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ma" ContentType="audio/x-ms-wma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667" r:id="rId2"/>
    <p:sldMasterId id="2147483679" r:id="rId3"/>
  </p:sldMasterIdLst>
  <p:notesMasterIdLst>
    <p:notesMasterId r:id="rId15"/>
  </p:notesMasterIdLst>
  <p:handoutMasterIdLst>
    <p:handoutMasterId r:id="rId16"/>
  </p:handoutMasterIdLst>
  <p:sldIdLst>
    <p:sldId id="306" r:id="rId4"/>
    <p:sldId id="307" r:id="rId5"/>
    <p:sldId id="270" r:id="rId6"/>
    <p:sldId id="310" r:id="rId7"/>
    <p:sldId id="289" r:id="rId8"/>
    <p:sldId id="302" r:id="rId9"/>
    <p:sldId id="290" r:id="rId10"/>
    <p:sldId id="291" r:id="rId11"/>
    <p:sldId id="292" r:id="rId12"/>
    <p:sldId id="293" r:id="rId13"/>
    <p:sldId id="294" r:id="rId14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3399FF"/>
    <a:srgbClr val="0033CC"/>
    <a:srgbClr val="000066"/>
    <a:srgbClr val="003399"/>
    <a:srgbClr val="000099"/>
    <a:srgbClr val="808080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85878" autoAdjust="0"/>
  </p:normalViewPr>
  <p:slideViewPr>
    <p:cSldViewPr>
      <p:cViewPr varScale="1">
        <p:scale>
          <a:sx n="70" d="100"/>
          <a:sy n="70" d="100"/>
        </p:scale>
        <p:origin x="1838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0" d="100"/>
          <a:sy n="50" d="100"/>
        </p:scale>
        <p:origin x="-2934" y="-96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F719C247-6A21-43CC-B5FC-4B6F3D9F6207}" type="datetime3">
              <a:rPr lang="en-US" smtClean="0"/>
              <a:t>20 January 2022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57C84157-CAC9-4329-91AD-EB3C6746FA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27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10.wma>
</file>

<file path=ppt/media/media1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A67B43F7-FB1E-4A89-994B-609D4B206ECF}" type="datetime3">
              <a:rPr lang="en-US" smtClean="0"/>
              <a:t>20 January 2022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EE145C4F-ECA4-4DD7-819E-C9FECED278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881710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DB8244DE-24FA-410F-9EE8-6A8A6BDF62FE}" type="datetime3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20 January 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E145C4F-ECA4-4DD7-819E-C9FECED27844}" type="slidenum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7780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19908FAC-05C3-482C-8C62-A14C97930BA6}" type="datetime3">
              <a:rPr lang="en-US" smtClean="0"/>
              <a:t>20 January 2022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10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79946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A9722C09-6AB7-450E-9058-2865DB1EB77F}" type="datetime3">
              <a:rPr lang="en-US" smtClean="0"/>
              <a:t>20 January 2022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11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80876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DB8244DE-24FA-410F-9EE8-6A8A6BDF62FE}" type="datetime3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20 January 2022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E145C4F-ECA4-4DD7-819E-C9FECED27844}" type="slidenum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793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E929ED3B-E187-41B3-8CEA-0B9C42BDB883}" type="datetime3">
              <a:rPr lang="en-US" smtClean="0"/>
              <a:t>20 January 2022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CEACC0-B677-4A29-B1E6-BCE98563D55B}" type="slidenum">
              <a:rPr lang="en-US"/>
              <a:pPr/>
              <a:t>3</a:t>
            </a:fld>
            <a:endParaRPr lang="en-US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4426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C9E5EAC7-CE4D-4D7D-9123-51BD9648A752}" type="datetime3">
              <a:rPr lang="en-US" smtClean="0"/>
              <a:t>20 January 2022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4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5978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9745BEA-EDD4-4B02-A05F-7ED9BBE0C03F}" type="datetime3">
              <a:rPr lang="en-US" smtClean="0"/>
              <a:t>20 January 2022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5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8811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99745BEA-EDD4-4B02-A05F-7ED9BBE0C03F}" type="datetime3">
              <a:rPr lang="en-US" smtClean="0"/>
              <a:t>20 January 2022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6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29095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D7EC08CB-8D62-4C1E-A2D8-21A5C7531C00}" type="datetime3">
              <a:rPr lang="en-US" smtClean="0"/>
              <a:t>20 January 2022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7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7675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4F4F59AB-C302-476E-9AAE-92DD2AE9CF32}" type="datetime3">
              <a:rPr lang="en-US" smtClean="0"/>
              <a:t>20 January 2022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8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335317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0AD6252C-3F1F-434A-8CA8-7DC2AF76AA76}" type="datetime3">
              <a:rPr lang="en-US" smtClean="0"/>
              <a:t>20 January 2022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9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085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ennessy_cover-v2 (Final)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1872208" cy="2309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0647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endParaRPr lang="en-GB" sz="24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40649" name="Rectangle 9"/>
          <p:cNvSpPr>
            <a:spLocks noChangeArrowheads="1"/>
          </p:cNvSpPr>
          <p:nvPr userDrawn="1"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240657" name="Picture 17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50800"/>
            <a:ext cx="1228725" cy="714375"/>
          </a:xfrm>
          <a:prstGeom prst="rect">
            <a:avLst/>
          </a:prstGeom>
          <a:noFill/>
        </p:spPr>
      </p:pic>
      <p:sp>
        <p:nvSpPr>
          <p:cNvPr id="240659" name="Rectangle 19"/>
          <p:cNvSpPr>
            <a:spLocks noChangeArrowheads="1"/>
          </p:cNvSpPr>
          <p:nvPr userDrawn="1"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0" name="Rectangle 20"/>
          <p:cNvSpPr>
            <a:spLocks noChangeArrowheads="1"/>
          </p:cNvSpPr>
          <p:nvPr userDrawn="1"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1" name="Rectangle 21"/>
          <p:cNvSpPr>
            <a:spLocks noChangeArrowheads="1"/>
          </p:cNvSpPr>
          <p:nvPr userDrawn="1"/>
        </p:nvSpPr>
        <p:spPr bwMode="auto">
          <a:xfrm>
            <a:off x="2341563" y="1916113"/>
            <a:ext cx="6623050" cy="46037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8" name="Rectangle 38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9" name="Rectangle 39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80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240681" name="Picture 41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40682" name="Text Box 42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63BBFCE6-A6C8-4251-973B-1D0917AA6A4E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69113" y="115888"/>
            <a:ext cx="2085975" cy="6121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1188" y="115888"/>
            <a:ext cx="6105525" cy="6121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4213" y="1125538"/>
            <a:ext cx="8270875" cy="511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5900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5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5636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473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3991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262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44251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7478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034919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676810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5869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40281FD0-B2DB-4ECA-ADAD-7146D3D1D0F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036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Advanced Computer Architecture-Spring 2018, AUT, Tehran, Iran </a:t>
            </a:r>
            <a:endParaRPr lang="en-US" sz="1100" dirty="0">
              <a:solidFill>
                <a:prstClr val="black"/>
              </a:solidFill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>
              <a:buClr>
                <a:prstClr val="black"/>
              </a:buClr>
            </a:pPr>
            <a:fld id="{E9D5068C-74C1-4D4E-ACBE-89391498AE93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085712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45E2AE1-CBD5-460D-A0C9-6147C2D4C47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17625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07553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2CFB3A9-0A90-4E79-85FA-03828B30833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579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BA5B4FA-0F9A-436F-AA41-B89FAC16379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0842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71C8B55-203E-4F94-AE03-50CFB6BD79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6700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897536A8-DE7E-4A16-B194-971EA3CF90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54584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5C96671-0698-4B48-8CC8-45A9BDA6F14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10390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5CAF6BC-C327-4940-9830-49E66FCBC3F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12712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B595183-C90F-4867-BE66-12679E27E67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1/20/2022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3671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28" name="Rectangle 12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9" name="Rectangle 13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213" y="1125538"/>
            <a:ext cx="8270875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239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42988" y="6381750"/>
            <a:ext cx="727233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200" b="1">
                <a:latin typeface="+mn-lt"/>
              </a:defRPr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396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15888"/>
            <a:ext cx="82819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pic>
        <p:nvPicPr>
          <p:cNvPr id="239627" name="Picture 11" descr="MK_logo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39630" name="Text Box 14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28EC741E-FC11-4977-9AC4-393A11CE0A97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  <p:sp>
        <p:nvSpPr>
          <p:cNvPr id="239631" name="Rectangle 15"/>
          <p:cNvSpPr>
            <a:spLocks noChangeArrowheads="1"/>
          </p:cNvSpPr>
          <p:nvPr userDrawn="1"/>
        </p:nvSpPr>
        <p:spPr bwMode="auto">
          <a:xfrm>
            <a:off x="252413" y="44450"/>
            <a:ext cx="36512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32" name="Rectangle 16"/>
          <p:cNvSpPr>
            <a:spLocks noChangeArrowheads="1"/>
          </p:cNvSpPr>
          <p:nvPr userDrawn="1"/>
        </p:nvSpPr>
        <p:spPr bwMode="auto">
          <a:xfrm>
            <a:off x="34925" y="693738"/>
            <a:ext cx="8569325" cy="71437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0033CC"/>
        </a:buClr>
        <a:buSzPct val="60000"/>
        <a:buFont typeface="Wingdings" pitchFamily="2" charset="2"/>
        <a:buChar char="n"/>
        <a:defRPr sz="28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3399"/>
        </a:buClr>
        <a:buSzPct val="55000"/>
        <a:buFont typeface="Wingdings" pitchFamily="2" charset="2"/>
        <a:buChar char="n"/>
        <a:defRPr sz="2400">
          <a:solidFill>
            <a:srgbClr val="0033CC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0033CC"/>
        </a:buClr>
        <a:buSzPct val="50000"/>
        <a:buFont typeface="Wingdings" pitchFamily="2" charset="2"/>
        <a:buChar char="n"/>
        <a:defRPr sz="2000">
          <a:solidFill>
            <a:srgbClr val="000066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0066"/>
        </a:buClr>
        <a:buSzPct val="55000"/>
        <a:buFont typeface="Wingdings" pitchFamily="2" charset="2"/>
        <a:buChar char="n"/>
        <a:defRPr sz="1800">
          <a:solidFill>
            <a:srgbClr val="0066FF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1800">
          <a:solidFill>
            <a:srgbClr val="3399FF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1/20/2022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srgbClr val="E3DED1">
                    <a:shade val="50000"/>
                  </a:srgbClr>
                </a:solidFill>
                <a:latin typeface="Verdana"/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683652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26FAABE3-8527-4979-BA7D-5506EF11427A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1/20/2022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48165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audio" Target="../media/media4.wma"/><Relationship Id="rId7" Type="http://schemas.openxmlformats.org/officeDocument/2006/relationships/image" Target="../media/image8.png"/><Relationship Id="rId2" Type="http://schemas.microsoft.com/office/2007/relationships/media" Target="../media/media4.wma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Advanced Computer Architecture</a:t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Fall 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12"/>
          <a:stretch/>
        </p:blipFill>
        <p:spPr bwMode="auto">
          <a:xfrm>
            <a:off x="3886200" y="482033"/>
            <a:ext cx="1371600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18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sz="1800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Engineering and Information Technology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  <a:endParaRPr lang="fa-IR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Lecture 7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64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47"/>
    </mc:Choice>
    <mc:Fallback xmlns="">
      <p:transition spd="slow" advTm="209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Directory Protocols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7992243" cy="5111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For </a:t>
            </a:r>
            <a:r>
              <a:rPr lang="en-US" dirty="0" err="1"/>
              <a:t>uncached</a:t>
            </a:r>
            <a:r>
              <a:rPr lang="en-US" dirty="0"/>
              <a:t> block: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Read miss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Requesting node is sent the requested data and is made the only sharing node, block is now shared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Write miss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The requesting node is sent the requested data and becomes the sharing node, block is now exclusive</a:t>
            </a:r>
          </a:p>
          <a:p>
            <a:pPr>
              <a:lnSpc>
                <a:spcPct val="90000"/>
              </a:lnSpc>
            </a:pPr>
            <a:r>
              <a:rPr lang="en-US" dirty="0"/>
              <a:t>For shared block: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Read miss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The requesting node is sent the requested data from memory, node is added to sharing set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Write miss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The requesting node is sent the value, all nodes in the sharing set are sent invalidate messages, sharing set only contains requesting node, block is now exclusive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5782829" y="2993036"/>
            <a:ext cx="635302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Distributed Shared Memory and Directory-Based Coherence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640"/>
    </mc:Choice>
    <mc:Fallback xmlns="">
      <p:transition spd="slow" advTm="72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659" x="2600325" y="3708400"/>
          <p14:tracePt t="46800" x="2628900" y="3722688"/>
          <p14:tracePt t="46807" x="2686050" y="3743325"/>
          <p14:tracePt t="46815" x="2743200" y="3765550"/>
          <p14:tracePt t="46823" x="2843213" y="3786188"/>
          <p14:tracePt t="46839" x="2922588" y="3814763"/>
          <p14:tracePt t="46839" x="2936875" y="3814763"/>
          <p14:tracePt t="46856" x="2986088" y="3829050"/>
          <p14:tracePt t="46873" x="3022600" y="3836988"/>
          <p14:tracePt t="46896" x="3051175" y="3843338"/>
          <p14:tracePt t="46912" x="3100388" y="3871913"/>
          <p14:tracePt t="46923" x="3157538" y="3908425"/>
          <p14:tracePt t="46939" x="3228975" y="3951288"/>
          <p14:tracePt t="46957" x="3271838" y="3979863"/>
          <p14:tracePt t="46972" x="3308350" y="4008438"/>
          <p14:tracePt t="46989" x="3314700" y="4014788"/>
          <p14:tracePt t="47056" x="3308350" y="4029075"/>
          <p14:tracePt t="47069" x="3265488" y="4051300"/>
          <p14:tracePt t="47073" x="3208338" y="4065588"/>
          <p14:tracePt t="47073" x="3128963" y="4071938"/>
          <p14:tracePt t="47089" x="3000375" y="4108450"/>
          <p14:tracePt t="47106" x="2894013" y="4108450"/>
          <p14:tracePt t="47123" x="2765425" y="4129088"/>
          <p14:tracePt t="47139" x="2700338" y="4129088"/>
          <p14:tracePt t="47156" x="2671763" y="4129088"/>
          <p14:tracePt t="47172" x="2651125" y="4137025"/>
          <p14:tracePt t="47215" x="2636838" y="4157663"/>
          <p14:tracePt t="47223" x="2614613" y="4157663"/>
          <p14:tracePt t="47238" x="2586038" y="4165600"/>
          <p14:tracePt t="47239" x="2571750" y="4171950"/>
          <p14:tracePt t="47256" x="2522538" y="4179888"/>
          <p14:tracePt t="47273" x="2479675" y="4208463"/>
          <p14:tracePt t="47289" x="2436813" y="4214813"/>
          <p14:tracePt t="47305" x="2393950" y="4222750"/>
          <p14:tracePt t="47322" x="2357438" y="4243388"/>
          <p14:tracePt t="47338" x="2314575" y="4251325"/>
          <p14:tracePt t="47355" x="2271713" y="4271963"/>
          <p14:tracePt t="47373" x="2179638" y="4294188"/>
          <p14:tracePt t="47388" x="2065338" y="4314825"/>
          <p14:tracePt t="47405" x="1971675" y="4322763"/>
          <p14:tracePt t="47421" x="1900238" y="4343400"/>
          <p14:tracePt t="47438" x="1822450" y="4357688"/>
          <p14:tracePt t="47454" x="1751013" y="4365625"/>
          <p14:tracePt t="47471" x="1728788" y="4365625"/>
          <p14:tracePt t="47471" x="1714500" y="4371975"/>
          <p14:tracePt t="47488" x="1708150" y="4371975"/>
          <p14:tracePt t="47608" x="1708150" y="4379913"/>
          <p14:tracePt t="47615" x="1765300" y="4400550"/>
          <p14:tracePt t="47623" x="1808163" y="4408488"/>
          <p14:tracePt t="47627" x="1879600" y="4422775"/>
          <p14:tracePt t="47637" x="1993900" y="4471988"/>
          <p14:tracePt t="47654" x="2093913" y="4500563"/>
          <p14:tracePt t="47654" x="2122488" y="4500563"/>
          <p14:tracePt t="47672" x="2165350" y="4500563"/>
          <p14:tracePt t="47688" x="2200275" y="4500563"/>
          <p14:tracePt t="47705" x="2236788" y="4500563"/>
          <p14:tracePt t="47721" x="2293938" y="4500563"/>
          <p14:tracePt t="47738" x="2371725" y="4500563"/>
          <p14:tracePt t="47754" x="2436813" y="4500563"/>
          <p14:tracePt t="47771" x="2500313" y="4500563"/>
          <p14:tracePt t="47787" x="2536825" y="4500563"/>
          <p14:tracePt t="47804" x="2551113" y="4500563"/>
          <p14:tracePt t="47821" x="2557463" y="4494213"/>
          <p14:tracePt t="47837" x="2579688" y="4486275"/>
          <p14:tracePt t="47855" x="2600325" y="4465638"/>
          <p14:tracePt t="47872" x="2608263" y="4457700"/>
          <p14:tracePt t="47889" x="2628900" y="4457700"/>
          <p14:tracePt t="47905" x="2657475" y="4457700"/>
          <p14:tracePt t="47922" x="2671763" y="4451350"/>
          <p14:tracePt t="47937" x="2700338" y="4451350"/>
          <p14:tracePt t="47954" x="2714625" y="4451350"/>
          <p14:tracePt t="47970" x="2743200" y="4443413"/>
          <p14:tracePt t="47987" x="2757488" y="4443413"/>
          <p14:tracePt t="48004" x="2786063" y="4443413"/>
          <p14:tracePt t="48020" x="2794000" y="4443413"/>
          <p14:tracePt t="48037" x="2814638" y="4443413"/>
          <p14:tracePt t="48054" x="2836863" y="4443413"/>
          <p14:tracePt t="48070" x="2871788" y="4443413"/>
          <p14:tracePt t="48086" x="2914650" y="4429125"/>
          <p14:tracePt t="48103" x="2922588" y="4429125"/>
          <p14:tracePt t="48121" x="2943225" y="4422775"/>
          <p14:tracePt t="48600" x="2951163" y="4422775"/>
          <p14:tracePt t="48616" x="2965450" y="4414838"/>
          <p14:tracePt t="49000" x="2965450" y="4394200"/>
          <p14:tracePt t="49008" x="2965450" y="4379913"/>
          <p14:tracePt t="49016" x="2965450" y="4371975"/>
          <p14:tracePt t="49024" x="2965450" y="4351338"/>
          <p14:tracePt t="49036" x="2951163" y="4322763"/>
          <p14:tracePt t="49053" x="2879725" y="4294188"/>
          <p14:tracePt t="49069" x="2814638" y="4286250"/>
          <p14:tracePt t="49086" x="2765425" y="4257675"/>
          <p14:tracePt t="49102" x="2743200" y="4257675"/>
          <p14:tracePt t="49102" x="2728913" y="4251325"/>
          <p14:tracePt t="49136" x="2679700" y="4237038"/>
          <p14:tracePt t="49136" x="2600325" y="4208463"/>
          <p14:tracePt t="49153" x="2557463" y="4200525"/>
          <p14:tracePt t="49169" x="2528888" y="4194175"/>
          <p14:tracePt t="49187" x="2514600" y="4194175"/>
          <p14:tracePt t="49203" x="2500313" y="4194175"/>
          <p14:tracePt t="49220" x="2486025" y="4179888"/>
          <p14:tracePt t="49235" x="2457450" y="4179888"/>
          <p14:tracePt t="49253" x="2436813" y="4165600"/>
          <p14:tracePt t="49269" x="2408238" y="4157663"/>
          <p14:tracePt t="49285" x="2386013" y="4151313"/>
          <p14:tracePt t="49302" x="2351088" y="4151313"/>
          <p14:tracePt t="49319" x="2286000" y="4137025"/>
          <p14:tracePt t="49336" x="2257425" y="4122738"/>
          <p14:tracePt t="49352" x="2236788" y="4122738"/>
          <p14:tracePt t="49369" x="2214563" y="4114800"/>
          <p14:tracePt t="49385" x="2193925" y="4108450"/>
          <p14:tracePt t="49403" x="2171700" y="4108450"/>
          <p14:tracePt t="49418" x="2165350" y="4108450"/>
          <p14:tracePt t="49435" x="2151063" y="4100513"/>
          <p14:tracePt t="49452" x="2114550" y="4079875"/>
          <p14:tracePt t="49496" x="2108200" y="4079875"/>
          <p14:tracePt t="49528" x="2093913" y="4079875"/>
          <p14:tracePt t="49548" x="2085975" y="4071938"/>
          <p14:tracePt t="49576" x="2071688" y="4065588"/>
          <p14:tracePt t="49584" x="2051050" y="4065588"/>
          <p14:tracePt t="49588" x="2008188" y="4057650"/>
          <p14:tracePt t="49601" x="1985963" y="4037013"/>
          <p14:tracePt t="49618" x="1943100" y="4029075"/>
          <p14:tracePt t="49635" x="1914525" y="4022725"/>
          <p14:tracePt t="49652" x="1908175" y="4022725"/>
          <p14:tracePt t="49688" x="1900238" y="4022725"/>
          <p14:tracePt t="49696" x="1885950" y="4022725"/>
          <p14:tracePt t="49800" x="1879600" y="4014788"/>
          <p14:tracePt t="49872" x="1885950" y="4014788"/>
          <p14:tracePt t="49880" x="1914525" y="4000500"/>
          <p14:tracePt t="49888" x="1936750" y="4000500"/>
          <p14:tracePt t="49896" x="1965325" y="4000500"/>
          <p14:tracePt t="49904" x="2043113" y="4000500"/>
          <p14:tracePt t="49920" x="2108200" y="4000500"/>
          <p14:tracePt t="49920" x="2136775" y="4000500"/>
          <p14:tracePt t="49936" x="2200275" y="4000500"/>
          <p14:tracePt t="49952" x="2279650" y="4000500"/>
          <p14:tracePt t="49968" x="2343150" y="4000500"/>
          <p14:tracePt t="49984" x="2422525" y="4000500"/>
          <p14:tracePt t="50002" x="2479675" y="4000500"/>
          <p14:tracePt t="50017" x="2522538" y="3986213"/>
          <p14:tracePt t="50035" x="2528888" y="3986213"/>
          <p14:tracePt t="50051" x="2551113" y="3986213"/>
          <p14:tracePt t="50068" x="2571750" y="3979863"/>
          <p14:tracePt t="50104" x="2600325" y="3979863"/>
          <p14:tracePt t="50106" x="2608263" y="3979863"/>
          <p14:tracePt t="50117" x="2622550" y="3971925"/>
          <p14:tracePt t="50134" x="2636838" y="3971925"/>
          <p14:tracePt t="50134" x="2643188" y="3971925"/>
          <p14:tracePt t="50153" x="2657475" y="3971925"/>
          <p14:tracePt t="50168" x="2679700" y="3965575"/>
          <p14:tracePt t="50186" x="2693988" y="3957638"/>
          <p14:tracePt t="50224" x="2700338" y="3957638"/>
          <p14:tracePt t="50234" x="2714625" y="3957638"/>
          <p14:tracePt t="50240" x="2728913" y="3957638"/>
          <p14:tracePt t="50254" x="2751138" y="3957638"/>
          <p14:tracePt t="50267" x="2771775" y="3951288"/>
          <p14:tracePt t="50312" x="2794000" y="3951288"/>
          <p14:tracePt t="50320" x="2800350" y="3951288"/>
          <p14:tracePt t="50336" x="2808288" y="3951288"/>
          <p14:tracePt t="50352" x="2814638" y="3951288"/>
          <p14:tracePt t="50384" x="2828925" y="3951288"/>
          <p14:tracePt t="52743" x="2843213" y="3951288"/>
          <p14:tracePt t="52751" x="2886075" y="3965575"/>
          <p14:tracePt t="52759" x="2943225" y="3986213"/>
          <p14:tracePt t="52767" x="3014663" y="4014788"/>
          <p14:tracePt t="52780" x="3051175" y="4029075"/>
          <p14:tracePt t="52796" x="3079750" y="4037013"/>
          <p14:tracePt t="52813" x="3094038" y="4037013"/>
          <p14:tracePt t="52829" x="3122613" y="4037013"/>
          <p14:tracePt t="52903" x="3128963" y="4037013"/>
          <p14:tracePt t="52919" x="3136900" y="4043363"/>
          <p14:tracePt t="52935" x="3143250" y="4051300"/>
          <p14:tracePt t="52942" x="3143250" y="4057650"/>
          <p14:tracePt t="52951" x="3143250" y="4079875"/>
          <p14:tracePt t="52963" x="3143250" y="4122738"/>
          <p14:tracePt t="52979" x="3143250" y="4171950"/>
          <p14:tracePt t="52996" x="3143250" y="4243388"/>
          <p14:tracePt t="53012" x="3143250" y="4329113"/>
          <p14:tracePt t="53029" x="3143250" y="4386263"/>
          <p14:tracePt t="53046" x="3143250" y="4443413"/>
          <p14:tracePt t="53063" x="3143250" y="4451350"/>
          <p14:tracePt t="53167" x="3143250" y="4457700"/>
          <p14:tracePt t="53175" x="3143250" y="4479925"/>
          <p14:tracePt t="53182" x="3100388" y="4494213"/>
          <p14:tracePt t="53195" x="3079750" y="4508500"/>
          <p14:tracePt t="53195" x="3014663" y="4543425"/>
          <p14:tracePt t="53212" x="2957513" y="4565650"/>
          <p14:tracePt t="53230" x="2871788" y="4594225"/>
          <p14:tracePt t="53245" x="2814638" y="4600575"/>
          <p14:tracePt t="53245" x="2779713" y="4614863"/>
          <p14:tracePt t="53263" x="2765425" y="4622800"/>
          <p14:tracePt t="53279" x="2728913" y="4622800"/>
          <p14:tracePt t="53295" x="2708275" y="4637088"/>
          <p14:tracePt t="53312" x="2679700" y="4643438"/>
          <p14:tracePt t="53328" x="2657475" y="4643438"/>
          <p14:tracePt t="53345" x="2643188" y="4651375"/>
          <p14:tracePt t="53361" x="2628900" y="4657725"/>
          <p14:tracePt t="53379" x="2608263" y="4657725"/>
          <p14:tracePt t="53395" x="2571750" y="4679950"/>
          <p14:tracePt t="53413" x="2565400" y="4679950"/>
          <p14:tracePt t="53429" x="2528888" y="4686300"/>
          <p14:tracePt t="53446" x="2508250" y="4694238"/>
          <p14:tracePt t="53462" x="2451100" y="4694238"/>
          <p14:tracePt t="53481" x="2414588" y="4700588"/>
          <p14:tracePt t="53496" x="2336800" y="4722813"/>
          <p14:tracePt t="53512" x="2286000" y="4722813"/>
          <p14:tracePt t="53529" x="2214563" y="4737100"/>
          <p14:tracePt t="53545" x="2157413" y="4743450"/>
          <p14:tracePt t="53563" x="2093913" y="4743450"/>
          <p14:tracePt t="53578" x="2057400" y="4751388"/>
          <p14:tracePt t="53596" x="2036763" y="4751388"/>
          <p14:tracePt t="53611" x="1985963" y="4772025"/>
          <p14:tracePt t="53629" x="1914525" y="4779963"/>
          <p14:tracePt t="53644" x="1836738" y="4786313"/>
          <p14:tracePt t="53661" x="1743075" y="4814888"/>
          <p14:tracePt t="53679" x="1714500" y="4814888"/>
          <p14:tracePt t="53695" x="1700213" y="4822825"/>
          <p14:tracePt t="53711" x="1679575" y="4822825"/>
          <p14:tracePt t="53728" x="1643063" y="4822825"/>
          <p14:tracePt t="53746" x="1593850" y="4822825"/>
          <p14:tracePt t="53761" x="1536700" y="4822825"/>
          <p14:tracePt t="53779" x="1479550" y="4794250"/>
          <p14:tracePt t="53795" x="1400175" y="4765675"/>
          <p14:tracePt t="53811" x="1336675" y="4737100"/>
          <p14:tracePt t="53828" x="1300163" y="4708525"/>
          <p14:tracePt t="53845" x="1285875" y="4694238"/>
          <p14:tracePt t="53862" x="1257300" y="4657725"/>
          <p14:tracePt t="53878" x="1250950" y="4594225"/>
          <p14:tracePt t="53895" x="1243013" y="4579938"/>
          <p14:tracePt t="53911" x="1243013" y="4543425"/>
          <p14:tracePt t="53928" x="1243013" y="4500563"/>
          <p14:tracePt t="53944" x="1243013" y="4471988"/>
          <p14:tracePt t="53961" x="1243013" y="4422775"/>
          <p14:tracePt t="53977" x="1257300" y="4400550"/>
          <p14:tracePt t="53994" x="1279525" y="4343400"/>
          <p14:tracePt t="54011" x="1314450" y="4286250"/>
          <p14:tracePt t="54028" x="1343025" y="4251325"/>
          <p14:tracePt t="54045" x="1385888" y="4208463"/>
          <p14:tracePt t="54061" x="1436688" y="4143375"/>
          <p14:tracePt t="54061" x="1457325" y="4137025"/>
          <p14:tracePt t="54079" x="1485900" y="4114800"/>
          <p14:tracePt t="54094" x="1522413" y="4094163"/>
          <p14:tracePt t="54111" x="1536700" y="4086225"/>
          <p14:tracePt t="54127" x="1579563" y="4057650"/>
          <p14:tracePt t="54144" x="1608138" y="4043363"/>
          <p14:tracePt t="54161" x="1636713" y="4029075"/>
          <p14:tracePt t="54177" x="1665288" y="4014788"/>
          <p14:tracePt t="54194" x="1693863" y="4000500"/>
          <p14:tracePt t="54210" x="1743075" y="3986213"/>
          <p14:tracePt t="54227" x="1779588" y="3957638"/>
          <p14:tracePt t="54244" x="1828800" y="3937000"/>
          <p14:tracePt t="54261" x="1857375" y="3914775"/>
          <p14:tracePt t="54277" x="1885950" y="3908425"/>
          <p14:tracePt t="54311" x="1893888" y="3908425"/>
          <p14:tracePt t="54311" x="1922463" y="3908425"/>
          <p14:tracePt t="54327" x="1957388" y="3900488"/>
          <p14:tracePt t="54343" x="1985963" y="3894138"/>
          <p14:tracePt t="54360" x="2022475" y="3871913"/>
          <p14:tracePt t="54377" x="2043113" y="3871913"/>
          <p14:tracePt t="54393" x="2057400" y="3865563"/>
          <p14:tracePt t="54410" x="2079625" y="3865563"/>
          <p14:tracePt t="54427" x="2100263" y="3857625"/>
          <p14:tracePt t="54444" x="2128838" y="3857625"/>
          <p14:tracePt t="54461" x="2165350" y="3857625"/>
          <p14:tracePt t="54478" x="2185988" y="3851275"/>
          <p14:tracePt t="54494" x="2271713" y="3829050"/>
          <p14:tracePt t="54511" x="2328863" y="3822700"/>
          <p14:tracePt t="54528" x="2414588" y="3814763"/>
          <p14:tracePt t="54543" x="2471738" y="3814763"/>
          <p14:tracePt t="54562" x="2536825" y="3814763"/>
          <p14:tracePt t="54577" x="2579688" y="3814763"/>
          <p14:tracePt t="54594" x="2608263" y="3814763"/>
          <p14:tracePt t="54610" x="2665413" y="3800475"/>
          <p14:tracePt t="54626" x="2714625" y="3786188"/>
          <p14:tracePt t="54643" x="2736850" y="3786188"/>
          <p14:tracePt t="54661" x="2771775" y="3786188"/>
          <p14:tracePt t="54677" x="2786063" y="3786188"/>
          <p14:tracePt t="54693" x="2808288" y="3794125"/>
          <p14:tracePt t="54693" x="2814638" y="3800475"/>
          <p14:tracePt t="54711" x="2851150" y="3836988"/>
          <p14:tracePt t="54727" x="2908300" y="3871913"/>
          <p14:tracePt t="54744" x="2957513" y="3922713"/>
          <p14:tracePt t="54760" x="3008313" y="3957638"/>
          <p14:tracePt t="54777" x="3043238" y="3994150"/>
          <p14:tracePt t="54793" x="3051175" y="4014788"/>
          <p14:tracePt t="54809" x="3057525" y="4037013"/>
          <p14:tracePt t="54826" x="3057525" y="4043363"/>
          <p14:tracePt t="54843" x="3057525" y="4079875"/>
          <p14:tracePt t="54878" x="3057525" y="4086225"/>
          <p14:tracePt t="54895" x="3057525" y="4094163"/>
          <p14:tracePt t="54895" x="3057525" y="4100513"/>
          <p14:tracePt t="54926" x="3057525" y="4129088"/>
          <p14:tracePt t="54927" x="3057525" y="4171950"/>
          <p14:tracePt t="54943" x="3057525" y="4214813"/>
          <p14:tracePt t="54959" x="3022600" y="4300538"/>
          <p14:tracePt t="54976" x="3008313" y="4343400"/>
          <p14:tracePt t="54992" x="2965450" y="4408488"/>
          <p14:tracePt t="55010" x="2914650" y="4465638"/>
          <p14:tracePt t="55026" x="2879725" y="4508500"/>
          <p14:tracePt t="55043" x="2836863" y="4543425"/>
          <p14:tracePt t="55059" x="2808288" y="4557713"/>
          <p14:tracePt t="55076" x="2751138" y="4586288"/>
          <p14:tracePt t="55093" x="2693988" y="4608513"/>
          <p14:tracePt t="55109" x="2614613" y="4643438"/>
          <p14:tracePt t="55126" x="2451100" y="4651375"/>
          <p14:tracePt t="55143" x="2322513" y="4672013"/>
          <p14:tracePt t="55160" x="2185988" y="4672013"/>
          <p14:tracePt t="55175" x="2028825" y="4672013"/>
          <p14:tracePt t="55192" x="1936750" y="4672013"/>
          <p14:tracePt t="55208" x="1857375" y="4672013"/>
          <p14:tracePt t="55226" x="1814513" y="4672013"/>
          <p14:tracePt t="55242" x="1771650" y="4672013"/>
          <p14:tracePt t="55260" x="1736725" y="4672013"/>
          <p14:tracePt t="55276" x="1693863" y="4672013"/>
          <p14:tracePt t="55292" x="1651000" y="4672013"/>
          <p14:tracePt t="55309" x="1593850" y="4657725"/>
          <p14:tracePt t="55326" x="1500188" y="4643438"/>
          <p14:tracePt t="55343" x="1465263" y="4637088"/>
          <p14:tracePt t="55391" x="1457325" y="4637088"/>
          <p14:tracePt t="55399" x="1422400" y="4629150"/>
          <p14:tracePt t="55401" x="1400175" y="4614863"/>
          <p14:tracePt t="55410" x="1365250" y="4594225"/>
          <p14:tracePt t="55425" x="1357313" y="4586288"/>
          <p14:tracePt t="55443" x="1336675" y="4557713"/>
          <p14:tracePt t="55459" x="1336675" y="4551363"/>
          <p14:tracePt t="55476" x="1336675" y="4537075"/>
          <p14:tracePt t="55492" x="1336675" y="4529138"/>
          <p14:tracePt t="55509" x="1336675" y="4522788"/>
          <p14:tracePt t="55526" x="1336675" y="4479925"/>
          <p14:tracePt t="55543" x="1336675" y="4451350"/>
          <p14:tracePt t="55560" x="1336675" y="4408488"/>
          <p14:tracePt t="55576" x="1350963" y="4371975"/>
          <p14:tracePt t="55593" x="1357313" y="4343400"/>
          <p14:tracePt t="55609" x="1371600" y="4294188"/>
          <p14:tracePt t="55626" x="1414463" y="4237038"/>
          <p14:tracePt t="55642" x="1450975" y="4171950"/>
          <p14:tracePt t="55659" x="1514475" y="4100513"/>
          <p14:tracePt t="55676" x="1565275" y="4051300"/>
          <p14:tracePt t="55692" x="1622425" y="3994150"/>
          <p14:tracePt t="55709" x="1671638" y="3965575"/>
          <p14:tracePt t="55725" x="1714500" y="3943350"/>
          <p14:tracePt t="55742" x="1757363" y="3929063"/>
          <p14:tracePt t="55758" x="1828800" y="3908425"/>
          <p14:tracePt t="55776" x="1922463" y="3886200"/>
          <p14:tracePt t="55793" x="2022475" y="3865563"/>
          <p14:tracePt t="55809" x="2085975" y="3843338"/>
          <p14:tracePt t="55826" x="2143125" y="3822700"/>
          <p14:tracePt t="55842" x="2171700" y="3822700"/>
          <p14:tracePt t="55859" x="2193925" y="3822700"/>
          <p14:tracePt t="55875" x="2208213" y="3814763"/>
          <p14:tracePt t="55892" x="2236788" y="3814763"/>
          <p14:tracePt t="55927" x="2243138" y="3814763"/>
          <p14:tracePt t="55943" x="2251075" y="3814763"/>
          <p14:tracePt t="55960" x="2279650" y="3814763"/>
          <p14:tracePt t="55960" x="2286000" y="3814763"/>
          <p14:tracePt t="55960" x="2308225" y="3808413"/>
          <p14:tracePt t="55976" x="2328863" y="3808413"/>
          <p14:tracePt t="55992" x="2365375" y="3800475"/>
          <p14:tracePt t="56009" x="2379663" y="3800475"/>
          <p14:tracePt t="56027" x="2400300" y="3800475"/>
          <p14:tracePt t="56044" x="2414588" y="3800475"/>
          <p14:tracePt t="56059" x="2436813" y="3800475"/>
          <p14:tracePt t="56077" x="2471738" y="3800475"/>
          <p14:tracePt t="56093" x="2514600" y="3800475"/>
          <p14:tracePt t="56109" x="2536825" y="3800475"/>
          <p14:tracePt t="56126" x="2557463" y="3800475"/>
          <p14:tracePt t="56143" x="2571750" y="3800475"/>
          <p14:tracePt t="56143" x="2579688" y="3800475"/>
          <p14:tracePt t="56161" x="2600325" y="3800475"/>
          <p14:tracePt t="56176" x="2628900" y="3800475"/>
          <p14:tracePt t="56193" x="2657475" y="3800475"/>
          <p14:tracePt t="56209" x="2686050" y="3800475"/>
          <p14:tracePt t="56226" x="2714625" y="3800475"/>
          <p14:tracePt t="56242" x="2722563" y="3800475"/>
          <p14:tracePt t="56259" x="2736850" y="3800475"/>
          <p14:tracePt t="56275" x="2751138" y="3800475"/>
          <p14:tracePt t="56293" x="2757488" y="3800475"/>
          <p14:tracePt t="56343" x="2765425" y="3800475"/>
          <p14:tracePt t="56359" x="2771775" y="3800475"/>
          <p14:tracePt t="56375" x="2800350" y="3814763"/>
          <p14:tracePt t="56376" x="2808288" y="3822700"/>
          <p14:tracePt t="56391" x="2828925" y="3836988"/>
          <p14:tracePt t="56409" x="2865438" y="3865563"/>
          <p14:tracePt t="56425" x="2879725" y="3871913"/>
          <p14:tracePt t="56442" x="2886075" y="3871913"/>
          <p14:tracePt t="56459" x="2922588" y="3879850"/>
          <p14:tracePt t="56475" x="2957513" y="3879850"/>
          <p14:tracePt t="56492" x="3036888" y="3900488"/>
          <p14:tracePt t="56508" x="3108325" y="3914775"/>
          <p14:tracePt t="56526" x="3151188" y="3914775"/>
          <p14:tracePt t="56542" x="3194050" y="3922713"/>
          <p14:tracePt t="56559" x="3236913" y="3922713"/>
          <p14:tracePt t="56576" x="3322638" y="3929063"/>
          <p14:tracePt t="56592" x="3379788" y="3957638"/>
          <p14:tracePt t="56609" x="3443288" y="3979863"/>
          <p14:tracePt t="56625" x="3529013" y="4008438"/>
          <p14:tracePt t="56642" x="3622675" y="4051300"/>
          <p14:tracePt t="56658" x="3714750" y="4086225"/>
          <p14:tracePt t="56676" x="3822700" y="4122738"/>
          <p14:tracePt t="56691" x="3886200" y="4129088"/>
          <p14:tracePt t="56708" x="3979863" y="4129088"/>
          <p14:tracePt t="56725" x="4086225" y="4143375"/>
          <p14:tracePt t="56742" x="4151313" y="4143375"/>
          <p14:tracePt t="56759" x="4214813" y="4143375"/>
          <p14:tracePt t="56775" x="4300538" y="4171950"/>
          <p14:tracePt t="56793" x="4308475" y="4171950"/>
          <p14:tracePt t="56809" x="4329113" y="4171950"/>
          <p14:tracePt t="56825" x="4357688" y="4186238"/>
          <p14:tracePt t="56842" x="4394200" y="4200525"/>
          <p14:tracePt t="56859" x="4437063" y="4229100"/>
          <p14:tracePt t="56875" x="4514850" y="4265613"/>
          <p14:tracePt t="56892" x="4637088" y="4337050"/>
          <p14:tracePt t="56908" x="4786313" y="4400550"/>
          <p14:tracePt t="56925" x="4951413" y="4465638"/>
          <p14:tracePt t="56942" x="5072063" y="4529138"/>
          <p14:tracePt t="56958" x="5129213" y="4557713"/>
          <p14:tracePt t="56975" x="5165725" y="4565650"/>
          <p14:tracePt t="56991" x="5200650" y="4565650"/>
          <p14:tracePt t="57009" x="5237163" y="4565650"/>
          <p14:tracePt t="57024" x="5280025" y="4572000"/>
          <p14:tracePt t="57042" x="5386388" y="4594225"/>
          <p14:tracePt t="57058" x="5465763" y="4608513"/>
          <p14:tracePt t="57076" x="5508625" y="4608513"/>
          <p14:tracePt t="57092" x="5543550" y="4608513"/>
          <p14:tracePt t="57108" x="5572125" y="4608513"/>
          <p14:tracePt t="57125" x="5586413" y="4608513"/>
          <p14:tracePt t="57141" x="5622925" y="4608513"/>
          <p14:tracePt t="57159" x="5665788" y="4608513"/>
          <p14:tracePt t="57174" x="5694363" y="4608513"/>
          <p14:tracePt t="57191" x="5729288" y="4608513"/>
          <p14:tracePt t="57207" x="5786438" y="4608513"/>
          <p14:tracePt t="57225" x="5808663" y="4608513"/>
          <p14:tracePt t="57241" x="5857875" y="4608513"/>
          <p14:tracePt t="57257" x="5872163" y="4608513"/>
          <p14:tracePt t="57274" x="5894388" y="4608513"/>
          <p14:tracePt t="57290" x="5908675" y="4608513"/>
          <p14:tracePt t="57308" x="5929313" y="4608513"/>
          <p14:tracePt t="57324" x="5943600" y="4608513"/>
          <p14:tracePt t="57342" x="5951538" y="4608513"/>
          <p14:tracePt t="57357" x="5972175" y="4608513"/>
          <p14:tracePt t="57375" x="5986463" y="4608513"/>
          <p14:tracePt t="57390" x="6029325" y="4608513"/>
          <p14:tracePt t="57408" x="6043613" y="4608513"/>
          <p14:tracePt t="57408" x="6051550" y="4608513"/>
          <p14:tracePt t="57424" x="6065838" y="4608513"/>
          <p14:tracePt t="57440" x="6100763" y="4608513"/>
          <p14:tracePt t="57457" x="6143625" y="4608513"/>
          <p14:tracePt t="57473" x="6172200" y="4614863"/>
          <p14:tracePt t="57491" x="6208713" y="4614863"/>
          <p14:tracePt t="57507" x="6215063" y="4614863"/>
          <p14:tracePt t="57639" x="6229350" y="4614863"/>
          <p14:tracePt t="57647" x="6257925" y="4614863"/>
          <p14:tracePt t="57655" x="6265863" y="4614863"/>
          <p14:tracePt t="57663" x="6286500" y="4614863"/>
          <p14:tracePt t="57673" x="6300788" y="4614863"/>
          <p14:tracePt t="57690" x="6323013" y="4614863"/>
          <p14:tracePt t="57706" x="6351588" y="4600575"/>
          <p14:tracePt t="57723" x="6365875" y="4600575"/>
          <p14:tracePt t="57739" x="6380163" y="4600575"/>
          <p14:tracePt t="57756" x="6415088" y="4594225"/>
          <p14:tracePt t="57773" x="6423025" y="4594225"/>
          <p14:tracePt t="57789" x="6429375" y="4594225"/>
          <p14:tracePt t="57806" x="6457950" y="4594225"/>
          <p14:tracePt t="57806" x="6465888" y="4586288"/>
          <p14:tracePt t="57840" x="6480175" y="4586288"/>
          <p14:tracePt t="57841" x="6494463" y="4586288"/>
          <p14:tracePt t="58056" x="6480175" y="4586288"/>
          <p14:tracePt t="58065" x="6443663" y="4586288"/>
          <p14:tracePt t="58071" x="6415088" y="4600575"/>
          <p14:tracePt t="58078" x="6357938" y="4608513"/>
          <p14:tracePt t="58089" x="6300788" y="4614863"/>
          <p14:tracePt t="58107" x="6243638" y="4643438"/>
          <p14:tracePt t="58125" x="6165850" y="4665663"/>
          <p14:tracePt t="58140" x="6080125" y="4694238"/>
          <p14:tracePt t="58157" x="6029325" y="4708525"/>
          <p14:tracePt t="58172" x="5957888" y="4722813"/>
          <p14:tracePt t="58190" x="5900738" y="4743450"/>
          <p14:tracePt t="58206" x="5822950" y="4765675"/>
          <p14:tracePt t="58223" x="5743575" y="4794250"/>
          <p14:tracePt t="58223" x="5715000" y="4800600"/>
          <p14:tracePt t="58241" x="5657850" y="4814888"/>
          <p14:tracePt t="58256" x="5586413" y="4822825"/>
          <p14:tracePt t="58273" x="5529263" y="4851400"/>
          <p14:tracePt t="58289" x="5480050" y="4865688"/>
          <p14:tracePt t="58307" x="5422900" y="4872038"/>
          <p14:tracePt t="58323" x="5351463" y="4894263"/>
          <p14:tracePt t="58341" x="5294313" y="4900613"/>
          <p14:tracePt t="58356" x="5208588" y="4914900"/>
          <p14:tracePt t="58374" x="5108575" y="4922838"/>
          <p14:tracePt t="58390" x="4972050" y="4951413"/>
          <p14:tracePt t="58406" x="4843463" y="4957763"/>
          <p14:tracePt t="58423" x="4737100" y="4972050"/>
          <p14:tracePt t="58440" x="4614863" y="5000625"/>
          <p14:tracePt t="58456" x="4537075" y="5000625"/>
          <p14:tracePt t="58472" x="4443413" y="5008563"/>
          <p14:tracePt t="58490" x="4343400" y="5008563"/>
          <p14:tracePt t="58506" x="4214813" y="5008563"/>
          <p14:tracePt t="58523" x="4094163" y="5008563"/>
          <p14:tracePt t="58539" x="4000500" y="5008563"/>
          <p14:tracePt t="58556" x="3951288" y="5022850"/>
          <p14:tracePt t="58572" x="3900488" y="5022850"/>
          <p14:tracePt t="58589" x="3836988" y="5022850"/>
          <p14:tracePt t="58607" x="3814763" y="5022850"/>
          <p14:tracePt t="58623" x="3794125" y="5022850"/>
          <p14:tracePt t="58639" x="3751263" y="5022850"/>
          <p14:tracePt t="58656" x="3736975" y="5022850"/>
          <p14:tracePt t="58673" x="3714750" y="5022850"/>
          <p14:tracePt t="58689" x="3679825" y="5022850"/>
          <p14:tracePt t="58705" x="3657600" y="5022850"/>
          <p14:tracePt t="58722" x="3636963" y="5022850"/>
          <p14:tracePt t="58784" x="3629025" y="5022850"/>
          <p14:tracePt t="58791" x="3622675" y="5022850"/>
          <p14:tracePt t="58808" x="3608388" y="5022850"/>
          <p14:tracePt t="58886" x="3600450" y="5022850"/>
          <p14:tracePt t="60119" x="3600450" y="5008563"/>
          <p14:tracePt t="60151" x="3586163" y="5014913"/>
          <p14:tracePt t="60159" x="3514725" y="5065713"/>
          <p14:tracePt t="60159" x="3500438" y="5080000"/>
          <p14:tracePt t="60169" x="3429000" y="5129213"/>
          <p14:tracePt t="60185" x="3408363" y="5137150"/>
          <p14:tracePt t="60202" x="3386138" y="5157788"/>
          <p14:tracePt t="60219" x="3365500" y="5165725"/>
          <p14:tracePt t="60236" x="3351213" y="5172075"/>
          <p14:tracePt t="60252" x="3314700" y="5180013"/>
          <p14:tracePt t="60269" x="3265488" y="5186363"/>
          <p14:tracePt t="60285" x="3214688" y="5208588"/>
          <p14:tracePt t="60302" x="3114675" y="5257800"/>
          <p14:tracePt t="60319" x="3000375" y="5308600"/>
          <p14:tracePt t="60335" x="2943225" y="5314950"/>
          <p14:tracePt t="60352" x="2879725" y="5337175"/>
          <p14:tracePt t="60369" x="2836863" y="5351463"/>
          <p14:tracePt t="60386" x="2808288" y="5357813"/>
          <p14:tracePt t="60402" x="2786063" y="5357813"/>
          <p14:tracePt t="60419" x="2765425" y="5365750"/>
          <p14:tracePt t="60435" x="2743200" y="5365750"/>
          <p14:tracePt t="60452" x="2708275" y="5380038"/>
          <p14:tracePt t="60468" x="2693988" y="5380038"/>
          <p14:tracePt t="60485" x="2671763" y="5380038"/>
          <p14:tracePt t="60501" x="2651125" y="5380038"/>
          <p14:tracePt t="60518" x="2608263" y="5394325"/>
          <p14:tracePt t="60566" x="2579688" y="5400675"/>
          <p14:tracePt t="60574" x="2528888" y="5422900"/>
          <p14:tracePt t="60584" x="2493963" y="5422900"/>
          <p14:tracePt t="60602" x="2451100" y="5451475"/>
          <p14:tracePt t="60617" x="2408238" y="5457825"/>
          <p14:tracePt t="60635" x="2371725" y="5465763"/>
          <p14:tracePt t="60652" x="2328863" y="5494338"/>
          <p14:tracePt t="60668" x="2300288" y="5500688"/>
          <p14:tracePt t="60686" x="2251075" y="5522913"/>
          <p14:tracePt t="60702" x="2222500" y="5537200"/>
          <p14:tracePt t="60702" x="2214563" y="5537200"/>
          <p14:tracePt t="60719" x="2179638" y="5543550"/>
          <p14:tracePt t="60734" x="2171700" y="5543550"/>
          <p14:tracePt t="60751" x="2151063" y="5543550"/>
          <p14:tracePt t="60767" x="2136775" y="5543550"/>
          <p14:tracePt t="60784" x="2093913" y="5551488"/>
          <p14:tracePt t="60801" x="2000250" y="5565775"/>
          <p14:tracePt t="60818" x="1957388" y="5572125"/>
          <p14:tracePt t="60834" x="1900238" y="5580063"/>
          <p14:tracePt t="60851" x="1871663" y="5586413"/>
          <p14:tracePt t="60868" x="1843088" y="5586413"/>
          <p14:tracePt t="60884" x="1828800" y="5586413"/>
          <p14:tracePt t="60901" x="1800225" y="5586413"/>
          <p14:tracePt t="60918" x="1751013" y="5586413"/>
          <p14:tracePt t="60918" x="1714500" y="5586413"/>
          <p14:tracePt t="60935" x="1657350" y="5586413"/>
          <p14:tracePt t="60951" x="1608138" y="5586413"/>
          <p14:tracePt t="60968" x="1571625" y="5586413"/>
          <p14:tracePt t="60984" x="1536700" y="5586413"/>
          <p14:tracePt t="61000" x="1522413" y="5586413"/>
          <p14:tracePt t="61017" x="1514475" y="5586413"/>
          <p14:tracePt t="61034" x="1493838" y="5572125"/>
          <p14:tracePt t="61051" x="1485900" y="5543550"/>
          <p14:tracePt t="61067" x="1479550" y="5500688"/>
          <p14:tracePt t="61084" x="1465263" y="5480050"/>
          <p14:tracePt t="61100" x="1465263" y="5443538"/>
          <p14:tracePt t="61117" x="1465263" y="5400675"/>
          <p14:tracePt t="61134" x="1465263" y="5357813"/>
          <p14:tracePt t="61151" x="1508125" y="5294313"/>
          <p14:tracePt t="61168" x="1565275" y="5265738"/>
          <p14:tracePt t="61183" x="1636713" y="5214938"/>
          <p14:tracePt t="61200" x="1693863" y="5194300"/>
          <p14:tracePt t="61217" x="1814513" y="5151438"/>
          <p14:tracePt t="61234" x="1914525" y="5100638"/>
          <p14:tracePt t="61250" x="1965325" y="5080000"/>
          <p14:tracePt t="61267" x="1993900" y="5080000"/>
          <p14:tracePt t="61283" x="2036763" y="5065713"/>
          <p14:tracePt t="61300" x="2065338" y="5057775"/>
          <p14:tracePt t="61317" x="2108200" y="5037138"/>
          <p14:tracePt t="61334" x="2179638" y="5037138"/>
          <p14:tracePt t="61351" x="2222500" y="5022850"/>
          <p14:tracePt t="61367" x="2279650" y="5008563"/>
          <p14:tracePt t="61385" x="2371725" y="5008563"/>
          <p14:tracePt t="61401" x="2436813" y="5008563"/>
          <p14:tracePt t="61418" x="2528888" y="5008563"/>
          <p14:tracePt t="61435" x="2579688" y="5008563"/>
          <p14:tracePt t="61451" x="2643188" y="5008563"/>
          <p14:tracePt t="61468" x="2671763" y="5008563"/>
          <p14:tracePt t="61484" x="2693988" y="5008563"/>
          <p14:tracePt t="61501" x="2736850" y="5008563"/>
          <p14:tracePt t="61517" x="2757488" y="5008563"/>
          <p14:tracePt t="61534" x="2828925" y="5008563"/>
          <p14:tracePt t="61551" x="2936875" y="5008563"/>
          <p14:tracePt t="61568" x="3094038" y="4986338"/>
          <p14:tracePt t="61584" x="3271838" y="4943475"/>
          <p14:tracePt t="61601" x="3394075" y="4922838"/>
          <p14:tracePt t="61617" x="3408363" y="4914900"/>
          <p14:tracePt t="61799" x="3414713" y="4914900"/>
          <p14:tracePt t="61807" x="3436938" y="4886325"/>
          <p14:tracePt t="61815" x="3436938" y="4857750"/>
          <p14:tracePt t="61822" x="3457575" y="4779963"/>
          <p14:tracePt t="61833" x="3529013" y="4614863"/>
          <p14:tracePt t="61850" x="3636963" y="4443413"/>
          <p14:tracePt t="61867" x="3736975" y="4300538"/>
          <p14:tracePt t="61883" x="3836988" y="4194175"/>
          <p14:tracePt t="61900" x="3914775" y="4100513"/>
          <p14:tracePt t="61917" x="4043363" y="3971925"/>
          <p14:tracePt t="61934" x="4214813" y="3857625"/>
          <p14:tracePt t="61950" x="4443413" y="3686175"/>
          <p14:tracePt t="61967" x="4494213" y="3651250"/>
          <p14:tracePt t="61967" x="4537075" y="3622675"/>
          <p14:tracePt t="61984" x="4543425" y="3614738"/>
          <p14:tracePt t="62103" x="4522788" y="3614738"/>
          <p14:tracePt t="62111" x="4400550" y="3643313"/>
          <p14:tracePt t="62118" x="4222750" y="3708400"/>
          <p14:tracePt t="62133" x="4022725" y="3771900"/>
          <p14:tracePt t="62150" x="3836988" y="3836988"/>
          <p14:tracePt t="62150" x="3765550" y="3851275"/>
          <p14:tracePt t="62168" x="3571875" y="3900488"/>
          <p14:tracePt t="62183" x="3371850" y="3957638"/>
          <p14:tracePt t="62200" x="3228975" y="3979863"/>
          <p14:tracePt t="62216" x="3065463" y="4014788"/>
          <p14:tracePt t="62233" x="2957513" y="4029075"/>
          <p14:tracePt t="62250" x="2900363" y="4037013"/>
          <p14:tracePt t="62267" x="2822575" y="4057650"/>
          <p14:tracePt t="62283" x="2765425" y="4079875"/>
          <p14:tracePt t="62299" x="2751138" y="4079875"/>
          <p14:tracePt t="62316" x="2722563" y="4086225"/>
          <p14:tracePt t="62332" x="2714625" y="4086225"/>
          <p14:tracePt t="62349" x="2643188" y="4086225"/>
          <p14:tracePt t="62366" x="2479675" y="4114800"/>
          <p14:tracePt t="62384" x="2400300" y="4114800"/>
          <p14:tracePt t="62399" x="2343150" y="4114800"/>
          <p14:tracePt t="62417" x="2293938" y="4114800"/>
          <p14:tracePt t="62433" x="2236788" y="4114800"/>
          <p14:tracePt t="62449" x="2143125" y="4129088"/>
          <p14:tracePt t="62466" x="2065338" y="4137025"/>
          <p14:tracePt t="62482" x="2000250" y="4157663"/>
          <p14:tracePt t="62499" x="1971675" y="4157663"/>
          <p14:tracePt t="62516" x="1943100" y="4157663"/>
          <p14:tracePt t="62533" x="1908175" y="4157663"/>
          <p14:tracePt t="62623" x="1900238" y="4157663"/>
          <p14:tracePt t="62631" x="1893888" y="4157663"/>
          <p14:tracePt t="62637" x="1865313" y="4151313"/>
          <p14:tracePt t="62649" x="1828800" y="4143375"/>
          <p14:tracePt t="62666" x="1814513" y="4114800"/>
          <p14:tracePt t="62683" x="1808163" y="4108450"/>
          <p14:tracePt t="62699" x="1808163" y="4094163"/>
          <p14:tracePt t="62716" x="1785938" y="4043363"/>
          <p14:tracePt t="62732" x="1779588" y="4000500"/>
          <p14:tracePt t="62749" x="1779588" y="3943350"/>
          <p14:tracePt t="62765" x="1779588" y="3894138"/>
          <p14:tracePt t="62781" x="1808163" y="3794125"/>
          <p14:tracePt t="62799" x="1857375" y="3751263"/>
          <p14:tracePt t="62815" x="1928813" y="3686175"/>
          <p14:tracePt t="62831" x="1979613" y="3651250"/>
          <p14:tracePt t="62848" x="2036763" y="3622675"/>
          <p14:tracePt t="62865" x="2071688" y="3594100"/>
          <p14:tracePt t="62882" x="2128838" y="3579813"/>
          <p14:tracePt t="62898" x="2257425" y="3536950"/>
          <p14:tracePt t="62915" x="2400300" y="3494088"/>
          <p14:tracePt t="62931" x="2514600" y="3479800"/>
          <p14:tracePt t="62949" x="2622550" y="3471863"/>
          <p14:tracePt t="62966" x="2700338" y="3465513"/>
          <p14:tracePt t="62982" x="2843213" y="3465513"/>
          <p14:tracePt t="62999" x="2928938" y="3465513"/>
          <p14:tracePt t="63016" x="3036888" y="3465513"/>
          <p14:tracePt t="63031" x="3143250" y="3465513"/>
          <p14:tracePt t="63049" x="3251200" y="3465513"/>
          <p14:tracePt t="63065" x="3343275" y="3486150"/>
          <p14:tracePt t="63082" x="3422650" y="3500438"/>
          <p14:tracePt t="63098" x="3500438" y="3500438"/>
          <p14:tracePt t="63115" x="3551238" y="3508375"/>
          <p14:tracePt t="63131" x="3594100" y="3508375"/>
          <p14:tracePt t="63147" x="3636963" y="3508375"/>
          <p14:tracePt t="63166" x="3679825" y="3508375"/>
          <p14:tracePt t="63181" x="3700463" y="3514725"/>
          <p14:tracePt t="63198" x="3736975" y="3514725"/>
          <p14:tracePt t="63215" x="3757613" y="3529013"/>
          <p14:tracePt t="63231" x="3765550" y="3529013"/>
          <p14:tracePt t="63248" x="3771900" y="3529013"/>
          <p14:tracePt t="63264" x="3800475" y="3536950"/>
          <p14:tracePt t="63327" x="3800475" y="3565525"/>
          <p14:tracePt t="63335" x="3800475" y="3586163"/>
          <p14:tracePt t="63335" x="3794125" y="3622675"/>
          <p14:tracePt t="63351" x="3786188" y="3643313"/>
          <p14:tracePt t="63364" x="3786188" y="3679825"/>
          <p14:tracePt t="63367" x="3757613" y="3757613"/>
          <p14:tracePt t="63382" x="3694113" y="3836988"/>
          <p14:tracePt t="63397" x="3679825" y="3865563"/>
          <p14:tracePt t="63415" x="3657600" y="3894138"/>
          <p14:tracePt t="63455" x="3651250" y="3900488"/>
          <p14:tracePt t="63509" x="3629025" y="3922713"/>
          <p14:tracePt t="63535" x="3622675" y="3929063"/>
          <p14:tracePt t="63547" x="3594100" y="3943350"/>
          <p14:tracePt t="63551" x="3536950" y="3979863"/>
          <p14:tracePt t="63564" x="3514725" y="3979863"/>
          <p14:tracePt t="63580" x="3471863" y="4008438"/>
          <p14:tracePt t="63597" x="3414713" y="4022725"/>
          <p14:tracePt t="63614" x="3328988" y="4051300"/>
          <p14:tracePt t="63631" x="3271838" y="4065588"/>
          <p14:tracePt t="63647" x="3228975" y="4071938"/>
          <p14:tracePt t="63664" x="3136900" y="4094163"/>
          <p14:tracePt t="63681" x="3022600" y="4129088"/>
          <p14:tracePt t="63697" x="2922588" y="4165600"/>
          <p14:tracePt t="63714" x="2828925" y="4179888"/>
          <p14:tracePt t="63730" x="2757488" y="4214813"/>
          <p14:tracePt t="63747" x="2714625" y="4222750"/>
          <p14:tracePt t="63763" x="2671763" y="4229100"/>
          <p14:tracePt t="63781" x="2622550" y="4251325"/>
          <p14:tracePt t="63797" x="2600325" y="4251325"/>
          <p14:tracePt t="63813" x="2557463" y="4251325"/>
          <p14:tracePt t="63813" x="2543175" y="4251325"/>
          <p14:tracePt t="63831" x="2465388" y="4251325"/>
          <p14:tracePt t="63847" x="2408238" y="4251325"/>
          <p14:tracePt t="63864" x="2357438" y="4251325"/>
          <p14:tracePt t="63880" x="2308225" y="4251325"/>
          <p14:tracePt t="63897" x="2257425" y="4251325"/>
          <p14:tracePt t="63913" x="2214563" y="4251325"/>
          <p14:tracePt t="63930" x="2165350" y="4251325"/>
          <p14:tracePt t="63947" x="2136775" y="4251325"/>
          <p14:tracePt t="63964" x="2085975" y="4251325"/>
          <p14:tracePt t="63981" x="2008188" y="4251325"/>
          <p14:tracePt t="63997" x="1951038" y="4251325"/>
          <p14:tracePt t="64014" x="1900238" y="4237038"/>
          <p14:tracePt t="64031" x="1879600" y="4229100"/>
          <p14:tracePt t="64048" x="1865313" y="4229100"/>
          <p14:tracePt t="64064" x="1836738" y="4214813"/>
          <p14:tracePt t="64080" x="1814513" y="4208463"/>
          <p14:tracePt t="64096" x="1808163" y="4208463"/>
          <p14:tracePt t="64114" x="1785938" y="4200525"/>
          <p14:tracePt t="64131" x="1779588" y="4194175"/>
          <p14:tracePt t="64147" x="1743075" y="4165600"/>
          <p14:tracePt t="64164" x="1722438" y="4143375"/>
          <p14:tracePt t="64180" x="1700213" y="4086225"/>
          <p14:tracePt t="64197" x="1679575" y="4037013"/>
          <p14:tracePt t="64213" x="1665288" y="3994150"/>
          <p14:tracePt t="64230" x="1665288" y="3965575"/>
          <p14:tracePt t="64248" x="1665288" y="3937000"/>
          <p14:tracePt t="64264" x="1665288" y="3908425"/>
          <p14:tracePt t="64281" x="1665288" y="3900488"/>
          <p14:tracePt t="64296" x="1671638" y="3865563"/>
          <p14:tracePt t="64314" x="1679575" y="3851275"/>
          <p14:tracePt t="64330" x="1685925" y="3836988"/>
          <p14:tracePt t="64347" x="1708150" y="3814763"/>
          <p14:tracePt t="64363" x="1743075" y="3794125"/>
          <p14:tracePt t="64381" x="1814513" y="3765550"/>
          <p14:tracePt t="64397" x="1879600" y="3736975"/>
          <p14:tracePt t="64413" x="1928813" y="3722688"/>
          <p14:tracePt t="64430" x="1985963" y="3694113"/>
          <p14:tracePt t="64446" x="2051050" y="3671888"/>
          <p14:tracePt t="64464" x="2079625" y="3651250"/>
          <p14:tracePt t="64481" x="2085975" y="3651250"/>
          <p14:tracePt t="64497" x="2136775" y="3636963"/>
          <p14:tracePt t="64513" x="2200275" y="3629025"/>
          <p14:tracePt t="64530" x="2271713" y="3594100"/>
          <p14:tracePt t="64546" x="2314575" y="3586163"/>
          <p14:tracePt t="64563" x="2371725" y="3579813"/>
          <p14:tracePt t="64580" x="2414588" y="3557588"/>
          <p14:tracePt t="64596" x="2451100" y="3551238"/>
          <p14:tracePt t="64613" x="2479675" y="3543300"/>
          <p14:tracePt t="64629" x="2493963" y="3543300"/>
          <p14:tracePt t="64646" x="2536825" y="3543300"/>
          <p14:tracePt t="64646" x="2565400" y="3543300"/>
          <p14:tracePt t="64663" x="2628900" y="3543300"/>
          <p14:tracePt t="64680" x="2686050" y="3543300"/>
          <p14:tracePt t="64696" x="2757488" y="3543300"/>
          <p14:tracePt t="64712" x="2800350" y="3543300"/>
          <p14:tracePt t="64730" x="2836863" y="3543300"/>
          <p14:tracePt t="64746" x="2871788" y="3551238"/>
          <p14:tracePt t="64763" x="2894013" y="3551238"/>
          <p14:tracePt t="64779" x="2928938" y="3551238"/>
          <p14:tracePt t="64796" x="2979738" y="3551238"/>
          <p14:tracePt t="64813" x="3028950" y="3565525"/>
          <p14:tracePt t="64830" x="3071813" y="3565525"/>
          <p14:tracePt t="64845" x="3179763" y="3565525"/>
          <p14:tracePt t="64863" x="3265488" y="3565525"/>
          <p14:tracePt t="64879" x="3343275" y="3565525"/>
          <p14:tracePt t="64896" x="3386138" y="3565525"/>
          <p14:tracePt t="64912" x="3429000" y="3565525"/>
          <p14:tracePt t="64929" x="3500438" y="3594100"/>
          <p14:tracePt t="64946" x="3571875" y="3629025"/>
          <p14:tracePt t="64962" x="3629025" y="3657600"/>
          <p14:tracePt t="64980" x="3643313" y="3686175"/>
          <p14:tracePt t="64996" x="3651250" y="3694113"/>
          <p14:tracePt t="65013" x="3651250" y="3736975"/>
          <p14:tracePt t="65029" x="3651250" y="3794125"/>
          <p14:tracePt t="65045" x="3636963" y="3857625"/>
          <p14:tracePt t="65045" x="3622675" y="3886200"/>
          <p14:tracePt t="65064" x="3586163" y="3943350"/>
          <p14:tracePt t="65064" x="3565525" y="3971925"/>
          <p14:tracePt t="65079" x="3508375" y="4043363"/>
          <p14:tracePt t="65095" x="3414713" y="4143375"/>
          <p14:tracePt t="65112" x="3351213" y="4186238"/>
          <p14:tracePt t="65129" x="3265488" y="4265613"/>
          <p14:tracePt t="65145" x="3143250" y="4322763"/>
          <p14:tracePt t="65163" x="3028950" y="4386263"/>
          <p14:tracePt t="65178" x="2894013" y="4429125"/>
          <p14:tracePt t="65195" x="2779713" y="4465638"/>
          <p14:tracePt t="65211" x="2665413" y="4500563"/>
          <p14:tracePt t="65229" x="2522538" y="4551363"/>
          <p14:tracePt t="65246" x="2386013" y="4586288"/>
          <p14:tracePt t="65262" x="2279650" y="4608513"/>
          <p14:tracePt t="65262" x="2236788" y="4629150"/>
          <p14:tracePt t="65280" x="2100263" y="4665663"/>
          <p14:tracePt t="65295" x="1971675" y="4700588"/>
          <p14:tracePt t="65313" x="1822450" y="4765675"/>
          <p14:tracePt t="65328" x="1722438" y="4808538"/>
          <p14:tracePt t="65345" x="1628775" y="4857750"/>
          <p14:tracePt t="65361" x="1557338" y="4872038"/>
          <p14:tracePt t="65378" x="1536700" y="4900613"/>
          <p14:tracePt t="65395" x="1500188" y="4929188"/>
          <p14:tracePt t="65411" x="1457325" y="4972050"/>
          <p14:tracePt t="65429" x="1408113" y="5029200"/>
          <p14:tracePt t="65444" x="1371600" y="5057775"/>
          <p14:tracePt t="65461" x="1336675" y="5086350"/>
          <p14:tracePt t="65461" x="1322388" y="5122863"/>
          <p14:tracePt t="65479" x="1300163" y="5165725"/>
          <p14:tracePt t="65495" x="1285875" y="5214938"/>
          <p14:tracePt t="65511" x="1279525" y="5243513"/>
          <p14:tracePt t="65527" x="1279525" y="5272088"/>
          <p14:tracePt t="65544" x="1279525" y="5294313"/>
          <p14:tracePt t="65561" x="1279525" y="5308600"/>
          <p14:tracePt t="65577" x="1279525" y="5322888"/>
          <p14:tracePt t="65622" x="1279525" y="5343525"/>
          <p14:tracePt t="65630" x="1300163" y="5343525"/>
          <p14:tracePt t="65638" x="1308100" y="5343525"/>
          <p14:tracePt t="65644" x="1350963" y="5343525"/>
          <p14:tracePt t="65660" x="1436688" y="5343525"/>
          <p14:tracePt t="65677" x="1479550" y="5343525"/>
          <p14:tracePt t="65694" x="1543050" y="5322888"/>
          <p14:tracePt t="65710" x="1579563" y="5286375"/>
          <p14:tracePt t="65727" x="1593850" y="5229225"/>
          <p14:tracePt t="65744" x="1636713" y="5122863"/>
          <p14:tracePt t="65762" x="1679575" y="5022850"/>
          <p14:tracePt t="65778" x="1722438" y="4937125"/>
          <p14:tracePt t="65795" x="1757363" y="4851400"/>
          <p14:tracePt t="65812" x="1785938" y="4765675"/>
          <p14:tracePt t="65829" x="1785938" y="4686300"/>
          <p14:tracePt t="65845" x="1785938" y="4608513"/>
          <p14:tracePt t="65861" x="1785938" y="4551363"/>
          <p14:tracePt t="65861" x="1765300" y="4508500"/>
          <p14:tracePt t="65879" x="1757363" y="4471988"/>
          <p14:tracePt t="65894" x="1736725" y="4408488"/>
          <p14:tracePt t="65911" x="1736725" y="4386263"/>
          <p14:tracePt t="65928" x="1736725" y="4371975"/>
          <p14:tracePt t="65945" x="1736725" y="4365625"/>
          <p14:tracePt t="65961" x="1757363" y="4343400"/>
          <p14:tracePt t="65978" x="1828800" y="4329113"/>
          <p14:tracePt t="65995" x="1943100" y="4294188"/>
          <p14:tracePt t="66011" x="2157413" y="4229100"/>
          <p14:tracePt t="66027" x="2414588" y="4157663"/>
          <p14:tracePt t="66044" x="2593975" y="4137025"/>
          <p14:tracePt t="66062" x="2728913" y="4086225"/>
          <p14:tracePt t="66077" x="2814638" y="4065588"/>
          <p14:tracePt t="66077" x="2822575" y="4065588"/>
          <p14:tracePt t="66151" x="2836863" y="4065588"/>
          <p14:tracePt t="66159" x="2851150" y="4051300"/>
          <p14:tracePt t="66161" x="2879725" y="4037013"/>
          <p14:tracePt t="66183" x="2900363" y="4037013"/>
          <p14:tracePt t="66191" x="2908300" y="4037013"/>
          <p14:tracePt t="66199" x="2922588" y="4029075"/>
          <p14:tracePt t="66210" x="2957513" y="4022725"/>
          <p14:tracePt t="66227" x="2979738" y="4022725"/>
          <p14:tracePt t="66245" x="3000375" y="4008438"/>
          <p14:tracePt t="66368" x="3036888" y="4008438"/>
          <p14:tracePt t="66376" x="3114675" y="4014788"/>
          <p14:tracePt t="66382" x="3200400" y="4029075"/>
          <p14:tracePt t="66395" x="3236913" y="4057650"/>
          <p14:tracePt t="66448" x="3243263" y="4086225"/>
          <p14:tracePt t="66456" x="3243263" y="4114800"/>
          <p14:tracePt t="66463" x="3243263" y="4179888"/>
          <p14:tracePt t="66477" x="3171825" y="4243388"/>
          <p14:tracePt t="66494" x="3114675" y="4265613"/>
          <p14:tracePt t="66511" x="2957513" y="4337050"/>
          <p14:tracePt t="66528" x="2843213" y="4386263"/>
          <p14:tracePt t="66544" x="2722563" y="4457700"/>
          <p14:tracePt t="66561" x="2614613" y="4537075"/>
          <p14:tracePt t="66579" x="2514600" y="4608513"/>
          <p14:tracePt t="66594" x="2436813" y="4672013"/>
          <p14:tracePt t="66611" x="2365375" y="4729163"/>
          <p14:tracePt t="66628" x="2314575" y="4779963"/>
          <p14:tracePt t="66645" x="2257425" y="4843463"/>
          <p14:tracePt t="66661" x="2222500" y="4879975"/>
          <p14:tracePt t="66677" x="2157413" y="4914900"/>
          <p14:tracePt t="66695" x="2136775" y="4943475"/>
          <p14:tracePt t="66710" x="2085975" y="4972050"/>
          <p14:tracePt t="66710" x="2071688" y="4979988"/>
          <p14:tracePt t="66729" x="2036763" y="5008563"/>
          <p14:tracePt t="66744" x="1951038" y="5043488"/>
          <p14:tracePt t="66761" x="1885950" y="5080000"/>
          <p14:tracePt t="66777" x="1814513" y="5108575"/>
          <p14:tracePt t="66795" x="1728788" y="5151438"/>
          <p14:tracePt t="66811" x="1636713" y="5172075"/>
          <p14:tracePt t="66827" x="1565275" y="5200650"/>
          <p14:tracePt t="66844" x="1528763" y="5208588"/>
          <p14:tracePt t="66860" x="1514475" y="5214938"/>
          <p14:tracePt t="66912" x="1508125" y="5214938"/>
          <p14:tracePt t="66920" x="1500188" y="5222875"/>
          <p14:tracePt t="66936" x="1493838" y="5229225"/>
          <p14:tracePt t="67048" x="1508125" y="5237163"/>
          <p14:tracePt t="67056" x="1543050" y="5237163"/>
          <p14:tracePt t="67064" x="1571625" y="5237163"/>
          <p14:tracePt t="67072" x="1600200" y="5243513"/>
          <p14:tracePt t="67080" x="1671638" y="5257800"/>
          <p14:tracePt t="67094" x="1736725" y="5257800"/>
          <p14:tracePt t="67110" x="1793875" y="5280025"/>
          <p14:tracePt t="67127" x="1936750" y="5286375"/>
          <p14:tracePt t="67144" x="2043113" y="5300663"/>
          <p14:tracePt t="67160" x="2165350" y="5308600"/>
          <p14:tracePt t="67177" x="2271713" y="5308600"/>
          <p14:tracePt t="67193" x="2379663" y="5308600"/>
          <p14:tracePt t="67210" x="2486025" y="5308600"/>
          <p14:tracePt t="67226" x="2593975" y="5308600"/>
          <p14:tracePt t="67244" x="2679700" y="5308600"/>
          <p14:tracePt t="67260" x="2786063" y="5308600"/>
          <p14:tracePt t="67277" x="2894013" y="5308600"/>
          <p14:tracePt t="67294" x="2971800" y="5308600"/>
          <p14:tracePt t="67310" x="3065463" y="5308600"/>
          <p14:tracePt t="67327" x="3151188" y="5308600"/>
          <p14:tracePt t="67343" x="3243263" y="5308600"/>
          <p14:tracePt t="67361" x="3314700" y="5308600"/>
          <p14:tracePt t="67377" x="3408363" y="5272088"/>
          <p14:tracePt t="67394" x="3494088" y="5265738"/>
          <p14:tracePt t="67409" x="3543300" y="5265738"/>
          <p14:tracePt t="67427" x="3594100" y="5237163"/>
          <p14:tracePt t="67443" x="3608388" y="5237163"/>
          <p14:tracePt t="67460" x="3629025" y="5229225"/>
          <p14:tracePt t="67975" x="3636963" y="5229225"/>
          <p14:tracePt t="67983" x="3729038" y="5229225"/>
          <p14:tracePt t="67991" x="3800475" y="5229225"/>
          <p14:tracePt t="68000" x="3957638" y="5229225"/>
          <p14:tracePt t="68009" x="4029075" y="5243513"/>
          <p14:tracePt t="68025" x="4094163" y="5272088"/>
          <p14:tracePt t="68041" x="4165600" y="5300663"/>
          <p14:tracePt t="68059" x="4237038" y="5357813"/>
          <p14:tracePt t="68075" x="4429125" y="5429250"/>
          <p14:tracePt t="68092" x="4700588" y="5600700"/>
          <p14:tracePt t="68108" x="5065713" y="5751513"/>
          <p14:tracePt t="68125" x="5380038" y="5886450"/>
          <p14:tracePt t="68142" x="5565775" y="5980113"/>
          <p14:tracePt t="68160" x="5651500" y="6022975"/>
          <p14:tracePt t="68175" x="5665788" y="6037263"/>
          <p14:tracePt t="68192" x="5686425" y="6043613"/>
          <p14:tracePt t="68208" x="5708650" y="6051550"/>
          <p14:tracePt t="68225" x="5743575" y="6057900"/>
          <p14:tracePt t="68242" x="5800725" y="6057900"/>
          <p14:tracePt t="68258" x="5829300" y="6057900"/>
          <p14:tracePt t="68274" x="5872163" y="6057900"/>
          <p14:tracePt t="68291" x="5908675" y="6057900"/>
          <p14:tracePt t="68308" x="5929313" y="6057900"/>
          <p14:tracePt t="68325" x="5965825" y="6057900"/>
          <p14:tracePt t="68342" x="5986463" y="6057900"/>
          <p14:tracePt t="68359" x="5994400" y="6057900"/>
          <p14:tracePt t="68375" x="6008688" y="6057900"/>
          <p14:tracePt t="68375" x="6022975" y="6057900"/>
          <p14:tracePt t="68392" x="6051550" y="6057900"/>
          <p14:tracePt t="68408" x="6072188" y="6057900"/>
          <p14:tracePt t="68480" x="6086475" y="6057900"/>
          <p14:tracePt t="68487" x="6100763" y="6065838"/>
          <p14:tracePt t="68520" x="6115050" y="6065838"/>
          <p14:tracePt t="68527" x="6122988" y="6065838"/>
          <p14:tracePt t="68527" x="6137275" y="6065838"/>
          <p14:tracePt t="68543" x="6151563" y="6065838"/>
          <p14:tracePt t="68551" x="6157913" y="6072188"/>
          <p14:tracePt t="68559" x="6194425" y="6080125"/>
          <p14:tracePt t="68574" x="6223000" y="6086475"/>
          <p14:tracePt t="68591" x="6251575" y="6115050"/>
          <p14:tracePt t="68608" x="6265863" y="6115050"/>
          <p14:tracePt t="68624" x="6272213" y="6115050"/>
          <p14:tracePt t="68641" x="6286500" y="6129338"/>
          <p14:tracePt t="68658" x="6294438" y="6137275"/>
          <p14:tracePt t="68674" x="6308725" y="6143625"/>
          <p14:tracePt t="68691" x="6323013" y="6157913"/>
          <p14:tracePt t="68707" x="6343650" y="6180138"/>
          <p14:tracePt t="68724" x="6357938" y="6180138"/>
          <p14:tracePt t="68741" x="6372225" y="6194425"/>
          <p14:tracePt t="68799" x="6372225" y="6208713"/>
          <p14:tracePt t="68807" x="6380163" y="6215063"/>
          <p14:tracePt t="68815" x="6386513" y="6223000"/>
          <p14:tracePt t="68815" x="6394450" y="6229350"/>
          <p14:tracePt t="68911" x="6400800" y="6237288"/>
          <p14:tracePt t="68928" x="6408738" y="6243638"/>
          <p14:tracePt t="68960" x="6415088" y="6251575"/>
          <p14:tracePt t="68968" x="6423025" y="6257925"/>
          <p14:tracePt t="69032" x="6429375" y="6257925"/>
          <p14:tracePt t="69072" x="6437313" y="6257925"/>
          <p14:tracePt t="69088" x="6451600" y="6272213"/>
          <p14:tracePt t="69096" x="6472238" y="6272213"/>
          <p14:tracePt t="69104" x="6480175" y="6280150"/>
          <p14:tracePt t="69120" x="6494463" y="6280150"/>
          <p14:tracePt t="69152" x="6500813" y="6280150"/>
          <p14:tracePt t="69160" x="6508750" y="6280150"/>
          <p14:tracePt t="69166" x="6523038" y="6286500"/>
          <p14:tracePt t="69174" x="6537325" y="6294438"/>
          <p14:tracePt t="69191" x="6551613" y="6300788"/>
          <p14:tracePt t="69206" x="6572250" y="6300788"/>
          <p14:tracePt t="69223" x="6608763" y="6308725"/>
          <p14:tracePt t="69240" x="6629400" y="6315075"/>
          <p14:tracePt t="69256" x="6651625" y="6315075"/>
          <p14:tracePt t="69273" x="6694488" y="6315075"/>
          <p14:tracePt t="69289" x="6729413" y="6315075"/>
          <p14:tracePt t="69307" x="6743700" y="6315075"/>
          <p14:tracePt t="69324" x="6765925" y="6315075"/>
          <p14:tracePt t="69341" x="6780213" y="6315075"/>
          <p14:tracePt t="69357" x="6815138" y="6315075"/>
          <p14:tracePt t="69373" x="6843713" y="6315075"/>
          <p14:tracePt t="69390" x="6900863" y="6315075"/>
          <p14:tracePt t="69407" x="6965950" y="6315075"/>
          <p14:tracePt t="69423" x="7029450" y="6315075"/>
          <p14:tracePt t="69441" x="7072313" y="6315075"/>
          <p14:tracePt t="69457" x="7094538" y="6315075"/>
          <p14:tracePt t="69473" x="7137400" y="6315075"/>
          <p14:tracePt t="69490" x="7180263" y="6315075"/>
          <p14:tracePt t="69507" x="7223125" y="6315075"/>
          <p14:tracePt t="69523" x="7265988" y="6294438"/>
          <p14:tracePt t="69540" x="7300913" y="6286500"/>
          <p14:tracePt t="69557" x="7308850" y="6286500"/>
          <p14:tracePt t="69573" x="7337425" y="6286500"/>
          <p14:tracePt t="69590" x="7343775" y="6286500"/>
          <p14:tracePt t="69607" x="7366000" y="6286500"/>
          <p14:tracePt t="69607" x="7372350" y="6286500"/>
          <p14:tracePt t="69640" x="7380288" y="6286500"/>
          <p14:tracePt t="69952" x="7366000" y="6286500"/>
          <p14:tracePt t="69984" x="7343775" y="6286500"/>
          <p14:tracePt t="69992" x="7337425" y="6294438"/>
          <p14:tracePt t="70000" x="7323138" y="6294438"/>
          <p14:tracePt t="70009" x="7308850" y="6294438"/>
          <p14:tracePt t="70022" x="7286625" y="6294438"/>
          <p14:tracePt t="70039" x="7208838" y="6300788"/>
          <p14:tracePt t="70057" x="7115175" y="6300788"/>
          <p14:tracePt t="70072" x="7023100" y="6300788"/>
          <p14:tracePt t="70089" x="6937375" y="6300788"/>
          <p14:tracePt t="70106" x="6808788" y="6337300"/>
          <p14:tracePt t="70122" x="6672263" y="6351588"/>
          <p14:tracePt t="70140" x="6508750" y="6372225"/>
          <p14:tracePt t="70157" x="6180138" y="6429375"/>
          <p14:tracePt t="70173" x="5786438" y="6508750"/>
          <p14:tracePt t="70190" x="5437188" y="6543675"/>
          <p14:tracePt t="70213" x="5365750" y="6543675"/>
          <p14:tracePt t="70222" x="5243513" y="6557963"/>
          <p14:tracePt t="70239" x="5137150" y="6557963"/>
          <p14:tracePt t="70255" x="4908550" y="6557963"/>
          <p14:tracePt t="70272" x="4694238" y="6486525"/>
          <p14:tracePt t="70288" x="4465638" y="6423025"/>
          <p14:tracePt t="70305" x="4308475" y="6343650"/>
          <p14:tracePt t="70323" x="4194175" y="6286500"/>
          <p14:tracePt t="70338" x="4137025" y="6243638"/>
          <p14:tracePt t="70356" x="4071938" y="6186488"/>
          <p14:tracePt t="70372" x="4065588" y="6151563"/>
          <p14:tracePt t="70389" x="4043363" y="6080125"/>
          <p14:tracePt t="70405" x="4014788" y="6000750"/>
          <p14:tracePt t="70422" x="3957638" y="5900738"/>
          <p14:tracePt t="70422" x="3929063" y="5872163"/>
          <p14:tracePt t="70440" x="3886200" y="5822950"/>
          <p14:tracePt t="70455" x="3765550" y="5751513"/>
          <p14:tracePt t="70473" x="3665538" y="5694363"/>
          <p14:tracePt t="70488" x="3551238" y="5651500"/>
          <p14:tracePt t="70506" x="3436938" y="5614988"/>
          <p14:tracePt t="70522" x="3322638" y="5600700"/>
          <p14:tracePt t="70539" x="3165475" y="5580063"/>
          <p14:tracePt t="70555" x="2971800" y="5551488"/>
          <p14:tracePt t="70571" x="2714625" y="5522913"/>
          <p14:tracePt t="70588" x="2451100" y="5508625"/>
          <p14:tracePt t="70605" x="2228850" y="5508625"/>
          <p14:tracePt t="70622" x="2008188" y="5508625"/>
          <p14:tracePt t="70639" x="1814513" y="5508625"/>
          <p14:tracePt t="70639" x="1779588" y="5508625"/>
          <p14:tracePt t="70657" x="1736725" y="5508625"/>
          <p14:tracePt t="70948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Directory Protocols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7992243" cy="5111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For exclusive block: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Read miss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The owner is sent a data fetch message, block becomes shared, owner sends data to the directory, data written back to memory, sharers set contains old owner and requestor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Data write back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Block becomes </a:t>
            </a:r>
            <a:r>
              <a:rPr lang="en-US" dirty="0" err="1"/>
              <a:t>uncached</a:t>
            </a:r>
            <a:r>
              <a:rPr lang="en-US" dirty="0"/>
              <a:t>, sharer set is empty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Write miss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Message is sent to old owner to invalidate and send the value to the directory, requestor becomes new owner, block remains exclusive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5782829" y="2993036"/>
            <a:ext cx="635302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Distributed Shared Memory and Directory-Based Coherence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080"/>
    </mc:Choice>
    <mc:Fallback xmlns="">
      <p:transition spd="slow" advTm="258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612" x="5251450" y="3551238"/>
          <p14:tracePt t="7069" x="5243513" y="3543300"/>
          <p14:tracePt t="7076" x="5194300" y="3543300"/>
          <p14:tracePt t="7084" x="5172075" y="3543300"/>
          <p14:tracePt t="7092" x="5137150" y="3543300"/>
          <p14:tracePt t="7100" x="5043488" y="3543300"/>
          <p14:tracePt t="7110" x="4886325" y="3529013"/>
          <p14:tracePt t="7128" x="4672013" y="3465513"/>
          <p14:tracePt t="7144" x="4457700" y="3408363"/>
          <p14:tracePt t="7161" x="4229100" y="3351213"/>
          <p14:tracePt t="7178" x="4037013" y="3286125"/>
          <p14:tracePt t="7194" x="3751263" y="3200400"/>
          <p14:tracePt t="7210" x="3486150" y="3128963"/>
          <p14:tracePt t="7228" x="3271838" y="3065463"/>
          <p14:tracePt t="7244" x="3071813" y="2986088"/>
          <p14:tracePt t="7244" x="2965450" y="2928938"/>
          <p14:tracePt t="7262" x="2779713" y="2851150"/>
          <p14:tracePt t="7277" x="2586038" y="2771775"/>
          <p14:tracePt t="7295" x="2414588" y="2679700"/>
          <p14:tracePt t="7310" x="2257425" y="2586038"/>
          <p14:tracePt t="7327" x="2085975" y="2486025"/>
          <p14:tracePt t="7343" x="1922463" y="2379663"/>
          <p14:tracePt t="7360" x="1814513" y="2300288"/>
          <p14:tracePt t="7377" x="1751013" y="2236788"/>
          <p14:tracePt t="7393" x="1736725" y="2222500"/>
          <p14:tracePt t="7410" x="1714500" y="2200275"/>
          <p14:tracePt t="7427" x="1708150" y="2193925"/>
          <p14:tracePt t="7444" x="1700213" y="2171700"/>
          <p14:tracePt t="7460" x="1679575" y="2143125"/>
          <p14:tracePt t="7477" x="1657350" y="2128838"/>
          <p14:tracePt t="7494" x="1622425" y="2108200"/>
          <p14:tracePt t="7510" x="1614488" y="2100263"/>
          <p14:tracePt t="7573" x="1614488" y="2093913"/>
          <p14:tracePt t="9443" x="1608138" y="2085975"/>
          <p14:tracePt t="9508" x="1600200" y="2085975"/>
          <p14:tracePt t="9516" x="1593850" y="2085975"/>
          <p14:tracePt t="9548" x="1585913" y="2085975"/>
          <p14:tracePt t="9564" x="1579563" y="2085975"/>
          <p14:tracePt t="9580" x="1565275" y="2085975"/>
          <p14:tracePt t="9588" x="1557338" y="2093913"/>
          <p14:tracePt t="9620" x="1543050" y="2093913"/>
          <p14:tracePt t="9628" x="1514475" y="2108200"/>
          <p14:tracePt t="9629" x="1508125" y="2108200"/>
          <p14:tracePt t="9640" x="1493838" y="2108200"/>
          <p14:tracePt t="9656" x="1465263" y="2122488"/>
          <p14:tracePt t="9673" x="1428750" y="2128838"/>
          <p14:tracePt t="9689" x="1414463" y="2128838"/>
          <p14:tracePt t="9707" x="1393825" y="2136775"/>
          <p14:tracePt t="9722" x="1365250" y="2143125"/>
          <p14:tracePt t="9741" x="1357313" y="2143125"/>
          <p14:tracePt t="10004" x="1385888" y="2143125"/>
          <p14:tracePt t="10012" x="1408113" y="2143125"/>
          <p14:tracePt t="10020" x="1436688" y="2143125"/>
          <p14:tracePt t="10028" x="1493838" y="2122488"/>
          <p14:tracePt t="10039" x="1543050" y="2114550"/>
          <p14:tracePt t="10055" x="1622425" y="2114550"/>
          <p14:tracePt t="10072" x="1693863" y="2100263"/>
          <p14:tracePt t="10089" x="1779588" y="2093913"/>
          <p14:tracePt t="10105" x="1857375" y="2071688"/>
          <p14:tracePt t="10122" x="1914525" y="2065338"/>
          <p14:tracePt t="10139" x="1971675" y="2065338"/>
          <p14:tracePt t="10139" x="2000250" y="2051050"/>
          <p14:tracePt t="10157" x="2043113" y="2051050"/>
          <p14:tracePt t="10172" x="2065338" y="2051050"/>
          <p14:tracePt t="10189" x="2100263" y="2043113"/>
          <p14:tracePt t="10206" x="2128838" y="2043113"/>
          <p14:tracePt t="10223" x="2185988" y="2043113"/>
          <p14:tracePt t="10238" x="2265363" y="2043113"/>
          <p14:tracePt t="10255" x="2328863" y="2036763"/>
          <p14:tracePt t="10271" x="2393950" y="2014538"/>
          <p14:tracePt t="10288" x="2471738" y="2014538"/>
          <p14:tracePt t="10305" x="2536825" y="2014538"/>
          <p14:tracePt t="10321" x="2600325" y="2014538"/>
          <p14:tracePt t="10338" x="2643188" y="2014538"/>
          <p14:tracePt t="10355" x="2693988" y="2014538"/>
          <p14:tracePt t="10372" x="2736850" y="2014538"/>
          <p14:tracePt t="10388" x="2786063" y="2008188"/>
          <p14:tracePt t="10405" x="2851150" y="1979613"/>
          <p14:tracePt t="10423" x="2908300" y="1951038"/>
          <p14:tracePt t="10438" x="2965450" y="1908175"/>
          <p14:tracePt t="10455" x="3022600" y="1879600"/>
          <p14:tracePt t="10472" x="3071813" y="1865313"/>
          <p14:tracePt t="10489" x="3108325" y="1836738"/>
          <p14:tracePt t="10504" x="3122613" y="1836738"/>
          <p14:tracePt t="10522" x="3128963" y="1836738"/>
          <p14:tracePt t="10538" x="3151188" y="1828800"/>
          <p14:tracePt t="10555" x="3165475" y="1814513"/>
          <p14:tracePt t="10588" x="3171825" y="1808163"/>
          <p14:tracePt t="10588" x="3186113" y="1779588"/>
          <p14:tracePt t="10604" x="3186113" y="1751013"/>
          <p14:tracePt t="10621" x="3186113" y="1728788"/>
          <p14:tracePt t="10638" x="3186113" y="1714500"/>
          <p14:tracePt t="10655" x="3186113" y="1693863"/>
          <p14:tracePt t="10671" x="3151188" y="1679575"/>
          <p14:tracePt t="10687" x="3100388" y="1679575"/>
          <p14:tracePt t="10705" x="3043238" y="1679575"/>
          <p14:tracePt t="10721" x="2979738" y="1679575"/>
          <p14:tracePt t="10737" x="2922588" y="1679575"/>
          <p14:tracePt t="10754" x="2879725" y="1679575"/>
          <p14:tracePt t="10770" x="2828925" y="1679575"/>
          <p14:tracePt t="10788" x="2786063" y="1679575"/>
          <p14:tracePt t="10804" x="2743200" y="1665288"/>
          <p14:tracePt t="10821" x="2700338" y="1665288"/>
          <p14:tracePt t="10837" x="2657475" y="1657350"/>
          <p14:tracePt t="10854" x="2600325" y="1657350"/>
          <p14:tracePt t="10870" x="2528888" y="1651000"/>
          <p14:tracePt t="10887" x="2479675" y="1651000"/>
          <p14:tracePt t="10904" x="2436813" y="1651000"/>
          <p14:tracePt t="10922" x="2357438" y="1628775"/>
          <p14:tracePt t="10939" x="2286000" y="1628775"/>
          <p14:tracePt t="10955" x="2222500" y="1628775"/>
          <p14:tracePt t="10955" x="2193925" y="1622425"/>
          <p14:tracePt t="10973" x="2157413" y="1622425"/>
          <p14:tracePt t="10988" x="2071688" y="1608138"/>
          <p14:tracePt t="11005" x="1993900" y="1608138"/>
          <p14:tracePt t="11021" x="1943100" y="1600200"/>
          <p14:tracePt t="11038" x="1871663" y="1600200"/>
          <p14:tracePt t="11054" x="1822450" y="1600200"/>
          <p14:tracePt t="11070" x="1765300" y="1600200"/>
          <p14:tracePt t="11087" x="1722438" y="1600200"/>
          <p14:tracePt t="11104" x="1665288" y="1600200"/>
          <p14:tracePt t="11121" x="1628775" y="1600200"/>
          <p14:tracePt t="11137" x="1579563" y="1600200"/>
          <p14:tracePt t="11155" x="1550988" y="1600200"/>
          <p14:tracePt t="11171" x="1500188" y="1600200"/>
          <p14:tracePt t="11187" x="1436688" y="1600200"/>
          <p14:tracePt t="11204" x="1393825" y="1600200"/>
          <p14:tracePt t="11221" x="1350963" y="1600200"/>
          <p14:tracePt t="11237" x="1322388" y="1600200"/>
          <p14:tracePt t="11254" x="1285875" y="1600200"/>
          <p14:tracePt t="11271" x="1265238" y="1600200"/>
          <p14:tracePt t="11287" x="1243013" y="1628775"/>
          <p14:tracePt t="11304" x="1236663" y="1636713"/>
          <p14:tracePt t="11320" x="1208088" y="1651000"/>
          <p14:tracePt t="11337" x="1208088" y="1657350"/>
          <p14:tracePt t="11353" x="1200150" y="1665288"/>
          <p14:tracePt t="11370" x="1193800" y="1685925"/>
          <p14:tracePt t="11386" x="1185863" y="1714500"/>
          <p14:tracePt t="11403" x="1179513" y="1743075"/>
          <p14:tracePt t="11422" x="1179513" y="1751013"/>
          <p14:tracePt t="11436" x="1193800" y="1771650"/>
          <p14:tracePt t="11454" x="1222375" y="1793875"/>
          <p14:tracePt t="11470" x="1228725" y="1808163"/>
          <p14:tracePt t="11487" x="1243013" y="1836738"/>
          <p14:tracePt t="11503" x="1257300" y="1857375"/>
          <p14:tracePt t="11520" x="1271588" y="1871663"/>
          <p14:tracePt t="11536" x="1293813" y="1893888"/>
          <p14:tracePt t="11553" x="1322388" y="1893888"/>
          <p14:tracePt t="11569" x="1350963" y="1900238"/>
          <p14:tracePt t="11586" x="1393825" y="1908175"/>
          <p14:tracePt t="11586" x="1414463" y="1914525"/>
          <p14:tracePt t="11603" x="1450975" y="1914525"/>
          <p14:tracePt t="11620" x="1485900" y="1936750"/>
          <p14:tracePt t="11636" x="1522413" y="1943100"/>
          <p14:tracePt t="11652" x="1585913" y="1943100"/>
          <p14:tracePt t="11670" x="1651000" y="1943100"/>
          <p14:tracePt t="11686" x="1708150" y="1943100"/>
          <p14:tracePt t="11703" x="1771650" y="1943100"/>
          <p14:tracePt t="11719" x="1851025" y="1957388"/>
          <p14:tracePt t="11736" x="1928813" y="1965325"/>
          <p14:tracePt t="11753" x="1993900" y="1965325"/>
          <p14:tracePt t="11770" x="2065338" y="1965325"/>
          <p14:tracePt t="11786" x="2114550" y="1965325"/>
          <p14:tracePt t="11802" x="2179638" y="1965325"/>
          <p14:tracePt t="11819" x="2243138" y="1965325"/>
          <p14:tracePt t="11835" x="2300288" y="1965325"/>
          <p14:tracePt t="11853" x="2386013" y="1965325"/>
          <p14:tracePt t="11868" x="2465388" y="1965325"/>
          <p14:tracePt t="11885" x="2557463" y="1965325"/>
          <p14:tracePt t="11902" x="2636838" y="1965325"/>
          <p14:tracePt t="11918" x="2657475" y="1965325"/>
          <p14:tracePt t="11937" x="2686050" y="1965325"/>
          <p14:tracePt t="11953" x="2728913" y="1965325"/>
          <p14:tracePt t="11970" x="2771775" y="1965325"/>
          <p14:tracePt t="11986" x="2828925" y="1965325"/>
          <p14:tracePt t="12003" x="2908300" y="1943100"/>
          <p14:tracePt t="12021" x="2951163" y="1936750"/>
          <p14:tracePt t="12036" x="2965450" y="1928813"/>
          <p14:tracePt t="12053" x="2986088" y="1922463"/>
          <p14:tracePt t="12069" x="3022600" y="1922463"/>
          <p14:tracePt t="12086" x="3065463" y="1900238"/>
          <p14:tracePt t="12103" x="3108325" y="1893888"/>
          <p14:tracePt t="12119" x="3136900" y="1893888"/>
          <p14:tracePt t="12136" x="3165475" y="1885950"/>
          <p14:tracePt t="12153" x="3208338" y="1879600"/>
          <p14:tracePt t="12169" x="3257550" y="1879600"/>
          <p14:tracePt t="12187" x="3314700" y="1851025"/>
          <p14:tracePt t="12203" x="3328988" y="1851025"/>
          <p14:tracePt t="12219" x="3336925" y="1851025"/>
          <p14:tracePt t="12364" x="3328988" y="1851025"/>
          <p14:tracePt t="12364" x="3314700" y="1851025"/>
          <p14:tracePt t="12380" x="3308350" y="1857375"/>
          <p14:tracePt t="12388" x="3300413" y="1857375"/>
          <p14:tracePt t="12396" x="3265488" y="1865313"/>
          <p14:tracePt t="12408" x="3257550" y="1871663"/>
          <p14:tracePt t="12418" x="3186113" y="1893888"/>
          <p14:tracePt t="12437" x="3128963" y="1922463"/>
          <p14:tracePt t="12453" x="3071813" y="1951038"/>
          <p14:tracePt t="12469" x="3008313" y="1985963"/>
          <p14:tracePt t="12486" x="2936875" y="2000250"/>
          <p14:tracePt t="12501" x="2822575" y="2051050"/>
          <p14:tracePt t="12518" x="2757488" y="2057400"/>
          <p14:tracePt t="12535" x="2657475" y="2093913"/>
          <p14:tracePt t="12552" x="2579688" y="2100263"/>
          <p14:tracePt t="12569" x="2500313" y="2122488"/>
          <p14:tracePt t="12584" x="2428875" y="2143125"/>
          <p14:tracePt t="12602" x="2371725" y="2151063"/>
          <p14:tracePt t="12618" x="2322513" y="2151063"/>
          <p14:tracePt t="12635" x="2251075" y="2165350"/>
          <p14:tracePt t="12652" x="2193925" y="2165350"/>
          <p14:tracePt t="12669" x="2136775" y="2171700"/>
          <p14:tracePt t="12685" x="2043113" y="2193925"/>
          <p14:tracePt t="12701" x="1951038" y="2193925"/>
          <p14:tracePt t="12719" x="1879600" y="2200275"/>
          <p14:tracePt t="12735" x="1800225" y="2200275"/>
          <p14:tracePt t="12752" x="1736725" y="2200275"/>
          <p14:tracePt t="12768" x="1657350" y="2200275"/>
          <p14:tracePt t="12786" x="1608138" y="2200275"/>
          <p14:tracePt t="12801" x="1557338" y="2193925"/>
          <p14:tracePt t="12818" x="1508125" y="2179638"/>
          <p14:tracePt t="12834" x="1443038" y="2165350"/>
          <p14:tracePt t="12851" x="1293813" y="2122488"/>
          <p14:tracePt t="12868" x="1214438" y="2085975"/>
          <p14:tracePt t="12884" x="1165225" y="2071688"/>
          <p14:tracePt t="12901" x="1143000" y="2043113"/>
          <p14:tracePt t="12917" x="1122363" y="1993900"/>
          <p14:tracePt t="12935" x="1122363" y="1957388"/>
          <p14:tracePt t="12951" x="1122363" y="1928813"/>
          <p14:tracePt t="12968" x="1122363" y="1871663"/>
          <p14:tracePt t="12984" x="1122363" y="1814513"/>
          <p14:tracePt t="13002" x="1128713" y="1722438"/>
          <p14:tracePt t="13018" x="1150938" y="1657350"/>
          <p14:tracePt t="13034" x="1214438" y="1600200"/>
          <p14:tracePt t="13034" x="1271588" y="1565275"/>
          <p14:tracePt t="13052" x="1393825" y="1493838"/>
          <p14:tracePt t="13067" x="1500188" y="1428750"/>
          <p14:tracePt t="13084" x="1614488" y="1371600"/>
          <p14:tracePt t="13100" x="1708150" y="1343025"/>
          <p14:tracePt t="13118" x="1779588" y="1328738"/>
          <p14:tracePt t="13133" x="1843088" y="1322388"/>
          <p14:tracePt t="13151" x="1885950" y="1322388"/>
          <p14:tracePt t="13168" x="1965325" y="1322388"/>
          <p14:tracePt t="13184" x="2028825" y="1322388"/>
          <p14:tracePt t="13202" x="2108200" y="1322388"/>
          <p14:tracePt t="13218" x="2200275" y="1322388"/>
          <p14:tracePt t="13235" x="2308225" y="1322388"/>
          <p14:tracePt t="13251" x="2379663" y="1322388"/>
          <p14:tracePt t="13251" x="2436813" y="1322388"/>
          <p14:tracePt t="13268" x="2522538" y="1322388"/>
          <p14:tracePt t="13285" x="2600325" y="1322388"/>
          <p14:tracePt t="13302" x="2657475" y="1322388"/>
          <p14:tracePt t="13317" x="2700338" y="1322388"/>
          <p14:tracePt t="13334" x="2743200" y="1322388"/>
          <p14:tracePt t="13351" x="2800350" y="1357313"/>
          <p14:tracePt t="13367" x="2871788" y="1385888"/>
          <p14:tracePt t="13384" x="2957513" y="1436688"/>
          <p14:tracePt t="13401" x="2986088" y="1450975"/>
          <p14:tracePt t="13418" x="3028950" y="1500188"/>
          <p14:tracePt t="13434" x="3051175" y="1522413"/>
          <p14:tracePt t="13451" x="3079750" y="1585913"/>
          <p14:tracePt t="13468" x="3079750" y="1622425"/>
          <p14:tracePt t="13485" x="3079750" y="1651000"/>
          <p14:tracePt t="13500" x="3079750" y="1685925"/>
          <p14:tracePt t="13517" x="3079750" y="1722438"/>
          <p14:tracePt t="13534" x="3079750" y="1751013"/>
          <p14:tracePt t="13551" x="3079750" y="1771650"/>
          <p14:tracePt t="13567" x="3065463" y="1793875"/>
          <p14:tracePt t="13584" x="3057525" y="1822450"/>
          <p14:tracePt t="13600" x="3036888" y="1851025"/>
          <p14:tracePt t="13617" x="2986088" y="1871663"/>
          <p14:tracePt t="13634" x="2928938" y="1914525"/>
          <p14:tracePt t="13650" x="2822575" y="1936750"/>
          <p14:tracePt t="13667" x="2679700" y="1957388"/>
          <p14:tracePt t="13667" x="2622550" y="1971675"/>
          <p14:tracePt t="13684" x="2493963" y="1979613"/>
          <p14:tracePt t="13700" x="2386013" y="1993900"/>
          <p14:tracePt t="13717" x="2314575" y="2014538"/>
          <p14:tracePt t="13734" x="2271713" y="2022475"/>
          <p14:tracePt t="13751" x="2236788" y="2022475"/>
          <p14:tracePt t="13767" x="2214563" y="2022475"/>
          <p14:tracePt t="13784" x="2208213" y="2028825"/>
          <p14:tracePt t="14748" x="2200275" y="2028825"/>
          <p14:tracePt t="14756" x="2193925" y="2028825"/>
          <p14:tracePt t="14764" x="2165350" y="2036763"/>
          <p14:tracePt t="14772" x="2157413" y="2057400"/>
          <p14:tracePt t="14783" x="2151063" y="2085975"/>
          <p14:tracePt t="14799" x="2151063" y="2093913"/>
          <p14:tracePt t="14815" x="2143125" y="2114550"/>
          <p14:tracePt t="14832" x="2136775" y="2136775"/>
          <p14:tracePt t="14848" x="2122488" y="2151063"/>
          <p14:tracePt t="14865" x="2108200" y="2171700"/>
          <p14:tracePt t="14881" x="2085975" y="2193925"/>
          <p14:tracePt t="14898" x="2079625" y="2200275"/>
          <p14:tracePt t="15036" x="2079625" y="2208213"/>
          <p14:tracePt t="15108" x="2079625" y="2214563"/>
          <p14:tracePt t="15124" x="2079625" y="2228850"/>
          <p14:tracePt t="15140" x="2085975" y="2236788"/>
          <p14:tracePt t="15156" x="2114550" y="2236788"/>
          <p14:tracePt t="15172" x="2122488" y="2236788"/>
          <p14:tracePt t="15180" x="2136775" y="2236788"/>
          <p14:tracePt t="15197" x="2157413" y="2236788"/>
          <p14:tracePt t="15198" x="2185988" y="2251075"/>
          <p14:tracePt t="15214" x="2208213" y="2251075"/>
          <p14:tracePt t="15231" x="2228850" y="2251075"/>
          <p14:tracePt t="15248" x="2243138" y="2251075"/>
          <p14:tracePt t="15265" x="2265363" y="2251075"/>
          <p14:tracePt t="15281" x="2293938" y="2251075"/>
          <p14:tracePt t="15297" x="2314575" y="2251075"/>
          <p14:tracePt t="15314" x="2328863" y="2251075"/>
          <p14:tracePt t="15332" x="2357438" y="2251075"/>
          <p14:tracePt t="15349" x="2400300" y="2251075"/>
          <p14:tracePt t="15365" x="2414588" y="2251075"/>
          <p14:tracePt t="15382" x="2443163" y="2251075"/>
          <p14:tracePt t="15398" x="2465388" y="2251075"/>
          <p14:tracePt t="15415" x="2514600" y="2251075"/>
          <p14:tracePt t="15432" x="2536825" y="2251075"/>
          <p14:tracePt t="15449" x="2600325" y="2251075"/>
          <p14:tracePt t="15464" x="2643188" y="2251075"/>
          <p14:tracePt t="15481" x="2700338" y="2251075"/>
          <p14:tracePt t="15499" x="2751138" y="2251075"/>
          <p14:tracePt t="15514" x="2786063" y="2251075"/>
          <p14:tracePt t="15514" x="2800350" y="2251075"/>
          <p14:tracePt t="15533" x="2822575" y="2251075"/>
          <p14:tracePt t="15547" x="2857500" y="2251075"/>
          <p14:tracePt t="15565" x="2900363" y="2251075"/>
          <p14:tracePt t="15581" x="2943225" y="2251075"/>
          <p14:tracePt t="15598" x="2971800" y="2251075"/>
          <p14:tracePt t="15614" x="2994025" y="2251075"/>
          <p14:tracePt t="15631" x="3008313" y="2251075"/>
          <p14:tracePt t="15648" x="3022600" y="2251075"/>
          <p14:tracePt t="15664" x="3028950" y="2251075"/>
          <p14:tracePt t="15681" x="3036888" y="2251075"/>
          <p14:tracePt t="15697" x="3057525" y="2251075"/>
          <p14:tracePt t="15715" x="3065463" y="2251075"/>
          <p14:tracePt t="16460" x="3071813" y="2251075"/>
          <p14:tracePt t="16875" x="3079750" y="2251075"/>
          <p14:tracePt t="16883" x="3100388" y="2251075"/>
          <p14:tracePt t="16891" x="3108325" y="2251075"/>
          <p14:tracePt t="16897" x="3114675" y="2251075"/>
          <p14:tracePt t="16911" x="3122613" y="2251075"/>
          <p14:tracePt t="17003" x="3136900" y="2251075"/>
          <p14:tracePt t="17019" x="3143250" y="2251075"/>
          <p14:tracePt t="17099" x="3151188" y="2251075"/>
          <p14:tracePt t="17111" x="3157538" y="2251075"/>
          <p14:tracePt t="17148" x="3171825" y="2251075"/>
          <p14:tracePt t="17211" x="3179763" y="2251075"/>
          <p14:tracePt t="17243" x="3186113" y="2251075"/>
          <p14:tracePt t="17255" x="3194050" y="2251075"/>
          <p14:tracePt t="17264" x="3208338" y="2251075"/>
          <p14:tracePt t="17548" x="3222625" y="2251075"/>
          <p14:tracePt t="17564" x="3228975" y="2251075"/>
          <p14:tracePt t="17580" x="3236913" y="2251075"/>
          <p14:tracePt t="17635" x="3251200" y="2251075"/>
          <p14:tracePt t="17684" x="3257550" y="2251075"/>
          <p14:tracePt t="17692" x="3265488" y="2251075"/>
          <p14:tracePt t="17711" x="3271838" y="2251075"/>
          <p14:tracePt t="17740" x="3286125" y="2257425"/>
          <p14:tracePt t="17746" x="3294063" y="2257425"/>
          <p14:tracePt t="17765" x="3300413" y="2257425"/>
          <p14:tracePt t="17773" x="3308350" y="2257425"/>
          <p14:tracePt t="17785" x="3322638" y="2257425"/>
          <p14:tracePt t="17795" x="3328988" y="2257425"/>
          <p14:tracePt t="17853" x="3336925" y="2257425"/>
          <p14:tracePt t="17861" x="3343275" y="2257425"/>
          <p14:tracePt t="17861" x="3371850" y="2257425"/>
          <p14:tracePt t="17878" x="3386138" y="2257425"/>
          <p14:tracePt t="17896" x="3414713" y="2257425"/>
          <p14:tracePt t="17912" x="3429000" y="2257425"/>
          <p14:tracePt t="17928" x="3443288" y="2257425"/>
          <p14:tracePt t="17945" x="3457575" y="2271713"/>
          <p14:tracePt t="17961" x="3486150" y="2279650"/>
          <p14:tracePt t="18013" x="3494088" y="2279650"/>
          <p14:tracePt t="18021" x="3508375" y="2279650"/>
          <p14:tracePt t="18029" x="3522663" y="2279650"/>
          <p14:tracePt t="18037" x="3543300" y="2293938"/>
          <p14:tracePt t="18045" x="3579813" y="2300288"/>
          <p14:tracePt t="18062" x="3636963" y="2300288"/>
          <p14:tracePt t="18078" x="3714750" y="2314575"/>
          <p14:tracePt t="18095" x="3757613" y="2314575"/>
          <p14:tracePt t="18112" x="3771900" y="2322513"/>
          <p14:tracePt t="18128" x="3786188" y="2322513"/>
          <p14:tracePt t="18181" x="3794125" y="2322513"/>
          <p14:tracePt t="18190" x="3800475" y="2322513"/>
          <p14:tracePt t="18196" x="3808413" y="2322513"/>
          <p14:tracePt t="18205" x="3822700" y="2322513"/>
          <p14:tracePt t="18212" x="3843338" y="2322513"/>
          <p14:tracePt t="18229" x="3879850" y="2322513"/>
          <p14:tracePt t="18229" x="3886200" y="2322513"/>
          <p14:tracePt t="18245" x="3914775" y="2322513"/>
          <p14:tracePt t="18261" x="3951288" y="2322513"/>
          <p14:tracePt t="18278" x="3965575" y="2322513"/>
          <p14:tracePt t="18294" x="3994150" y="2322513"/>
          <p14:tracePt t="18312" x="4022725" y="2322513"/>
          <p14:tracePt t="18328" x="4037013" y="2322513"/>
          <p14:tracePt t="18380" x="4043363" y="2322513"/>
          <p14:tracePt t="18388" x="4057650" y="2322513"/>
          <p14:tracePt t="18421" x="4065588" y="2322513"/>
          <p14:tracePt t="18572" x="4071938" y="2328863"/>
          <p14:tracePt t="18580" x="4079875" y="2336800"/>
          <p14:tracePt t="18628" x="4094163" y="2336800"/>
          <p14:tracePt t="18628" x="4100513" y="2336800"/>
          <p14:tracePt t="18645" x="4108450" y="2336800"/>
          <p14:tracePt t="18661" x="4122738" y="2336800"/>
          <p14:tracePt t="18670" x="4137025" y="2336800"/>
          <p14:tracePt t="18677" x="4143375" y="2336800"/>
          <p14:tracePt t="18693" x="4157663" y="2336800"/>
          <p14:tracePt t="18711" x="4171950" y="2343150"/>
          <p14:tracePt t="18745" x="4179888" y="2343150"/>
          <p14:tracePt t="18765" x="4186238" y="2343150"/>
          <p14:tracePt t="18772" x="4194175" y="2343150"/>
          <p14:tracePt t="18786" x="4214813" y="2343150"/>
          <p14:tracePt t="18828" x="4222750" y="2343150"/>
          <p14:tracePt t="18836" x="4229100" y="2343150"/>
          <p14:tracePt t="18844" x="4237038" y="2343150"/>
          <p14:tracePt t="18860" x="4257675" y="2343150"/>
          <p14:tracePt t="18908" x="4265613" y="2343150"/>
          <p14:tracePt t="18916" x="4271963" y="2343150"/>
          <p14:tracePt t="18932" x="4286250" y="2343150"/>
          <p14:tracePt t="18933" x="4294188" y="2343150"/>
          <p14:tracePt t="18943" x="4300538" y="2343150"/>
          <p14:tracePt t="18960" x="4308475" y="2343150"/>
          <p14:tracePt t="18976" x="4329113" y="2343150"/>
          <p14:tracePt t="18993" x="4343400" y="2343150"/>
          <p14:tracePt t="19010" x="4371975" y="2343150"/>
          <p14:tracePt t="19026" x="4379913" y="2343150"/>
          <p14:tracePt t="19043" x="4386263" y="2343150"/>
          <p14:tracePt t="19043" x="4394200" y="2343150"/>
          <p14:tracePt t="19061" x="4408488" y="2343150"/>
          <p14:tracePt t="19076" x="4422775" y="2343150"/>
          <p14:tracePt t="19093" x="4443413" y="2343150"/>
          <p14:tracePt t="19110" x="4457700" y="2343150"/>
          <p14:tracePt t="19128" x="4500563" y="2343150"/>
          <p14:tracePt t="19143" x="4537075" y="2343150"/>
          <p14:tracePt t="19161" x="4572000" y="2343150"/>
          <p14:tracePt t="19176" x="4608513" y="2343150"/>
          <p14:tracePt t="19193" x="4643438" y="2343150"/>
          <p14:tracePt t="19209" x="4657725" y="2343150"/>
          <p14:tracePt t="19226" x="4694238" y="2343150"/>
          <p14:tracePt t="19243" x="4737100" y="2343150"/>
          <p14:tracePt t="19259" x="4822825" y="2343150"/>
          <p14:tracePt t="19276" x="4851400" y="2343150"/>
          <p14:tracePt t="19292" x="4865688" y="2343150"/>
          <p14:tracePt t="19573" x="4872038" y="2351088"/>
          <p14:tracePt t="20004" x="4886325" y="2351088"/>
          <p14:tracePt t="20008" x="4957763" y="2351088"/>
          <p14:tracePt t="20025" x="4972050" y="2351088"/>
          <p14:tracePt t="20025" x="5057775" y="2351088"/>
          <p14:tracePt t="20042" x="5151438" y="2351088"/>
          <p14:tracePt t="20059" x="5208588" y="2351088"/>
          <p14:tracePt t="20075" x="5257800" y="2351088"/>
          <p14:tracePt t="20075" x="5300663" y="2351088"/>
          <p14:tracePt t="20093" x="5380038" y="2351088"/>
          <p14:tracePt t="20108" x="5457825" y="2351088"/>
          <p14:tracePt t="20126" x="5537200" y="2351088"/>
          <p14:tracePt t="20142" x="5600700" y="2351088"/>
          <p14:tracePt t="20159" x="5680075" y="2351088"/>
          <p14:tracePt t="20176" x="5737225" y="2351088"/>
          <p14:tracePt t="20192" x="5786438" y="2351088"/>
          <p14:tracePt t="20209" x="5857875" y="2336800"/>
          <p14:tracePt t="20224" x="5900738" y="2336800"/>
          <p14:tracePt t="20242" x="5957888" y="2336800"/>
          <p14:tracePt t="20258" x="6000750" y="2336800"/>
          <p14:tracePt t="20276" x="6057900" y="2336800"/>
          <p14:tracePt t="20291" x="6143625" y="2336800"/>
          <p14:tracePt t="20291" x="6186488" y="2336800"/>
          <p14:tracePt t="20309" x="6286500" y="2336800"/>
          <p14:tracePt t="20325" x="6400800" y="2322513"/>
          <p14:tracePt t="20342" x="6465888" y="2314575"/>
          <p14:tracePt t="20358" x="6500813" y="2300288"/>
          <p14:tracePt t="20375" x="6529388" y="2300288"/>
          <p14:tracePt t="20392" x="6537325" y="2300288"/>
          <p14:tracePt t="20408" x="6572250" y="2286000"/>
          <p14:tracePt t="20426" x="6580188" y="2286000"/>
          <p14:tracePt t="20441" x="6586538" y="2286000"/>
          <p14:tracePt t="20459" x="6594475" y="2286000"/>
          <p14:tracePt t="20501" x="6608763" y="2286000"/>
          <p14:tracePt t="20509" x="6615113" y="2279650"/>
          <p14:tracePt t="20524" x="6623050" y="2279650"/>
          <p14:tracePt t="26317" x="6608763" y="2279650"/>
          <p14:tracePt t="26325" x="6594475" y="2279650"/>
          <p14:tracePt t="26333" x="6586538" y="2286000"/>
          <p14:tracePt t="26341" x="6551613" y="2286000"/>
          <p14:tracePt t="26349" x="6537325" y="2293938"/>
          <p14:tracePt t="26366" x="6515100" y="2308225"/>
          <p14:tracePt t="26383" x="6494463" y="2308225"/>
          <p14:tracePt t="26399" x="6465888" y="2322513"/>
          <p14:tracePt t="26415" x="6423025" y="2328863"/>
          <p14:tracePt t="26433" x="6365875" y="2343150"/>
          <p14:tracePt t="26449" x="6308725" y="2357438"/>
          <p14:tracePt t="26466" x="6265863" y="2371725"/>
          <p14:tracePt t="26482" x="6223000" y="2386013"/>
          <p14:tracePt t="26500" x="6151563" y="2414588"/>
          <p14:tracePt t="26500" x="6137275" y="2414588"/>
          <p14:tracePt t="26516" x="6057900" y="2436813"/>
          <p14:tracePt t="26534" x="6000750" y="2443163"/>
          <p14:tracePt t="26549" x="5900738" y="2471738"/>
          <p14:tracePt t="26566" x="5822950" y="2493963"/>
          <p14:tracePt t="26583" x="5737225" y="2528888"/>
          <p14:tracePt t="26599" x="5643563" y="2551113"/>
          <p14:tracePt t="26616" x="5529263" y="2586038"/>
          <p14:tracePt t="26632" x="5451475" y="2586038"/>
          <p14:tracePt t="26649" x="5343525" y="2593975"/>
          <p14:tracePt t="26665" x="5251450" y="2600325"/>
          <p14:tracePt t="26682" x="5157788" y="2600325"/>
          <p14:tracePt t="26699" x="5008563" y="2628900"/>
          <p14:tracePt t="26715" x="4714875" y="2628900"/>
          <p14:tracePt t="26733" x="4543425" y="2628900"/>
          <p14:tracePt t="26749" x="4386263" y="2628900"/>
          <p14:tracePt t="26766" x="4243388" y="2622550"/>
          <p14:tracePt t="26782" x="4137025" y="2600325"/>
          <p14:tracePt t="26800" x="4022725" y="2579688"/>
          <p14:tracePt t="26815" x="3908425" y="2551113"/>
          <p14:tracePt t="26833" x="3851275" y="2543175"/>
          <p14:tracePt t="26848" x="3800475" y="2528888"/>
          <p14:tracePt t="26865" x="3729038" y="2522538"/>
          <p14:tracePt t="26882" x="3651250" y="2500313"/>
          <p14:tracePt t="26898" x="3536950" y="2465388"/>
          <p14:tracePt t="26916" x="3471863" y="2457450"/>
          <p14:tracePt t="26932" x="3336925" y="2451100"/>
          <p14:tracePt t="26949" x="3222625" y="2414588"/>
          <p14:tracePt t="26965" x="3194050" y="2414588"/>
          <p14:tracePt t="26982" x="3136900" y="2408238"/>
          <p14:tracePt t="26999" x="3057525" y="2393950"/>
          <p14:tracePt t="27015" x="2986088" y="2386013"/>
          <p14:tracePt t="27032" x="2922588" y="2386013"/>
          <p14:tracePt t="27048" x="2857500" y="2365375"/>
          <p14:tracePt t="27064" x="2743200" y="2357438"/>
          <p14:tracePt t="27082" x="2665413" y="2336800"/>
          <p14:tracePt t="27099" x="2586038" y="2300288"/>
          <p14:tracePt t="27114" x="2486025" y="2271713"/>
          <p14:tracePt t="27114" x="2465388" y="2251075"/>
          <p14:tracePt t="27132" x="2451100" y="2251075"/>
          <p14:tracePt t="27132" x="2436813" y="2243138"/>
          <p14:tracePt t="27148" x="2386013" y="2214563"/>
          <p14:tracePt t="27165" x="2365375" y="2208213"/>
          <p14:tracePt t="27181" x="2308225" y="2185988"/>
          <p14:tracePt t="27198" x="2265363" y="2171700"/>
          <p14:tracePt t="27214" x="2228850" y="2157413"/>
          <p14:tracePt t="27231" x="2214563" y="2151063"/>
          <p14:tracePt t="27248" x="2185988" y="2128838"/>
          <p14:tracePt t="27265" x="2179638" y="2122488"/>
          <p14:tracePt t="27396" x="2171700" y="2122488"/>
          <p14:tracePt t="27404" x="2151063" y="2143125"/>
          <p14:tracePt t="27412" x="2143125" y="2151063"/>
          <p14:tracePt t="27412" x="2128838" y="2171700"/>
          <p14:tracePt t="27431" x="2108200" y="2193925"/>
          <p14:tracePt t="27432" x="2051050" y="2265363"/>
          <p14:tracePt t="27448" x="2028825" y="2293938"/>
          <p14:tracePt t="27464" x="2000250" y="2351088"/>
          <p14:tracePt t="27481" x="2000250" y="2386013"/>
          <p14:tracePt t="27497" x="2000250" y="2408238"/>
          <p14:tracePt t="27514" x="2000250" y="2428875"/>
          <p14:tracePt t="27514" x="2000250" y="2436813"/>
          <p14:tracePt t="27533" x="2000250" y="2465388"/>
          <p14:tracePt t="27547" x="2000250" y="2479675"/>
          <p14:tracePt t="27564" x="2000250" y="2500313"/>
          <p14:tracePt t="27581" x="2008188" y="2522538"/>
          <p14:tracePt t="27597" x="2014538" y="2528888"/>
          <p14:tracePt t="27615" x="2036763" y="2536825"/>
          <p14:tracePt t="27630" x="2079625" y="2551113"/>
          <p14:tracePt t="27648" x="2136775" y="2571750"/>
          <p14:tracePt t="27664" x="2193925" y="2579688"/>
          <p14:tracePt t="27681" x="2251075" y="2579688"/>
          <p14:tracePt t="27697" x="2343150" y="2600325"/>
          <p14:tracePt t="27713" x="2443163" y="2600325"/>
          <p14:tracePt t="27731" x="2586038" y="2600325"/>
          <p14:tracePt t="27747" x="2843213" y="2600325"/>
          <p14:tracePt t="27765" x="2986088" y="2600325"/>
          <p14:tracePt t="27781" x="3143250" y="2600325"/>
          <p14:tracePt t="27798" x="3265488" y="2600325"/>
          <p14:tracePt t="27813" x="3357563" y="2600325"/>
          <p14:tracePt t="27831" x="3436938" y="2600325"/>
          <p14:tracePt t="27847" x="3514725" y="2600325"/>
          <p14:tracePt t="27863" x="3622675" y="2600325"/>
          <p14:tracePt t="27880" x="3757613" y="2600325"/>
          <p14:tracePt t="27897" x="3900488" y="2600325"/>
          <p14:tracePt t="27914" x="4022725" y="2600325"/>
          <p14:tracePt t="27930" x="4143375" y="2600325"/>
          <p14:tracePt t="27947" x="4222750" y="2600325"/>
          <p14:tracePt t="27963" x="4294188" y="2600325"/>
          <p14:tracePt t="27981" x="4329113" y="2614613"/>
          <p14:tracePt t="27996" x="4351338" y="2614613"/>
          <p14:tracePt t="28014" x="4357688" y="2614613"/>
          <p14:tracePt t="28030" x="4365625" y="2614613"/>
          <p14:tracePt t="28046" x="4371975" y="2622550"/>
          <p14:tracePt t="28234" x="4357688" y="2614613"/>
          <p14:tracePt t="28245" x="4286250" y="2593975"/>
          <p14:tracePt t="28253" x="4194175" y="2571750"/>
          <p14:tracePt t="28261" x="4151313" y="2536825"/>
          <p14:tracePt t="28269" x="4057650" y="2514600"/>
          <p14:tracePt t="28281" x="3986213" y="2486025"/>
          <p14:tracePt t="28297" x="3908425" y="2465388"/>
          <p14:tracePt t="28314" x="3794125" y="2428875"/>
          <p14:tracePt t="28331" x="3679825" y="2408238"/>
          <p14:tracePt t="28346" x="3551238" y="2357438"/>
          <p14:tracePt t="28364" x="3436938" y="2328863"/>
          <p14:tracePt t="28380" x="3308350" y="2314575"/>
          <p14:tracePt t="28397" x="3236913" y="2308225"/>
          <p14:tracePt t="28413" x="3171825" y="2300288"/>
          <p14:tracePt t="28432" x="3128963" y="2279650"/>
          <p14:tracePt t="28446" x="3079750" y="2279650"/>
          <p14:tracePt t="28464" x="3014663" y="2271713"/>
          <p14:tracePt t="28480" x="2971800" y="2251075"/>
          <p14:tracePt t="28497" x="2914650" y="2236788"/>
          <p14:tracePt t="28513" x="2886075" y="2222500"/>
          <p14:tracePt t="28530" x="2851150" y="2214563"/>
          <p14:tracePt t="28547" x="2814638" y="2208213"/>
          <p14:tracePt t="28563" x="2786063" y="2208213"/>
          <p14:tracePt t="28563" x="2765425" y="2193925"/>
          <p14:tracePt t="28597" x="2736850" y="2179638"/>
          <p14:tracePt t="28597" x="2693988" y="2171700"/>
          <p14:tracePt t="28614" x="2657475" y="2165350"/>
          <p14:tracePt t="28630" x="2622550" y="2157413"/>
          <p14:tracePt t="28648" x="2608263" y="2151063"/>
          <p14:tracePt t="28663" x="2593975" y="2143125"/>
          <p14:tracePt t="28680" x="2543175" y="2128838"/>
          <p14:tracePt t="28696" x="2428875" y="2100263"/>
          <p14:tracePt t="28713" x="2265363" y="2057400"/>
          <p14:tracePt t="28730" x="2151063" y="2014538"/>
          <p14:tracePt t="28746" x="2057400" y="2000250"/>
          <p14:tracePt t="28763" x="1985963" y="1979613"/>
          <p14:tracePt t="28779" x="1957388" y="1979613"/>
          <p14:tracePt t="28779" x="1908175" y="1971675"/>
          <p14:tracePt t="28797" x="1851025" y="1971675"/>
          <p14:tracePt t="28813" x="1793875" y="1971675"/>
          <p14:tracePt t="28830" x="1757363" y="1971675"/>
          <p14:tracePt t="28846" x="1751013" y="1971675"/>
          <p14:tracePt t="28862" x="1728788" y="1971675"/>
          <p14:tracePt t="28879" x="1700213" y="1971675"/>
          <p14:tracePt t="28895" x="1651000" y="1979613"/>
          <p14:tracePt t="28913" x="1608138" y="1993900"/>
          <p14:tracePt t="28929" x="1593850" y="1993900"/>
          <p14:tracePt t="28946" x="1571625" y="1993900"/>
          <p14:tracePt t="28962" x="1550988" y="2000250"/>
          <p14:tracePt t="28979" x="1543050" y="2000250"/>
          <p14:tracePt t="28995" x="1508125" y="2000250"/>
          <p14:tracePt t="29013" x="1471613" y="2000250"/>
          <p14:tracePt t="29029" x="1450975" y="2000250"/>
          <p14:tracePt t="29046" x="1443038" y="2008188"/>
          <p14:tracePt t="29165" x="1443038" y="2014538"/>
          <p14:tracePt t="29165" x="1465263" y="2014538"/>
          <p14:tracePt t="29181" x="1471613" y="2014538"/>
          <p14:tracePt t="29195" x="1493838" y="2014538"/>
          <p14:tracePt t="29197" x="1528763" y="2014538"/>
          <p14:tracePt t="29197" x="1557338" y="2022475"/>
          <p14:tracePt t="29213" x="1614488" y="2028825"/>
          <p14:tracePt t="29229" x="1671638" y="2028825"/>
          <p14:tracePt t="29245" x="1751013" y="2028825"/>
          <p14:tracePt t="29263" x="1814513" y="2028825"/>
          <p14:tracePt t="29282" x="1893888" y="2028825"/>
          <p14:tracePt t="29295" x="1936750" y="2028825"/>
          <p14:tracePt t="29313" x="1979613" y="2028825"/>
          <p14:tracePt t="29329" x="2022475" y="2028825"/>
          <p14:tracePt t="29345" x="2079625" y="2028825"/>
          <p14:tracePt t="29362" x="2136775" y="2028825"/>
          <p14:tracePt t="29378" x="2200275" y="2028825"/>
          <p14:tracePt t="29378" x="2214563" y="2028825"/>
          <p14:tracePt t="29397" x="2243138" y="2028825"/>
          <p14:tracePt t="29412" x="2308225" y="2028825"/>
          <p14:tracePt t="29430" x="2336800" y="2028825"/>
          <p14:tracePt t="29445" x="2379663" y="2028825"/>
          <p14:tracePt t="29462" x="2422525" y="2028825"/>
          <p14:tracePt t="29478" x="2471738" y="2028825"/>
          <p14:tracePt t="29495" x="2522538" y="2028825"/>
          <p14:tracePt t="29512" x="2557463" y="2028825"/>
          <p14:tracePt t="29528" x="2600325" y="2028825"/>
          <p14:tracePt t="29546" x="2614613" y="2028825"/>
          <p14:tracePt t="29562" x="2643188" y="2028825"/>
          <p14:tracePt t="29579" x="2679700" y="2028825"/>
          <p14:tracePt t="29595" x="2728913" y="2028825"/>
          <p14:tracePt t="29595" x="2771775" y="2028825"/>
          <p14:tracePt t="29613" x="2786063" y="2028825"/>
          <p14:tracePt t="29628" x="2857500" y="2028825"/>
          <p14:tracePt t="29646" x="2871788" y="2028825"/>
          <p14:tracePt t="29661" x="2886075" y="2028825"/>
          <p14:tracePt t="29678" x="2908300" y="2028825"/>
          <p14:tracePt t="29694" x="2957513" y="2022475"/>
          <p14:tracePt t="29711" x="3000375" y="2000250"/>
          <p14:tracePt t="29728" x="3022600" y="2000250"/>
          <p14:tracePt t="29744" x="3051175" y="1993900"/>
          <p14:tracePt t="29761" x="3065463" y="1979613"/>
          <p14:tracePt t="29777" x="3086100" y="1965325"/>
          <p14:tracePt t="29794" x="3094038" y="1957388"/>
          <p14:tracePt t="29811" x="3100388" y="1951038"/>
          <p14:tracePt t="29828" x="3114675" y="1928813"/>
          <p14:tracePt t="29845" x="3114675" y="1908175"/>
          <p14:tracePt t="29860" x="3114675" y="1879600"/>
          <p14:tracePt t="29877" x="3122613" y="1851025"/>
          <p14:tracePt t="29894" x="3122613" y="1843088"/>
          <p14:tracePt t="29911" x="3122613" y="1808163"/>
          <p14:tracePt t="29927" x="3122613" y="1785938"/>
          <p14:tracePt t="29944" x="3122613" y="1779588"/>
          <p14:tracePt t="29960" x="3122613" y="1765300"/>
          <p14:tracePt t="29977" x="3114675" y="1728788"/>
          <p14:tracePt t="29994" x="3086100" y="1708150"/>
          <p14:tracePt t="30010" x="3043238" y="1665288"/>
          <p14:tracePt t="30027" x="3008313" y="1643063"/>
          <p14:tracePt t="30043" x="2871788" y="1593850"/>
          <p14:tracePt t="30062" x="2800350" y="1557338"/>
          <p14:tracePt t="30077" x="2722563" y="1528763"/>
          <p14:tracePt t="30095" x="2657475" y="1522413"/>
          <p14:tracePt t="30111" x="2571750" y="1500188"/>
          <p14:tracePt t="30127" x="2514600" y="1479550"/>
          <p14:tracePt t="30145" x="2457450" y="1471613"/>
          <p14:tracePt t="30160" x="2408238" y="1471613"/>
          <p14:tracePt t="30177" x="2351088" y="1471613"/>
          <p14:tracePt t="30194" x="2293938" y="1471613"/>
          <p14:tracePt t="30211" x="2243138" y="1471613"/>
          <p14:tracePt t="30227" x="2185988" y="1471613"/>
          <p14:tracePt t="30227" x="2157413" y="1471613"/>
          <p14:tracePt t="30245" x="2122488" y="1471613"/>
          <p14:tracePt t="30245" x="2100263" y="1471613"/>
          <p14:tracePt t="30260" x="2051050" y="1471613"/>
          <p14:tracePt t="30277" x="2008188" y="1471613"/>
          <p14:tracePt t="30293" x="1951038" y="1471613"/>
          <p14:tracePt t="30311" x="1893888" y="1471613"/>
          <p14:tracePt t="30327" x="1851025" y="1471613"/>
          <p14:tracePt t="30344" x="1793875" y="1471613"/>
          <p14:tracePt t="30361" x="1743075" y="1471613"/>
          <p14:tracePt t="30376" x="1685925" y="1493838"/>
          <p14:tracePt t="30395" x="1600200" y="1500188"/>
          <p14:tracePt t="30411" x="1557338" y="1514475"/>
          <p14:tracePt t="30428" x="1500188" y="1522413"/>
          <p14:tracePt t="30443" x="1422400" y="1543050"/>
          <p14:tracePt t="30461" x="1371600" y="1543050"/>
          <p14:tracePt t="30477" x="1343025" y="1550988"/>
          <p14:tracePt t="30493" x="1293813" y="1571625"/>
          <p14:tracePt t="30510" x="1250950" y="1585913"/>
          <p14:tracePt t="30526" x="1222375" y="1608138"/>
          <p14:tracePt t="30544" x="1179513" y="1628775"/>
          <p14:tracePt t="30560" x="1157288" y="1651000"/>
          <p14:tracePt t="30578" x="1108075" y="1665288"/>
          <p14:tracePt t="30594" x="1100138" y="1671638"/>
          <p14:tracePt t="30610" x="1093788" y="1685925"/>
          <p14:tracePt t="30626" x="1085850" y="1700213"/>
          <p14:tracePt t="30643" x="1085850" y="1708150"/>
          <p14:tracePt t="30660" x="1085850" y="1722438"/>
          <p14:tracePt t="30677" x="1085850" y="1736725"/>
          <p14:tracePt t="30693" x="1085850" y="1743075"/>
          <p14:tracePt t="30709" x="1093788" y="1771650"/>
          <p14:tracePt t="30726" x="1128713" y="1785938"/>
          <p14:tracePt t="30742" x="1157288" y="1808163"/>
          <p14:tracePt t="30759" x="1214438" y="1828800"/>
          <p14:tracePt t="30776" x="1236663" y="1828800"/>
          <p14:tracePt t="30793" x="1265238" y="1843088"/>
          <p14:tracePt t="30809" x="1293813" y="1851025"/>
          <p14:tracePt t="30826" x="1322388" y="1851025"/>
          <p14:tracePt t="30843" x="1357313" y="1857375"/>
          <p14:tracePt t="30859" x="1414463" y="1857375"/>
          <p14:tracePt t="30877" x="1465263" y="1857375"/>
          <p14:tracePt t="30894" x="1493838" y="1857375"/>
          <p14:tracePt t="30911" x="1528763" y="1857375"/>
          <p14:tracePt t="30927" x="1571625" y="1857375"/>
          <p14:tracePt t="30944" x="1628775" y="1857375"/>
          <p14:tracePt t="30959" x="1700213" y="1857375"/>
          <p14:tracePt t="30976" x="1757363" y="1871663"/>
          <p14:tracePt t="30993" x="1828800" y="1885950"/>
          <p14:tracePt t="31009" x="1900238" y="1885950"/>
          <p14:tracePt t="31027" x="1993900" y="1885950"/>
          <p14:tracePt t="31042" x="2071688" y="1885950"/>
          <p14:tracePt t="31060" x="2151063" y="1885950"/>
          <p14:tracePt t="31076" x="2265363" y="1885950"/>
          <p14:tracePt t="31093" x="2357438" y="1885950"/>
          <p14:tracePt t="31110" x="2465388" y="1871663"/>
          <p14:tracePt t="31126" x="2579688" y="1822450"/>
          <p14:tracePt t="31143" x="2700338" y="1765300"/>
          <p14:tracePt t="31160" x="2786063" y="1708150"/>
          <p14:tracePt t="31176" x="2857500" y="1657350"/>
          <p14:tracePt t="31192" x="2965450" y="1585913"/>
          <p14:tracePt t="31210" x="2986088" y="1571625"/>
          <p14:tracePt t="31226" x="3014663" y="1550988"/>
          <p14:tracePt t="31242" x="3022600" y="1543050"/>
          <p14:tracePt t="31316" x="3014663" y="1543050"/>
          <p14:tracePt t="31324" x="3000375" y="1543050"/>
          <p14:tracePt t="31332" x="2922588" y="1543050"/>
          <p14:tracePt t="31349" x="2857500" y="1543050"/>
          <p14:tracePt t="31360" x="2751138" y="1543050"/>
          <p14:tracePt t="31376" x="2614613" y="1543050"/>
          <p14:tracePt t="31393" x="2471738" y="1543050"/>
          <p14:tracePt t="31409" x="2293938" y="1565275"/>
          <p14:tracePt t="31427" x="2151063" y="1585913"/>
          <p14:tracePt t="31442" x="2043113" y="1585913"/>
          <p14:tracePt t="31459" x="1936750" y="1614488"/>
          <p14:tracePt t="31475" x="1851025" y="1614488"/>
          <p14:tracePt t="31493" x="1808163" y="1614488"/>
          <p14:tracePt t="31509" x="1800225" y="1614488"/>
          <p14:tracePt t="31525" x="1779588" y="1614488"/>
          <p14:tracePt t="31636" x="1785938" y="1600200"/>
          <p14:tracePt t="31644" x="1908175" y="1593850"/>
          <p14:tracePt t="31652" x="2008188" y="1593850"/>
          <p14:tracePt t="31658" x="2185988" y="1550988"/>
          <p14:tracePt t="31675" x="2300288" y="1543050"/>
          <p14:tracePt t="31675" x="2351088" y="1528763"/>
          <p14:tracePt t="31693" x="2436813" y="1514475"/>
          <p14:tracePt t="31708" x="2528888" y="1500188"/>
          <p14:tracePt t="31725" x="2614613" y="1493838"/>
          <p14:tracePt t="31742" x="2671763" y="1493838"/>
          <p14:tracePt t="31759" x="2714625" y="1479550"/>
          <p14:tracePt t="31775" x="2757488" y="1479550"/>
          <p14:tracePt t="31791" x="2808288" y="1479550"/>
          <p14:tracePt t="31808" x="2857500" y="1471613"/>
          <p14:tracePt t="31824" x="2894013" y="1465263"/>
          <p14:tracePt t="31842" x="2914650" y="1465263"/>
          <p14:tracePt t="31858" x="2922588" y="1465263"/>
          <p14:tracePt t="31875" x="2936875" y="1465263"/>
          <p14:tracePt t="31891" x="2971800" y="1465263"/>
          <p14:tracePt t="31908" x="3000375" y="1465263"/>
          <p14:tracePt t="31925" x="3036888" y="1465263"/>
          <p14:tracePt t="31941" x="3051175" y="1457325"/>
          <p14:tracePt t="31958" x="3057525" y="1457325"/>
          <p14:tracePt t="33349" x="3071813" y="1457325"/>
          <p14:tracePt t="33377" x="3079750" y="1457325"/>
          <p14:tracePt t="33421" x="3086100" y="1457325"/>
          <p14:tracePt t="33757" x="3094038" y="1457325"/>
          <p14:tracePt t="33765" x="3108325" y="1457325"/>
          <p14:tracePt t="33781" x="3114675" y="1457325"/>
          <p14:tracePt t="33789" x="3128963" y="1465263"/>
          <p14:tracePt t="33789" x="3136900" y="1471613"/>
          <p14:tracePt t="33806" x="3157538" y="1471613"/>
          <p14:tracePt t="33806" x="3179763" y="1508125"/>
          <p14:tracePt t="33822" x="3214688" y="1565275"/>
          <p14:tracePt t="33839" x="3265488" y="1622425"/>
          <p14:tracePt t="33855" x="3371850" y="1728788"/>
          <p14:tracePt t="33872" x="3557588" y="1865313"/>
          <p14:tracePt t="33889" x="3751263" y="2014538"/>
          <p14:tracePt t="33905" x="3894138" y="2143125"/>
          <p14:tracePt t="33923" x="3971925" y="2236788"/>
          <p14:tracePt t="33939" x="4037013" y="2322513"/>
          <p14:tracePt t="33956" x="4108450" y="2400300"/>
          <p14:tracePt t="33973" x="4129088" y="2436813"/>
          <p14:tracePt t="33990" x="4165600" y="2493963"/>
          <p14:tracePt t="34005" x="4208463" y="2551113"/>
          <p14:tracePt t="34022" x="4237038" y="2593975"/>
          <p14:tracePt t="34038" x="4271963" y="2628900"/>
          <p14:tracePt t="34056" x="4286250" y="2636838"/>
          <p14:tracePt t="34071" x="4322763" y="2665413"/>
          <p14:tracePt t="34088" x="4337050" y="2679700"/>
          <p14:tracePt t="34105" x="4365625" y="2686050"/>
          <p14:tracePt t="34121" x="4379913" y="2700338"/>
          <p14:tracePt t="34139" x="4386263" y="2708275"/>
          <p14:tracePt t="34155" x="4394200" y="2708275"/>
          <p14:tracePt t="34173" x="4400550" y="2708275"/>
          <p14:tracePt t="34188" x="4437063" y="2708275"/>
          <p14:tracePt t="34206" x="4443413" y="2708275"/>
          <p14:tracePt t="34222" x="4457700" y="2714625"/>
          <p14:tracePt t="34261" x="4471988" y="2714625"/>
          <p14:tracePt t="34269" x="4479925" y="2714625"/>
          <p14:tracePt t="34277" x="4500563" y="2736850"/>
          <p14:tracePt t="34288" x="4522788" y="2751138"/>
          <p14:tracePt t="34304" x="4579938" y="2779713"/>
          <p14:tracePt t="34322" x="4614863" y="2794000"/>
          <p14:tracePt t="34338" x="4643438" y="2800350"/>
          <p14:tracePt t="34355" x="4672013" y="2822575"/>
          <p14:tracePt t="34371" x="4686300" y="2828925"/>
          <p14:tracePt t="34388" x="4700588" y="2828925"/>
          <p14:tracePt t="34405" x="4737100" y="2843213"/>
          <p14:tracePt t="34422" x="4743450" y="2843213"/>
          <p14:tracePt t="34438" x="4786313" y="2871788"/>
          <p14:tracePt t="34455" x="4829175" y="2879725"/>
          <p14:tracePt t="34472" x="4872038" y="2879725"/>
          <p14:tracePt t="34488" x="4929188" y="2886075"/>
          <p14:tracePt t="34505" x="4986338" y="2894013"/>
          <p14:tracePt t="34521" x="5043488" y="2914650"/>
          <p14:tracePt t="34538" x="5100638" y="2922588"/>
          <p14:tracePt t="34554" x="5157788" y="2936875"/>
          <p14:tracePt t="34571" x="5208588" y="2936875"/>
          <p14:tracePt t="34571" x="5237163" y="2936875"/>
          <p14:tracePt t="34589" x="5300663" y="2936875"/>
          <p14:tracePt t="34604" x="5372100" y="2936875"/>
          <p14:tracePt t="34621" x="5437188" y="2936875"/>
          <p14:tracePt t="34638" x="5494338" y="2936875"/>
          <p14:tracePt t="34654" x="5537200" y="2936875"/>
          <p14:tracePt t="34671" x="5600700" y="2936875"/>
          <p14:tracePt t="34688" x="5657850" y="2936875"/>
          <p14:tracePt t="34704" x="5743575" y="2936875"/>
          <p14:tracePt t="34720" x="5808663" y="2936875"/>
          <p14:tracePt t="34737" x="5900738" y="2928938"/>
          <p14:tracePt t="34754" x="5972175" y="2908300"/>
          <p14:tracePt t="34772" x="6029325" y="2908300"/>
          <p14:tracePt t="34787" x="6143625" y="2908300"/>
          <p14:tracePt t="34805" x="6223000" y="2908300"/>
          <p14:tracePt t="34820" x="6286500" y="2908300"/>
          <p14:tracePt t="34837" x="6351588" y="2908300"/>
          <p14:tracePt t="34853" x="6443663" y="2908300"/>
          <p14:tracePt t="34871" x="6537325" y="2900363"/>
          <p14:tracePt t="34886" x="6643688" y="2886075"/>
          <p14:tracePt t="34903" x="6765925" y="2871788"/>
          <p14:tracePt t="34921" x="6880225" y="2843213"/>
          <p14:tracePt t="34937" x="6937375" y="2828925"/>
          <p14:tracePt t="34955" x="7000875" y="2828925"/>
          <p14:tracePt t="34970" x="7051675" y="2822575"/>
          <p14:tracePt t="34987" x="7094538" y="2800350"/>
          <p14:tracePt t="35003" x="7165975" y="2800350"/>
          <p14:tracePt t="35021" x="7258050" y="2794000"/>
          <p14:tracePt t="35037" x="7337425" y="2794000"/>
          <p14:tracePt t="35053" x="7415213" y="2786063"/>
          <p14:tracePt t="35070" x="7451725" y="2786063"/>
          <p14:tracePt t="35086" x="7458075" y="2786063"/>
          <p14:tracePt t="35132" x="7472363" y="2779713"/>
          <p14:tracePt t="35180" x="7423150" y="2765425"/>
          <p14:tracePt t="35188" x="7400925" y="2757488"/>
          <p14:tracePt t="35196" x="7372350" y="2757488"/>
          <p14:tracePt t="35196" x="7343775" y="2751138"/>
          <p14:tracePt t="35204" x="7251700" y="2736850"/>
          <p14:tracePt t="35221" x="7186613" y="2736850"/>
          <p14:tracePt t="35236" x="7108825" y="2736850"/>
          <p14:tracePt t="35253" x="7000875" y="2736850"/>
          <p14:tracePt t="35270" x="6915150" y="2736850"/>
          <p14:tracePt t="35287" x="6829425" y="2736850"/>
          <p14:tracePt t="35303" x="6757988" y="2736850"/>
          <p14:tracePt t="35320" x="6651625" y="2736850"/>
          <p14:tracePt t="35336" x="6543675" y="2736850"/>
          <p14:tracePt t="35353" x="6423025" y="2736850"/>
          <p14:tracePt t="35369" x="6300788" y="2736850"/>
          <p14:tracePt t="35386" x="6143625" y="2736850"/>
          <p14:tracePt t="35403" x="6037263" y="2736850"/>
          <p14:tracePt t="35419" x="5880100" y="2736850"/>
          <p14:tracePt t="35438" x="5757863" y="2736850"/>
          <p14:tracePt t="35453" x="5614988" y="2736850"/>
          <p14:tracePt t="35470" x="5472113" y="2736850"/>
          <p14:tracePt t="35486" x="5343525" y="2765425"/>
          <p14:tracePt t="35503" x="5222875" y="2765425"/>
          <p14:tracePt t="35519" x="5094288" y="2794000"/>
          <p14:tracePt t="35536" x="5000625" y="2814638"/>
          <p14:tracePt t="35553" x="4908550" y="2822575"/>
          <p14:tracePt t="35569" x="4800600" y="2836863"/>
          <p14:tracePt t="35586" x="4708525" y="2843213"/>
          <p14:tracePt t="35602" x="4579938" y="2865438"/>
          <p14:tracePt t="35619" x="4451350" y="2894013"/>
          <p14:tracePt t="35619" x="4365625" y="2894013"/>
          <p14:tracePt t="35636" x="4200525" y="2928938"/>
          <p14:tracePt t="35653" x="4079875" y="2943225"/>
          <p14:tracePt t="35669" x="3951288" y="2951163"/>
          <p14:tracePt t="35687" x="3871913" y="2986088"/>
          <p14:tracePt t="35702" x="3771900" y="3008313"/>
          <p14:tracePt t="35719" x="3708400" y="3014663"/>
          <p14:tracePt t="35736" x="3651250" y="3036888"/>
          <p14:tracePt t="35753" x="3608388" y="3036888"/>
          <p14:tracePt t="35770" x="3557588" y="3043238"/>
          <p14:tracePt t="35785" x="3514725" y="3043238"/>
          <p14:tracePt t="35802" x="3494088" y="3043238"/>
          <p14:tracePt t="35819" x="3422650" y="3043238"/>
          <p14:tracePt t="35819" x="3394075" y="3051175"/>
          <p14:tracePt t="35836" x="3365500" y="3051175"/>
          <p14:tracePt t="35852" x="3294063" y="3051175"/>
          <p14:tracePt t="35870" x="3251200" y="3051175"/>
          <p14:tracePt t="35886" x="3222625" y="3051175"/>
          <p14:tracePt t="35903" x="3200400" y="3051175"/>
          <p14:tracePt t="35919" x="3171825" y="3051175"/>
          <p14:tracePt t="35936" x="3143250" y="3051175"/>
          <p14:tracePt t="35953" x="3128963" y="3051175"/>
          <p14:tracePt t="35969" x="3122613" y="3051175"/>
          <p14:tracePt t="36020" x="3114675" y="3051175"/>
          <p14:tracePt t="37108" x="3094038" y="3051175"/>
          <p14:tracePt t="37116" x="3086100" y="3057525"/>
          <p14:tracePt t="37124" x="3057525" y="3079750"/>
          <p14:tracePt t="37134" x="3043238" y="3079750"/>
          <p14:tracePt t="37151" x="3028950" y="3079750"/>
          <p14:tracePt t="37168" x="3008313" y="3086100"/>
          <p14:tracePt t="37184" x="2994025" y="3086100"/>
          <p14:tracePt t="37201" x="2957513" y="3086100"/>
          <p14:tracePt t="37219" x="2936875" y="3086100"/>
          <p14:tracePt t="37235" x="2914650" y="3094038"/>
          <p14:tracePt t="37251" x="2879725" y="3094038"/>
          <p14:tracePt t="37268" x="2836863" y="3100388"/>
          <p14:tracePt t="37268" x="2828925" y="3100388"/>
          <p14:tracePt t="37285" x="2779713" y="3122613"/>
          <p14:tracePt t="37301" x="2743200" y="3122613"/>
          <p14:tracePt t="37318" x="2700338" y="3128963"/>
          <p14:tracePt t="37334" x="2636838" y="3143250"/>
          <p14:tracePt t="37350" x="2565400" y="3143250"/>
          <p14:tracePt t="37367" x="2486025" y="3151188"/>
          <p14:tracePt t="37383" x="2422525" y="3171825"/>
          <p14:tracePt t="37401" x="2365375" y="3171825"/>
          <p14:tracePt t="37417" x="2336800" y="3171825"/>
          <p14:tracePt t="37435" x="2300288" y="3171825"/>
          <p14:tracePt t="37450" x="2271713" y="3171825"/>
          <p14:tracePt t="37468" x="2251075" y="3171825"/>
          <p14:tracePt t="37484" x="2222500" y="3171825"/>
          <p14:tracePt t="37500" x="2193925" y="3171825"/>
          <p14:tracePt t="37518" x="2171700" y="3179763"/>
          <p14:tracePt t="37533" x="2143125" y="3179763"/>
          <p14:tracePt t="37550" x="2128838" y="3179763"/>
          <p14:tracePt t="37567" x="2100263" y="3186113"/>
          <p14:tracePt t="37584" x="2065338" y="3186113"/>
          <p14:tracePt t="37600" x="2036763" y="3194050"/>
          <p14:tracePt t="37617" x="2014538" y="3194050"/>
          <p14:tracePt t="37633" x="1985963" y="3194050"/>
          <p14:tracePt t="37650" x="1971675" y="3208338"/>
          <p14:tracePt t="37666" x="1951038" y="3208338"/>
          <p14:tracePt t="37683" x="1936750" y="3208338"/>
          <p14:tracePt t="37683" x="1908175" y="3208338"/>
          <p14:tracePt t="37701" x="1900238" y="3208338"/>
          <p14:tracePt t="37716" x="1893888" y="3208338"/>
          <p14:tracePt t="37733" x="1865313" y="3208338"/>
          <p14:tracePt t="37749" x="1828800" y="3208338"/>
          <p14:tracePt t="37767" x="1822450" y="3208338"/>
          <p14:tracePt t="37783" x="1814513" y="3208338"/>
          <p14:tracePt t="37868" x="1808163" y="3208338"/>
          <p14:tracePt t="37884" x="1808163" y="3186113"/>
          <p14:tracePt t="37892" x="1808163" y="3179763"/>
          <p14:tracePt t="37900" x="1808163" y="3171825"/>
          <p14:tracePt t="37915" x="1836738" y="3136900"/>
          <p14:tracePt t="37916" x="1836738" y="3128963"/>
          <p14:tracePt t="37932" x="1836738" y="3108325"/>
          <p14:tracePt t="37949" x="1836738" y="3086100"/>
          <p14:tracePt t="37966" x="1836738" y="3057525"/>
          <p14:tracePt t="37983" x="1836738" y="3014663"/>
          <p14:tracePt t="38000" x="1822450" y="2979738"/>
          <p14:tracePt t="38017" x="1822450" y="2957513"/>
          <p14:tracePt t="38034" x="1822450" y="2928938"/>
          <p14:tracePt t="38050" x="1822450" y="2879725"/>
          <p14:tracePt t="38066" x="1822450" y="2851150"/>
          <p14:tracePt t="38083" x="1843088" y="2808288"/>
          <p14:tracePt t="38099" x="1914525" y="2728913"/>
          <p14:tracePt t="38116" x="2114550" y="2493963"/>
          <p14:tracePt t="38134" x="2143125" y="2422525"/>
          <p14:tracePt t="38149" x="2157413" y="2343150"/>
          <p14:tracePt t="38166" x="2185988" y="2279650"/>
          <p14:tracePt t="38183" x="2236788" y="2151063"/>
          <p14:tracePt t="38199" x="2243138" y="2079625"/>
          <p14:tracePt t="38216" x="2271713" y="2014538"/>
          <p14:tracePt t="38249" x="2279650" y="1965325"/>
          <p14:tracePt t="38250" x="2279650" y="1922463"/>
          <p14:tracePt t="38266" x="2279650" y="1893888"/>
          <p14:tracePt t="38283" x="2271713" y="1857375"/>
          <p14:tracePt t="38299" x="2251075" y="1828800"/>
          <p14:tracePt t="38316" x="2208213" y="1785938"/>
          <p14:tracePt t="38333" x="2171700" y="1751013"/>
          <p14:tracePt t="38348" x="2143125" y="1728788"/>
          <p14:tracePt t="38366" x="2122488" y="1722438"/>
          <p14:tracePt t="38382" x="2100263" y="1722438"/>
          <p14:tracePt t="38399" x="2085975" y="1708150"/>
          <p14:tracePt t="38415" x="2071688" y="1700213"/>
          <p14:tracePt t="38433" x="2065338" y="1700213"/>
          <p14:tracePt t="38644" x="2071688" y="1700213"/>
          <p14:tracePt t="38652" x="2108200" y="1700213"/>
          <p14:tracePt t="38653" x="2136775" y="1700213"/>
          <p14:tracePt t="38665" x="2243138" y="1700213"/>
          <p14:tracePt t="38682" x="2328863" y="1700213"/>
          <p14:tracePt t="38699" x="2436813" y="1700213"/>
          <p14:tracePt t="38715" x="2528888" y="1700213"/>
          <p14:tracePt t="38732" x="2614613" y="1700213"/>
          <p14:tracePt t="38747" x="2808288" y="1700213"/>
          <p14:tracePt t="38766" x="3000375" y="1700213"/>
          <p14:tracePt t="38782" x="3186113" y="1700213"/>
          <p14:tracePt t="38798" x="3365500" y="1700213"/>
          <p14:tracePt t="38815" x="3486150" y="1700213"/>
          <p14:tracePt t="38831" x="3565525" y="1700213"/>
          <p14:tracePt t="38848" x="3629025" y="1700213"/>
          <p14:tracePt t="38865" x="3722688" y="1679575"/>
          <p14:tracePt t="38881" x="3786188" y="1671638"/>
          <p14:tracePt t="38898" x="3865563" y="1657350"/>
          <p14:tracePt t="38915" x="3965575" y="1628775"/>
          <p14:tracePt t="38931" x="4029075" y="1614488"/>
          <p14:tracePt t="38947" x="4122738" y="1600200"/>
          <p14:tracePt t="38965" x="4171950" y="1593850"/>
          <p14:tracePt t="38981" x="4179888" y="1585913"/>
          <p14:tracePt t="38997" x="4200525" y="1571625"/>
          <p14:tracePt t="39108" x="4143375" y="1571625"/>
          <p14:tracePt t="39116" x="4114800" y="1571625"/>
          <p14:tracePt t="39130" x="4079875" y="1585913"/>
          <p14:tracePt t="39132" x="4022725" y="1600200"/>
          <p14:tracePt t="39132" x="4000500" y="1608138"/>
          <p14:tracePt t="39148" x="3979863" y="1608138"/>
          <p14:tracePt t="39164" x="3914775" y="1628775"/>
          <p14:tracePt t="39181" x="3894138" y="1636713"/>
          <p14:tracePt t="39197" x="3851275" y="1636713"/>
          <p14:tracePt t="39214" x="3786188" y="1643063"/>
          <p14:tracePt t="39231" x="3708400" y="1679575"/>
          <p14:tracePt t="39247" x="3636963" y="1685925"/>
          <p14:tracePt t="39264" x="3551238" y="1685925"/>
          <p14:tracePt t="39281" x="3457575" y="1685925"/>
          <p14:tracePt t="39298" x="3379788" y="1685925"/>
          <p14:tracePt t="39314" x="3294063" y="1685925"/>
          <p14:tracePt t="39331" x="3179763" y="1671638"/>
          <p14:tracePt t="39348" x="3036888" y="1657350"/>
          <p14:tracePt t="39365" x="2928938" y="1651000"/>
          <p14:tracePt t="39381" x="2822575" y="1651000"/>
          <p14:tracePt t="39398" x="2679700" y="1622425"/>
          <p14:tracePt t="39414" x="2528888" y="1622425"/>
          <p14:tracePt t="39432" x="2351088" y="1622425"/>
          <p14:tracePt t="39447" x="2193925" y="1622425"/>
          <p14:tracePt t="39464" x="2093913" y="1622425"/>
          <p14:tracePt t="39481" x="1985963" y="1622425"/>
          <p14:tracePt t="39497" x="1908175" y="1622425"/>
          <p14:tracePt t="39514" x="1843088" y="1622425"/>
          <p14:tracePt t="39530" x="1765300" y="1622425"/>
          <p14:tracePt t="39547" x="1708150" y="1622425"/>
          <p14:tracePt t="39563" x="1622425" y="1622425"/>
          <p14:tracePt t="39581" x="1593850" y="1622425"/>
          <p14:tracePt t="39597" x="1550988" y="1622425"/>
          <p14:tracePt t="39613" x="1543050" y="1622425"/>
          <p14:tracePt t="39732" x="1550988" y="1622425"/>
          <p14:tracePt t="39741" x="1579563" y="1622425"/>
          <p14:tracePt t="39749" x="1608138" y="1622425"/>
          <p14:tracePt t="39757" x="1636713" y="1622425"/>
          <p14:tracePt t="39757" x="1671638" y="1622425"/>
          <p14:tracePt t="39766" x="1751013" y="1622425"/>
          <p14:tracePt t="39781" x="1814513" y="1622425"/>
          <p14:tracePt t="39797" x="1908175" y="1622425"/>
          <p14:tracePt t="39814" x="1971675" y="1622425"/>
          <p14:tracePt t="39831" x="2051050" y="1622425"/>
          <p14:tracePt t="39848" x="2108200" y="1622425"/>
          <p14:tracePt t="39864" x="2157413" y="1622425"/>
          <p14:tracePt t="39880" x="2200275" y="1622425"/>
          <p14:tracePt t="39897" x="2236788" y="1622425"/>
          <p14:tracePt t="39914" x="2293938" y="1622425"/>
          <p14:tracePt t="39930" x="2371725" y="1622425"/>
          <p14:tracePt t="39946" x="2422525" y="1622425"/>
          <p14:tracePt t="39964" x="2486025" y="1622425"/>
          <p14:tracePt t="39980" x="2557463" y="1622425"/>
          <p14:tracePt t="39997" x="2614613" y="1622425"/>
          <p14:tracePt t="40013" x="2651125" y="1622425"/>
          <p14:tracePt t="40031" x="2671763" y="1622425"/>
          <p14:tracePt t="40047" x="2714625" y="1622425"/>
          <p14:tracePt t="40063" x="2736850" y="1622425"/>
          <p14:tracePt t="40080" x="2779713" y="1622425"/>
          <p14:tracePt t="40097" x="2828925" y="1622425"/>
          <p14:tracePt t="40113" x="2871788" y="1636713"/>
          <p14:tracePt t="40130" x="2936875" y="1643063"/>
          <p14:tracePt t="40147" x="3008313" y="1643063"/>
          <p14:tracePt t="40163" x="3079750" y="1643063"/>
          <p14:tracePt t="40180" x="3171825" y="1643063"/>
          <p14:tracePt t="40197" x="3228975" y="1643063"/>
          <p14:tracePt t="40214" x="3294063" y="1643063"/>
          <p14:tracePt t="40229" x="3386138" y="1643063"/>
          <p14:tracePt t="40247" x="3471863" y="1643063"/>
          <p14:tracePt t="40263" x="3543300" y="1643063"/>
          <p14:tracePt t="40280" x="3622675" y="1643063"/>
          <p14:tracePt t="40297" x="3686175" y="1643063"/>
          <p14:tracePt t="40313" x="3779838" y="1643063"/>
          <p14:tracePt t="40331" x="3829050" y="1643063"/>
          <p14:tracePt t="40346" x="3865563" y="1643063"/>
          <p14:tracePt t="40364" x="3900488" y="1643063"/>
          <p14:tracePt t="40379" x="3943350" y="1643063"/>
          <p14:tracePt t="40379" x="3957638" y="1643063"/>
          <p14:tracePt t="40397" x="4008438" y="1636713"/>
          <p14:tracePt t="40413" x="4029075" y="1622425"/>
          <p14:tracePt t="40429" x="4043363" y="1614488"/>
          <p14:tracePt t="40447" x="4071938" y="1608138"/>
          <p14:tracePt t="40463" x="4079875" y="1608138"/>
          <p14:tracePt t="40479" x="4094163" y="1600200"/>
          <p14:tracePt t="40541" x="4100513" y="1600200"/>
          <p14:tracePt t="40645" x="4094163" y="1585913"/>
          <p14:tracePt t="40653" x="4086225" y="1585913"/>
          <p14:tracePt t="40655" x="4065588" y="1585913"/>
          <p14:tracePt t="40664" x="4037013" y="1579563"/>
          <p14:tracePt t="40679" x="3994150" y="1565275"/>
          <p14:tracePt t="40696" x="3951288" y="1565275"/>
          <p14:tracePt t="40712" x="3886200" y="1565275"/>
          <p14:tracePt t="40729" x="3800475" y="1593850"/>
          <p14:tracePt t="40745" x="3714750" y="1622425"/>
          <p14:tracePt t="40762" x="3600450" y="1693863"/>
          <p14:tracePt t="40779" x="3436938" y="1743075"/>
          <p14:tracePt t="40796" x="3243263" y="1828800"/>
          <p14:tracePt t="40813" x="3114675" y="1885950"/>
          <p14:tracePt t="40829" x="2965450" y="1951038"/>
          <p14:tracePt t="40846" x="2794000" y="2028825"/>
          <p14:tracePt t="40862" x="2643188" y="2085975"/>
          <p14:tracePt t="40878" x="2508250" y="2165350"/>
          <p14:tracePt t="40895" x="2336800" y="2265363"/>
          <p14:tracePt t="40912" x="2200275" y="2357438"/>
          <p14:tracePt t="40929" x="2079625" y="2414588"/>
          <p14:tracePt t="40945" x="1979613" y="2471738"/>
          <p14:tracePt t="40962" x="1922463" y="2522538"/>
          <p14:tracePt t="40978" x="1871663" y="2579688"/>
          <p14:tracePt t="40995" x="1814513" y="2686050"/>
          <p14:tracePt t="41011" x="1751013" y="2836863"/>
          <p14:tracePt t="41028" x="1722438" y="2936875"/>
          <p14:tracePt t="41044" x="1671638" y="3071813"/>
          <p14:tracePt t="41063" x="1628775" y="3171825"/>
          <p14:tracePt t="41078" x="1614488" y="3222625"/>
          <p14:tracePt t="41094" x="1614488" y="3300413"/>
          <p14:tracePt t="41112" x="1608138" y="3343275"/>
          <p14:tracePt t="41128" x="1585913" y="3414713"/>
          <p14:tracePt t="41146" x="1579563" y="3494088"/>
          <p14:tracePt t="41161" x="1571625" y="3571875"/>
          <p14:tracePt t="41179" x="1571625" y="3636963"/>
          <p14:tracePt t="41195" x="1571625" y="3657600"/>
          <p14:tracePt t="41212" x="1571625" y="3679825"/>
          <p14:tracePt t="41228" x="1593850" y="3708400"/>
          <p14:tracePt t="41245" x="1665288" y="3729038"/>
          <p14:tracePt t="41262" x="1771650" y="3743325"/>
          <p14:tracePt t="41278" x="1879600" y="3743325"/>
          <p14:tracePt t="41297" x="2000250" y="3743325"/>
          <p14:tracePt t="41312" x="2108200" y="3743325"/>
          <p14:tracePt t="41329" x="2208213" y="3743325"/>
          <p14:tracePt t="41345" x="2300288" y="3743325"/>
          <p14:tracePt t="41362" x="2400300" y="3714750"/>
          <p14:tracePt t="41378" x="2486025" y="3708400"/>
          <p14:tracePt t="41395" x="2651125" y="3694113"/>
          <p14:tracePt t="41411" x="2828925" y="3643313"/>
          <p14:tracePt t="41428" x="3014663" y="3579813"/>
          <p14:tracePt t="41445" x="3114675" y="3551238"/>
          <p14:tracePt t="41461" x="3194050" y="3529013"/>
          <p14:tracePt t="41478" x="3294063" y="3500438"/>
          <p14:tracePt t="41494" x="3371850" y="3486150"/>
          <p14:tracePt t="41511" x="3471863" y="3457575"/>
          <p14:tracePt t="41527" x="3586163" y="3422650"/>
          <p14:tracePt t="41545" x="3714750" y="3371850"/>
          <p14:tracePt t="41560" x="3843338" y="3351213"/>
          <p14:tracePt t="41578" x="3914775" y="3328988"/>
          <p14:tracePt t="41595" x="4008438" y="3308350"/>
          <p14:tracePt t="41611" x="4065588" y="3300413"/>
          <p14:tracePt t="41611" x="4100513" y="3300413"/>
          <p14:tracePt t="41629" x="4129088" y="3279775"/>
          <p14:tracePt t="41644" x="4171950" y="3279775"/>
          <p14:tracePt t="41757" x="4151313" y="3279775"/>
          <p14:tracePt t="41765" x="4079875" y="3294063"/>
          <p14:tracePt t="41770" x="4029075" y="3308350"/>
          <p14:tracePt t="41777" x="3929063" y="3336925"/>
          <p14:tracePt t="41794" x="3851275" y="3357563"/>
          <p14:tracePt t="41794" x="3757613" y="3400425"/>
          <p14:tracePt t="41813" x="3686175" y="3408363"/>
          <p14:tracePt t="41827" x="3479800" y="3486150"/>
          <p14:tracePt t="41845" x="3328988" y="3536950"/>
          <p14:tracePt t="41861" x="3200400" y="3557588"/>
          <p14:tracePt t="41877" x="3122613" y="3579813"/>
          <p14:tracePt t="41894" x="3028950" y="3586163"/>
          <p14:tracePt t="41910" x="2965450" y="3586163"/>
          <p14:tracePt t="41927" x="2894013" y="3600450"/>
          <p14:tracePt t="41943" x="2843213" y="3614738"/>
          <p14:tracePt t="41961" x="2765425" y="3629025"/>
          <p14:tracePt t="41977" x="2708275" y="3636963"/>
          <p14:tracePt t="41994" x="2628900" y="3636963"/>
          <p14:tracePt t="42010" x="2565400" y="3643313"/>
          <p14:tracePt t="42027" x="2500313" y="3671888"/>
          <p14:tracePt t="42043" x="2436813" y="3671888"/>
          <p14:tracePt t="42060" x="2393950" y="3671888"/>
          <p14:tracePt t="42077" x="2351088" y="3671888"/>
          <p14:tracePt t="42094" x="2293938" y="3671888"/>
          <p14:tracePt t="42111" x="2236788" y="3671888"/>
          <p14:tracePt t="42127" x="2171700" y="3671888"/>
          <p14:tracePt t="42144" x="2114550" y="3671888"/>
          <p14:tracePt t="42160" x="2065338" y="3671888"/>
          <p14:tracePt t="42177" x="2028825" y="3671888"/>
          <p14:tracePt t="42193" x="1993900" y="3671888"/>
          <p14:tracePt t="42210" x="1985963" y="3671888"/>
          <p14:tracePt t="42284" x="1979613" y="3671888"/>
          <p14:tracePt t="42301" x="1971675" y="3679825"/>
          <p14:tracePt t="42308" x="1957388" y="3679825"/>
          <p14:tracePt t="42316" x="1951038" y="3679825"/>
          <p14:tracePt t="42460" x="2014538" y="3679825"/>
          <p14:tracePt t="42475" x="2100263" y="3679825"/>
          <p14:tracePt t="42475" x="2293938" y="3679825"/>
          <p14:tracePt t="42493" x="2371725" y="3679825"/>
          <p14:tracePt t="42510" x="2386013" y="3679825"/>
          <p14:tracePt t="42572" x="2393950" y="3679825"/>
          <p14:tracePt t="42588" x="2414588" y="3679825"/>
          <p14:tracePt t="42604" x="2422525" y="3679825"/>
          <p14:tracePt t="42612" x="2428875" y="3679825"/>
          <p14:tracePt t="42612" x="2436813" y="3679825"/>
          <p14:tracePt t="42636" x="2451100" y="3679825"/>
          <p14:tracePt t="42648" x="2465388" y="3679825"/>
          <p14:tracePt t="42652" x="2493963" y="3679825"/>
          <p14:tracePt t="42659" x="2600325" y="3679825"/>
          <p14:tracePt t="42677" x="2665413" y="3665538"/>
          <p14:tracePt t="42693" x="2743200" y="3665538"/>
          <p14:tracePt t="42710" x="2794000" y="3665538"/>
          <p14:tracePt t="42725" x="2851150" y="3665538"/>
          <p14:tracePt t="42743" x="2871788" y="3665538"/>
          <p14:tracePt t="42759" x="2894013" y="3665538"/>
          <p14:tracePt t="42776" x="2914650" y="3665538"/>
          <p14:tracePt t="42792" x="2943225" y="3657600"/>
          <p14:tracePt t="42809" x="2971800" y="3657600"/>
          <p14:tracePt t="42825" x="3008313" y="3651250"/>
          <p14:tracePt t="42842" x="3079750" y="3629025"/>
          <p14:tracePt t="42859" x="3143250" y="3629025"/>
          <p14:tracePt t="42877" x="3171825" y="3622675"/>
          <p14:tracePt t="42893" x="3214688" y="3622675"/>
          <p14:tracePt t="42909" x="3251200" y="3622675"/>
          <p14:tracePt t="42926" x="3271838" y="3622675"/>
          <p14:tracePt t="42942" x="3286125" y="3622675"/>
          <p14:tracePt t="42959" x="3294063" y="3622675"/>
          <p14:tracePt t="42975" x="3308350" y="3614738"/>
          <p14:tracePt t="43019" x="3328988" y="3614738"/>
          <p14:tracePt t="43036" x="3336925" y="3614738"/>
          <p14:tracePt t="43044" x="3351213" y="3608388"/>
          <p14:tracePt t="43060" x="3394075" y="3586163"/>
          <p14:tracePt t="43092" x="3400425" y="3586163"/>
          <p14:tracePt t="43100" x="3414713" y="3586163"/>
          <p14:tracePt t="43116" x="3429000" y="3579813"/>
          <p14:tracePt t="46091" x="3436938" y="3579813"/>
          <p14:tracePt t="46300" x="3451225" y="3579813"/>
          <p14:tracePt t="46308" x="3471863" y="3579813"/>
          <p14:tracePt t="46316" x="3500438" y="3579813"/>
          <p14:tracePt t="46324" x="3551238" y="3586163"/>
          <p14:tracePt t="46337" x="3600450" y="3594100"/>
          <p14:tracePt t="46353" x="3614738" y="3600450"/>
          <p14:tracePt t="46370" x="3629025" y="3614738"/>
          <p14:tracePt t="46386" x="3665538" y="3636963"/>
          <p14:tracePt t="46404" x="3671888" y="3643313"/>
          <p14:tracePt t="46419" x="3686175" y="3651250"/>
          <p14:tracePt t="46437" x="3708400" y="3657600"/>
          <p14:tracePt t="46453" x="3722688" y="3665538"/>
          <p14:tracePt t="46470" x="3751263" y="3679825"/>
          <p14:tracePt t="46487" x="3786188" y="3708400"/>
          <p14:tracePt t="46502" x="3822700" y="3722688"/>
          <p14:tracePt t="46521" x="3843338" y="3722688"/>
          <p14:tracePt t="46536" x="3857625" y="3736975"/>
          <p14:tracePt t="46553" x="3886200" y="3736975"/>
          <p14:tracePt t="46569" x="3922713" y="3743325"/>
          <p14:tracePt t="46586" x="3965575" y="3743325"/>
          <p14:tracePt t="46586" x="4008438" y="3743325"/>
          <p14:tracePt t="46604" x="4071938" y="3743325"/>
          <p14:tracePt t="46620" x="4179888" y="3743325"/>
          <p14:tracePt t="46636" x="4271963" y="3743325"/>
          <p14:tracePt t="46652" x="4365625" y="3743325"/>
          <p14:tracePt t="46670" x="4414838" y="3743325"/>
          <p14:tracePt t="46686" x="4457700" y="3743325"/>
          <p14:tracePt t="46703" x="4508500" y="3757613"/>
          <p14:tracePt t="46720" x="4537075" y="3757613"/>
          <p14:tracePt t="46737" x="4572000" y="3765550"/>
          <p14:tracePt t="46752" x="4629150" y="3771900"/>
          <p14:tracePt t="46769" x="4657725" y="3779838"/>
          <p14:tracePt t="46786" x="4679950" y="3779838"/>
          <p14:tracePt t="46803" x="4714875" y="3786188"/>
          <p14:tracePt t="46803" x="4722813" y="3786188"/>
          <p14:tracePt t="46820" x="4743450" y="3786188"/>
          <p14:tracePt t="46836" x="4757738" y="3786188"/>
          <p14:tracePt t="46853" x="4786313" y="3786188"/>
          <p14:tracePt t="46869" x="4800600" y="3786188"/>
          <p14:tracePt t="46886" x="4814888" y="3786188"/>
          <p14:tracePt t="46971" x="4822825" y="3794125"/>
          <p14:tracePt t="47012" x="4814888" y="3800475"/>
          <p14:tracePt t="47019" x="4794250" y="3800475"/>
          <p14:tracePt t="47035" x="4779963" y="3800475"/>
          <p14:tracePt t="47036" x="4743450" y="3800475"/>
          <p14:tracePt t="47052" x="4714875" y="3822700"/>
          <p14:tracePt t="47069" x="4657725" y="3822700"/>
          <p14:tracePt t="47086" x="4600575" y="3822700"/>
          <p14:tracePt t="47102" x="4522788" y="3829050"/>
          <p14:tracePt t="47119" x="4443413" y="3843338"/>
          <p14:tracePt t="47135" x="4365625" y="3851275"/>
          <p14:tracePt t="47152" x="4300538" y="3871913"/>
          <p14:tracePt t="47168" x="4251325" y="3879850"/>
          <p14:tracePt t="47186" x="4208463" y="3879850"/>
          <p14:tracePt t="47202" x="4171950" y="3879850"/>
          <p14:tracePt t="47221" x="4143375" y="3879850"/>
          <p14:tracePt t="47236" x="4114800" y="3879850"/>
          <p14:tracePt t="47252" x="4100513" y="3886200"/>
          <p14:tracePt t="47269" x="4065588" y="3886200"/>
          <p14:tracePt t="47285" x="4057650" y="3894138"/>
          <p14:tracePt t="47302" x="4051300" y="3894138"/>
          <p14:tracePt t="47318" x="4037013" y="3894138"/>
          <p14:tracePt t="47336" x="4029075" y="3894138"/>
          <p14:tracePt t="47372" x="4022725" y="3894138"/>
          <p14:tracePt t="47476" x="4029075" y="3894138"/>
          <p14:tracePt t="47478" x="4094163" y="3894138"/>
          <p14:tracePt t="47486" x="4165600" y="3894138"/>
          <p14:tracePt t="47501" x="4229100" y="3894138"/>
          <p14:tracePt t="47519" x="4308475" y="3894138"/>
          <p14:tracePt t="47535" x="4371975" y="3894138"/>
          <p14:tracePt t="47551" x="4479925" y="3894138"/>
          <p14:tracePt t="47568" x="4565650" y="3894138"/>
          <p14:tracePt t="47584" x="4637088" y="3894138"/>
          <p14:tracePt t="47602" x="4700588" y="3894138"/>
          <p14:tracePt t="47618" x="4765675" y="3894138"/>
          <p14:tracePt t="47635" x="4894263" y="3894138"/>
          <p14:tracePt t="47652" x="4972050" y="3894138"/>
          <p14:tracePt t="47668" x="5080000" y="3894138"/>
          <p14:tracePt t="47684" x="5237163" y="3894138"/>
          <p14:tracePt t="47702" x="5357813" y="3894138"/>
          <p14:tracePt t="47718" x="5480050" y="3894138"/>
          <p14:tracePt t="47734" x="5586413" y="3894138"/>
          <p14:tracePt t="47750" x="5743575" y="3894138"/>
          <p14:tracePt t="47768" x="5880100" y="3894138"/>
          <p14:tracePt t="47785" x="6037263" y="3894138"/>
          <p14:tracePt t="47801" x="6157913" y="3894138"/>
          <p14:tracePt t="47818" x="6265863" y="3894138"/>
          <p14:tracePt t="47834" x="6386513" y="3894138"/>
          <p14:tracePt t="47851" x="6529388" y="3894138"/>
          <p14:tracePt t="47867" x="6608763" y="3894138"/>
          <p14:tracePt t="47884" x="6665913" y="3894138"/>
          <p14:tracePt t="47901" x="6708775" y="3894138"/>
          <p14:tracePt t="47917" x="6765925" y="3894138"/>
          <p14:tracePt t="47934" x="6808788" y="3894138"/>
          <p14:tracePt t="47950" x="6851650" y="3894138"/>
          <p14:tracePt t="47968" x="6908800" y="3894138"/>
          <p14:tracePt t="47984" x="6951663" y="3894138"/>
          <p14:tracePt t="48001" x="7015163" y="3894138"/>
          <p14:tracePt t="48018" x="7072313" y="3894138"/>
          <p14:tracePt t="48018" x="7086600" y="3894138"/>
          <p14:tracePt t="48036" x="7115175" y="3894138"/>
          <p14:tracePt t="48050" x="7158038" y="3894138"/>
          <p14:tracePt t="48068" x="7165975" y="3894138"/>
          <p14:tracePt t="48084" x="7172325" y="3894138"/>
          <p14:tracePt t="48100" x="7194550" y="3894138"/>
          <p14:tracePt t="48117" x="7200900" y="3894138"/>
          <p14:tracePt t="48133" x="7208838" y="3894138"/>
          <p14:tracePt t="48275" x="7200900" y="3914775"/>
          <p14:tracePt t="48285" x="7194550" y="3914775"/>
          <p14:tracePt t="48291" x="7151688" y="3929063"/>
          <p14:tracePt t="48300" x="7115175" y="3929063"/>
          <p14:tracePt t="48316" x="7080250" y="3937000"/>
          <p14:tracePt t="48334" x="7058025" y="3957638"/>
          <p14:tracePt t="48350" x="7015163" y="3965575"/>
          <p14:tracePt t="48367" x="6972300" y="3971925"/>
          <p14:tracePt t="48383" x="6880225" y="4008438"/>
          <p14:tracePt t="48400" x="6786563" y="4014788"/>
          <p14:tracePt t="48417" x="6694488" y="4029075"/>
          <p14:tracePt t="48434" x="6586538" y="4037013"/>
          <p14:tracePt t="48450" x="6465888" y="4037013"/>
          <p14:tracePt t="48467" x="6286500" y="4037013"/>
          <p14:tracePt t="48484" x="6165850" y="4037013"/>
          <p14:tracePt t="48500" x="6057900" y="4037013"/>
          <p14:tracePt t="48517" x="5965825" y="4037013"/>
          <p14:tracePt t="48533" x="5880100" y="4037013"/>
          <p14:tracePt t="48549" x="5800725" y="4037013"/>
          <p14:tracePt t="48566" x="5722938" y="4037013"/>
          <p14:tracePt t="48583" x="5629275" y="4037013"/>
          <p14:tracePt t="48600" x="5586413" y="4037013"/>
          <p14:tracePt t="48616" x="5522913" y="4037013"/>
          <p14:tracePt t="48633" x="5443538" y="4037013"/>
          <p14:tracePt t="48650" x="5380038" y="4037013"/>
          <p14:tracePt t="48667" x="5300663" y="4037013"/>
          <p14:tracePt t="48683" x="5222875" y="4037013"/>
          <p14:tracePt t="48700" x="5194300" y="4037013"/>
          <p14:tracePt t="48717" x="5180013" y="4037013"/>
          <p14:tracePt t="48733" x="5165725" y="4037013"/>
          <p14:tracePt t="48750" x="5129213" y="4037013"/>
          <p14:tracePt t="48766" x="5100638" y="4022725"/>
          <p14:tracePt t="48784" x="5051425" y="4000500"/>
          <p14:tracePt t="48800" x="5022850" y="3994150"/>
          <p14:tracePt t="48816" x="5000625" y="3965575"/>
          <p14:tracePt t="48833" x="4986338" y="3951288"/>
          <p14:tracePt t="48851" x="4972050" y="3922713"/>
          <p14:tracePt t="48866" x="4965700" y="3879850"/>
          <p14:tracePt t="48883" x="4943475" y="3836988"/>
          <p14:tracePt t="48900" x="4943475" y="3814763"/>
          <p14:tracePt t="48916" x="4943475" y="3771900"/>
          <p14:tracePt t="48934" x="4943475" y="3729038"/>
          <p14:tracePt t="48949" x="4943475" y="3686175"/>
          <p14:tracePt t="48967" x="4943475" y="3671888"/>
          <p14:tracePt t="48982" x="4943475" y="3636963"/>
          <p14:tracePt t="48999" x="4972050" y="3594100"/>
          <p14:tracePt t="49015" x="4994275" y="3579813"/>
          <p14:tracePt t="49032" x="5037138" y="3551238"/>
          <p14:tracePt t="49049" x="5086350" y="3536950"/>
          <p14:tracePt t="49065" x="5143500" y="3529013"/>
          <p14:tracePt t="49065" x="5180013" y="3522663"/>
          <p14:tracePt t="49084" x="5194300" y="3522663"/>
          <p14:tracePt t="49098" x="5314950" y="3500438"/>
          <p14:tracePt t="49116" x="5372100" y="3500438"/>
          <p14:tracePt t="49132" x="5437188" y="3486150"/>
          <p14:tracePt t="49149" x="5514975" y="3486150"/>
          <p14:tracePt t="49165" x="5580063" y="3486150"/>
          <p14:tracePt t="49181" x="5643563" y="3486150"/>
          <p14:tracePt t="49198" x="5737225" y="3486150"/>
          <p14:tracePt t="49215" x="5829300" y="3486150"/>
          <p14:tracePt t="49233" x="5922963" y="3486150"/>
          <p14:tracePt t="49249" x="6008688" y="3486150"/>
          <p14:tracePt t="49266" x="6100763" y="3479800"/>
          <p14:tracePt t="49282" x="6215063" y="3443288"/>
          <p14:tracePt t="49282" x="6265863" y="3443288"/>
          <p14:tracePt t="49300" x="6343650" y="3429000"/>
          <p14:tracePt t="49315" x="6415088" y="3429000"/>
          <p14:tracePt t="49333" x="6437313" y="3414713"/>
          <p14:tracePt t="49348" x="6472238" y="3414713"/>
          <p14:tracePt t="49365" x="6515100" y="3400425"/>
          <p14:tracePt t="49381" x="6523038" y="3400425"/>
          <p14:tracePt t="49398" x="6551613" y="3400425"/>
          <p14:tracePt t="49415" x="6572250" y="3400425"/>
          <p14:tracePt t="49432" x="6623050" y="3400425"/>
          <p14:tracePt t="49449" x="6665913" y="3400425"/>
          <p14:tracePt t="49464" x="6708775" y="3400425"/>
          <p14:tracePt t="49482" x="6808788" y="3400425"/>
          <p14:tracePt t="49499" x="6829425" y="3400425"/>
          <p14:tracePt t="49515" x="6943725" y="3414713"/>
          <p14:tracePt t="49532" x="7008813" y="3451225"/>
          <p14:tracePt t="49550" x="7051675" y="3479800"/>
          <p14:tracePt t="49565" x="7080250" y="3514725"/>
          <p14:tracePt t="49583" x="7123113" y="3600450"/>
          <p14:tracePt t="49600" x="7151688" y="3679825"/>
          <p14:tracePt t="49616" x="7172325" y="3751263"/>
          <p14:tracePt t="49633" x="7180263" y="3786188"/>
          <p14:tracePt t="49649" x="7180263" y="3800475"/>
          <p14:tracePt t="49666" x="7180263" y="3829050"/>
          <p14:tracePt t="49683" x="7158038" y="3851275"/>
          <p14:tracePt t="49699" x="7137400" y="3871913"/>
          <p14:tracePt t="49699" x="7123113" y="3879850"/>
          <p14:tracePt t="49717" x="7065963" y="3908425"/>
          <p14:tracePt t="49733" x="7008813" y="3937000"/>
          <p14:tracePt t="49751" x="6958013" y="3965575"/>
          <p14:tracePt t="49766" x="6915150" y="3971925"/>
          <p14:tracePt t="49783" x="6872288" y="3986213"/>
          <p14:tracePt t="49800" x="6794500" y="4008438"/>
          <p14:tracePt t="49816" x="6737350" y="4022725"/>
          <p14:tracePt t="49833" x="6629400" y="4037013"/>
          <p14:tracePt t="49849" x="6529388" y="4057650"/>
          <p14:tracePt t="49865" x="6408738" y="4065588"/>
          <p14:tracePt t="49882" x="6280150" y="4079875"/>
          <p14:tracePt t="49900" x="6172200" y="4079875"/>
          <p14:tracePt t="49915" x="6029325" y="4086225"/>
          <p14:tracePt t="49934" x="5986463" y="4086225"/>
          <p14:tracePt t="49949" x="5894388" y="4108450"/>
          <p14:tracePt t="49966" x="5837238" y="4122738"/>
          <p14:tracePt t="49982" x="5794375" y="4122738"/>
          <p14:tracePt t="49999" x="5751513" y="4122738"/>
          <p14:tracePt t="50016" x="5708650" y="4122738"/>
          <p14:tracePt t="50032" x="5657850" y="4122738"/>
          <p14:tracePt t="50050" x="5608638" y="4122738"/>
          <p14:tracePt t="50065" x="5543550" y="4122738"/>
          <p14:tracePt t="50083" x="5500688" y="4122738"/>
          <p14:tracePt t="50098" x="5486400" y="4122738"/>
          <p14:tracePt t="50115" x="5443538" y="4122738"/>
          <p14:tracePt t="50132" x="5408613" y="4122738"/>
          <p14:tracePt t="50149" x="5365750" y="4122738"/>
          <p14:tracePt t="50165" x="5343525" y="4122738"/>
          <p14:tracePt t="50182" x="5322888" y="4122738"/>
          <p14:tracePt t="50198" x="5286375" y="4122738"/>
          <p14:tracePt t="50215" x="5257800" y="4122738"/>
          <p14:tracePt t="50233" x="5237163" y="4122738"/>
          <p14:tracePt t="50249" x="5214938" y="4114800"/>
          <p14:tracePt t="50266" x="5208588" y="4108450"/>
          <p14:tracePt t="50282" x="5194300" y="4094163"/>
          <p14:tracePt t="50299" x="5180013" y="4079875"/>
          <p14:tracePt t="50315" x="5165725" y="4065588"/>
          <p14:tracePt t="50332" x="5151438" y="4029075"/>
          <p14:tracePt t="50332" x="5137150" y="4014788"/>
          <p14:tracePt t="50349" x="5129213" y="3994150"/>
          <p14:tracePt t="50365" x="5122863" y="3957638"/>
          <p14:tracePt t="50382" x="5114925" y="3943350"/>
          <p14:tracePt t="50398" x="5086350" y="3900488"/>
          <p14:tracePt t="50416" x="5080000" y="3871913"/>
          <p14:tracePt t="50431" x="5072063" y="3857625"/>
          <p14:tracePt t="50468" x="5072063" y="3836988"/>
          <p14:tracePt t="50476" x="5051425" y="3808413"/>
          <p14:tracePt t="50483" x="5043488" y="3779838"/>
          <p14:tracePt t="50516" x="5043488" y="3771900"/>
          <p14:tracePt t="50519" x="5043488" y="3765550"/>
          <p14:tracePt t="50531" x="5043488" y="3736975"/>
          <p14:tracePt t="50548" x="5043488" y="3714750"/>
          <p14:tracePt t="50565" x="5043488" y="3700463"/>
          <p14:tracePt t="50581" x="5043488" y="3665538"/>
          <p14:tracePt t="50598" x="5043488" y="3651250"/>
          <p14:tracePt t="50614" x="5043488" y="3636963"/>
          <p14:tracePt t="50631" x="5043488" y="3614738"/>
          <p14:tracePt t="50647" x="5051425" y="3608388"/>
          <p14:tracePt t="50692" x="5057775" y="3600450"/>
          <p14:tracePt t="50708" x="5094288" y="3594100"/>
          <p14:tracePt t="50716" x="5100638" y="3586163"/>
          <p14:tracePt t="50732" x="5122863" y="3579813"/>
          <p14:tracePt t="50740" x="5129213" y="3579813"/>
          <p14:tracePt t="50747" x="5180013" y="3579813"/>
          <p14:tracePt t="50764" x="5243513" y="3571875"/>
          <p14:tracePt t="50782" x="5286375" y="3557588"/>
          <p14:tracePt t="50797" x="5343525" y="3557588"/>
          <p14:tracePt t="50814" x="5372100" y="3557588"/>
          <p14:tracePt t="50830" x="5414963" y="3543300"/>
          <p14:tracePt t="50847" x="5429250" y="3543300"/>
          <p14:tracePt t="50865" x="5465763" y="3536950"/>
          <p14:tracePt t="50881" x="5494338" y="3536950"/>
          <p14:tracePt t="50898" x="5543550" y="3536950"/>
          <p14:tracePt t="50914" x="5594350" y="3536950"/>
          <p14:tracePt t="50931" x="5637213" y="3536950"/>
          <p14:tracePt t="50947" x="5694363" y="3522663"/>
          <p14:tracePt t="50964" x="5765800" y="3514725"/>
          <p14:tracePt t="50982" x="5822950" y="3508375"/>
          <p14:tracePt t="50997" x="5865813" y="3500438"/>
          <p14:tracePt t="51014" x="5929313" y="3486150"/>
          <p14:tracePt t="51031" x="6022975" y="3479800"/>
          <p14:tracePt t="51048" x="6065838" y="3471863"/>
          <p14:tracePt t="51064" x="6129338" y="3471863"/>
          <p14:tracePt t="51081" x="6186488" y="3471863"/>
          <p14:tracePt t="51098" x="6243638" y="3471863"/>
          <p14:tracePt t="51115" x="6294438" y="3471863"/>
          <p14:tracePt t="51130" x="6351588" y="3471863"/>
          <p14:tracePt t="51148" x="6386513" y="3471863"/>
          <p14:tracePt t="51164" x="6394450" y="3471863"/>
          <p14:tracePt t="51205" x="6408738" y="3471863"/>
          <p14:tracePt t="51212" x="6423025" y="3471863"/>
          <p14:tracePt t="51224" x="6451600" y="3471863"/>
          <p14:tracePt t="51232" x="6457950" y="3471863"/>
          <p14:tracePt t="51247" x="6480175" y="3471863"/>
          <p14:tracePt t="51285" x="6494463" y="3471863"/>
          <p14:tracePt t="51292" x="6508750" y="3486150"/>
          <p14:tracePt t="51325" x="6515100" y="3494088"/>
          <p14:tracePt t="51341" x="6537325" y="3494088"/>
          <p14:tracePt t="51357" x="6543675" y="3494088"/>
          <p14:tracePt t="51365" x="6551613" y="3494088"/>
          <p14:tracePt t="51380" x="6557963" y="3500438"/>
          <p14:tracePt t="51381" x="6580188" y="3500438"/>
          <p14:tracePt t="51397" x="6615113" y="3500438"/>
          <p14:tracePt t="51414" x="6657975" y="3514725"/>
          <p14:tracePt t="51430" x="6680200" y="3514725"/>
          <p14:tracePt t="51447" x="6715125" y="3529013"/>
          <p14:tracePt t="51463" x="6737350" y="3529013"/>
          <p14:tracePt t="51480" x="6765925" y="3536950"/>
          <p14:tracePt t="51497" x="6780213" y="3536950"/>
          <p14:tracePt t="51513" x="6786563" y="3536950"/>
          <p14:tracePt t="51580" x="6794500" y="3543300"/>
          <p14:tracePt t="51612" x="6794500" y="3557588"/>
          <p14:tracePt t="51620" x="6794500" y="3579813"/>
          <p14:tracePt t="51630" x="6794500" y="3586163"/>
          <p14:tracePt t="51632" x="6786563" y="3614738"/>
          <p14:tracePt t="51646" x="6737350" y="3665538"/>
          <p14:tracePt t="51663" x="6680200" y="3700463"/>
          <p14:tracePt t="51680" x="6637338" y="3729038"/>
          <p14:tracePt t="51696" x="6565900" y="3771900"/>
          <p14:tracePt t="51713" x="6494463" y="3800475"/>
          <p14:tracePt t="51729" x="6451600" y="3808413"/>
          <p14:tracePt t="51746" x="6423025" y="3808413"/>
          <p14:tracePt t="51762" x="6372225" y="3814763"/>
          <p14:tracePt t="51779" x="6294438" y="3814763"/>
          <p14:tracePt t="51797" x="6229350" y="3814763"/>
          <p14:tracePt t="51813" x="6122988" y="3814763"/>
          <p14:tracePt t="51830" x="5980113" y="3829050"/>
          <p14:tracePt t="51846" x="5843588" y="3829050"/>
          <p14:tracePt t="51864" x="5751513" y="3829050"/>
          <p14:tracePt t="51879" x="5686425" y="3829050"/>
          <p14:tracePt t="51896" x="5608638" y="3829050"/>
          <p14:tracePt t="51912" x="5543550" y="3829050"/>
          <p14:tracePt t="51930" x="5465763" y="3829050"/>
          <p14:tracePt t="51946" x="5400675" y="3829050"/>
          <p14:tracePt t="51962" x="5308600" y="3851275"/>
          <p14:tracePt t="51979" x="5251450" y="3857625"/>
          <p14:tracePt t="51995" x="5165725" y="3871913"/>
          <p14:tracePt t="52013" x="5157788" y="3871913"/>
          <p14:tracePt t="52029" x="5137150" y="3871913"/>
          <p14:tracePt t="52116" x="5129213" y="3871913"/>
          <p14:tracePt t="53475" x="5108575" y="3879850"/>
          <p14:tracePt t="53483" x="5100638" y="3879850"/>
          <p14:tracePt t="53485" x="5094288" y="3879850"/>
          <p14:tracePt t="53492" x="5065713" y="3894138"/>
          <p14:tracePt t="53509" x="5057775" y="3894138"/>
          <p14:tracePt t="53526" x="5051425" y="3894138"/>
          <p14:tracePt t="53572" x="5037138" y="3900488"/>
          <p14:tracePt t="53588" x="5022850" y="3900488"/>
          <p14:tracePt t="53591" x="5014913" y="3900488"/>
          <p14:tracePt t="53596" x="5008563" y="3900488"/>
          <p14:tracePt t="53609" x="4972050" y="3908425"/>
          <p14:tracePt t="53626" x="4957763" y="3908425"/>
          <p14:tracePt t="53626" x="4943475" y="3908425"/>
          <p14:tracePt t="53644" x="4937125" y="3922713"/>
          <p14:tracePt t="53660" x="4886325" y="3937000"/>
          <p14:tracePt t="53676" x="4829175" y="3937000"/>
          <p14:tracePt t="53692" x="4794250" y="3943350"/>
          <p14:tracePt t="53710" x="4751388" y="3965575"/>
          <p14:tracePt t="53726" x="4722813" y="3965575"/>
          <p14:tracePt t="53742" x="4651375" y="3979863"/>
          <p14:tracePt t="53759" x="4608513" y="3979863"/>
          <p14:tracePt t="53776" x="4565650" y="3994150"/>
          <p14:tracePt t="53793" x="4500563" y="3994150"/>
          <p14:tracePt t="53809" x="4429125" y="3994150"/>
          <p14:tracePt t="53827" x="4351338" y="3994150"/>
          <p14:tracePt t="53843" x="4271963" y="3994150"/>
          <p14:tracePt t="53843" x="4243388" y="3994150"/>
          <p14:tracePt t="53860" x="4179888" y="3994150"/>
          <p14:tracePt t="53876" x="4114800" y="3994150"/>
          <p14:tracePt t="53893" x="4057650" y="3994150"/>
          <p14:tracePt t="53909" x="4014788" y="3994150"/>
          <p14:tracePt t="53925" x="3971925" y="3994150"/>
          <p14:tracePt t="53942" x="3937000" y="3994150"/>
          <p14:tracePt t="53958" x="3914775" y="3994150"/>
          <p14:tracePt t="53976" x="3879850" y="3994150"/>
          <p14:tracePt t="53992" x="3851275" y="3994150"/>
          <p14:tracePt t="54009" x="3814763" y="3994150"/>
          <p14:tracePt t="54025" x="3771900" y="4000500"/>
          <p14:tracePt t="54042" x="3700463" y="4029075"/>
          <p14:tracePt t="54058" x="3579813" y="4057650"/>
          <p14:tracePt t="54075" x="3536950" y="4079875"/>
          <p14:tracePt t="54092" x="3500438" y="4086225"/>
          <p14:tracePt t="54109" x="3479800" y="4100513"/>
          <p14:tracePt t="54125" x="3443288" y="4108450"/>
          <p14:tracePt t="54142" x="3386138" y="4114800"/>
          <p14:tracePt t="54159" x="3343275" y="4129088"/>
          <p14:tracePt t="54175" x="3308350" y="4143375"/>
          <p14:tracePt t="54192" x="3222625" y="4171950"/>
          <p14:tracePt t="54208" x="3143250" y="4194175"/>
          <p14:tracePt t="54225" x="3065463" y="4200525"/>
          <p14:tracePt t="54241" x="2994025" y="4237038"/>
          <p14:tracePt t="54258" x="2908300" y="4243388"/>
          <p14:tracePt t="54275" x="2894013" y="4243388"/>
          <p14:tracePt t="54291" x="2865438" y="4251325"/>
          <p14:tracePt t="54308" x="2822575" y="4265613"/>
          <p14:tracePt t="54324" x="2779713" y="4279900"/>
          <p14:tracePt t="54342" x="2736850" y="4279900"/>
          <p14:tracePt t="54358" x="2686050" y="4286250"/>
          <p14:tracePt t="54375" x="2636838" y="4294188"/>
          <p14:tracePt t="54391" x="2586038" y="4314825"/>
          <p14:tracePt t="54407" x="2543175" y="4322763"/>
          <p14:tracePt t="54425" x="2471738" y="4343400"/>
          <p14:tracePt t="54441" x="2422525" y="4365625"/>
          <p14:tracePt t="54441" x="2386013" y="4371975"/>
          <p14:tracePt t="54459" x="2343150" y="4379913"/>
          <p14:tracePt t="54474" x="2222500" y="4414838"/>
          <p14:tracePt t="54491" x="2151063" y="4437063"/>
          <p14:tracePt t="54507" x="2036763" y="4471988"/>
          <p14:tracePt t="54524" x="1971675" y="4479925"/>
          <p14:tracePt t="54541" x="1914525" y="4479925"/>
          <p14:tracePt t="54558" x="1871663" y="4486275"/>
          <p14:tracePt t="54575" x="1814513" y="4486275"/>
          <p14:tracePt t="54592" x="1765300" y="4500563"/>
          <p14:tracePt t="54609" x="1714500" y="4500563"/>
          <p14:tracePt t="54625" x="1685925" y="4514850"/>
          <p14:tracePt t="54642" x="1657350" y="4514850"/>
          <p14:tracePt t="54658" x="1636713" y="4514850"/>
          <p14:tracePt t="54675" x="1608138" y="4514850"/>
          <p14:tracePt t="54691" x="1579563" y="4514850"/>
          <p14:tracePt t="54709" x="1571625" y="4514850"/>
          <p14:tracePt t="54724" x="1557338" y="4514850"/>
          <p14:tracePt t="54741" x="1536700" y="4514850"/>
          <p14:tracePt t="54757" x="1522413" y="4514850"/>
          <p14:tracePt t="54774" x="1508125" y="4508500"/>
          <p14:tracePt t="54791" x="1500188" y="4500563"/>
          <p14:tracePt t="54828" x="1493838" y="4494213"/>
          <p14:tracePt t="54835" x="1485900" y="4486275"/>
          <p14:tracePt t="54844" x="1479550" y="4465638"/>
          <p14:tracePt t="54858" x="1457325" y="4422775"/>
          <p14:tracePt t="54875" x="1457325" y="4357688"/>
          <p14:tracePt t="54891" x="1450975" y="4294188"/>
          <p14:tracePt t="54908" x="1450975" y="4265613"/>
          <p14:tracePt t="54924" x="1450975" y="4251325"/>
          <p14:tracePt t="54940" x="1450975" y="4208463"/>
          <p14:tracePt t="54958" x="1450975" y="4179888"/>
          <p14:tracePt t="54974" x="1450975" y="4129088"/>
          <p14:tracePt t="54990" x="1450975" y="4108450"/>
          <p14:tracePt t="55007" x="1465263" y="4086225"/>
          <p14:tracePt t="55024" x="1493838" y="4043363"/>
          <p14:tracePt t="55041" x="1514475" y="4022725"/>
          <p14:tracePt t="55057" x="1528763" y="4008438"/>
          <p14:tracePt t="55074" x="1543050" y="4000500"/>
          <p14:tracePt t="55074" x="1565275" y="4000500"/>
          <p14:tracePt t="55092" x="1579563" y="3994150"/>
          <p14:tracePt t="55107" x="1622425" y="3979863"/>
          <p14:tracePt t="55125" x="1665288" y="3965575"/>
          <p14:tracePt t="55140" x="1722438" y="3957638"/>
          <p14:tracePt t="55158" x="1785938" y="3951288"/>
          <p14:tracePt t="55174" x="1865313" y="3937000"/>
          <p14:tracePt t="55191" x="1908175" y="3929063"/>
          <p14:tracePt t="55207" x="1979613" y="3929063"/>
          <p14:tracePt t="55223" x="2022475" y="3929063"/>
          <p14:tracePt t="55241" x="2085975" y="3929063"/>
          <p14:tracePt t="55257" x="2165350" y="3929063"/>
          <p14:tracePt t="55274" x="2257425" y="3908425"/>
          <p14:tracePt t="55290" x="2386013" y="3894138"/>
          <p14:tracePt t="55290" x="2422525" y="3886200"/>
          <p14:tracePt t="55308" x="2500313" y="3879850"/>
          <p14:tracePt t="55324" x="2551113" y="3871913"/>
          <p14:tracePt t="55341" x="2579688" y="3871913"/>
          <p14:tracePt t="55357" x="2614613" y="3865563"/>
          <p14:tracePt t="55373" x="2628900" y="3865563"/>
          <p14:tracePt t="55391" x="2665413" y="3865563"/>
          <p14:tracePt t="55407" x="2693988" y="3865563"/>
          <p14:tracePt t="55425" x="2708275" y="3865563"/>
          <p14:tracePt t="55440" x="2736850" y="3865563"/>
          <p14:tracePt t="55458" x="2794000" y="3865563"/>
          <p14:tracePt t="55473" x="2843213" y="3865563"/>
          <p14:tracePt t="55490" x="2894013" y="3865563"/>
          <p14:tracePt t="55506" x="2908300" y="3865563"/>
          <p14:tracePt t="55564" x="2914650" y="3865563"/>
          <p14:tracePt t="55572" x="2922588" y="3865563"/>
          <p14:tracePt t="55580" x="2943225" y="3865563"/>
          <p14:tracePt t="55590" x="2951163" y="3865563"/>
          <p14:tracePt t="55606" x="2957513" y="3865563"/>
          <p14:tracePt t="55623" x="2979738" y="3871913"/>
          <p14:tracePt t="55639" x="2994025" y="3886200"/>
          <p14:tracePt t="55656" x="3008313" y="3900488"/>
          <p14:tracePt t="55673" x="3043238" y="3937000"/>
          <p14:tracePt t="55690" x="3057525" y="3957638"/>
          <p14:tracePt t="55707" x="3057525" y="3965575"/>
          <p14:tracePt t="55723" x="3079750" y="3994150"/>
          <p14:tracePt t="55740" x="3079750" y="4008438"/>
          <p14:tracePt t="55756" x="3079750" y="4029075"/>
          <p14:tracePt t="55773" x="3079750" y="4037013"/>
          <p14:tracePt t="55828" x="3079750" y="4043363"/>
          <p14:tracePt t="55836" x="3079750" y="4057650"/>
          <p14:tracePt t="55844" x="3079750" y="4071938"/>
          <p14:tracePt t="55856" x="3079750" y="4086225"/>
          <p14:tracePt t="55872" x="3057525" y="4100513"/>
          <p14:tracePt t="55890" x="3043238" y="4114800"/>
          <p14:tracePt t="55907" x="3014663" y="4122738"/>
          <p14:tracePt t="55924" x="3000375" y="4129088"/>
          <p14:tracePt t="55924" x="2979738" y="4151313"/>
          <p14:tracePt t="55940" x="2914650" y="4165600"/>
          <p14:tracePt t="55956" x="2828925" y="4186238"/>
          <p14:tracePt t="55973" x="2757488" y="4208463"/>
          <p14:tracePt t="55989" x="2728913" y="4214813"/>
          <p14:tracePt t="56006" x="2708275" y="4214813"/>
          <p14:tracePt t="56022" x="2665413" y="4222750"/>
          <p14:tracePt t="56039" x="2614613" y="4222750"/>
          <p14:tracePt t="56055" x="2543175" y="4243388"/>
          <p14:tracePt t="56072" x="2500313" y="4243388"/>
          <p14:tracePt t="56089" x="2457450" y="4243388"/>
          <p14:tracePt t="56105" x="2414588" y="4243388"/>
          <p14:tracePt t="56105" x="2408238" y="4243388"/>
          <p14:tracePt t="56124" x="2379663" y="4243388"/>
          <p14:tracePt t="56139" x="2308225" y="4243388"/>
          <p14:tracePt t="56156" x="2257425" y="4243388"/>
          <p14:tracePt t="56172" x="2185988" y="4243388"/>
          <p14:tracePt t="56190" x="2128838" y="4251325"/>
          <p14:tracePt t="56206" x="2100263" y="4251325"/>
          <p14:tracePt t="56222" x="2051050" y="4251325"/>
          <p14:tracePt t="56238" x="2028825" y="4251325"/>
          <p14:tracePt t="56255" x="2000250" y="4251325"/>
          <p14:tracePt t="56273" x="1965325" y="4251325"/>
          <p14:tracePt t="56288" x="1922463" y="4251325"/>
          <p14:tracePt t="56305" x="1879600" y="4251325"/>
          <p14:tracePt t="56322" x="1843088" y="4251325"/>
          <p14:tracePt t="56322" x="1828800" y="4251325"/>
          <p14:tracePt t="56339" x="1800225" y="4251325"/>
          <p14:tracePt t="56355" x="1779588" y="4251325"/>
          <p14:tracePt t="56372" x="1757363" y="4251325"/>
          <p14:tracePt t="56389" x="1736725" y="4251325"/>
          <p14:tracePt t="56406" x="1714500" y="4251325"/>
          <p14:tracePt t="56423" x="1679575" y="4251325"/>
          <p14:tracePt t="56439" x="1665288" y="4251325"/>
          <p14:tracePt t="56475" x="1657350" y="4243388"/>
          <p14:tracePt t="56491" x="1651000" y="4243388"/>
          <p14:tracePt t="56507" x="1643063" y="4243388"/>
          <p14:tracePt t="56515" x="1636713" y="4243388"/>
          <p14:tracePt t="56515" x="1628775" y="4243388"/>
          <p14:tracePt t="56523" x="1622425" y="4237038"/>
          <p14:tracePt t="56538" x="1600200" y="4237038"/>
          <p14:tracePt t="56555" x="1593850" y="4229100"/>
          <p14:tracePt t="56571" x="1571625" y="4229100"/>
          <p14:tracePt t="56587" x="1536700" y="4214813"/>
          <p14:tracePt t="56605" x="1514475" y="4208463"/>
          <p14:tracePt t="56621" x="1500188" y="4208463"/>
          <p14:tracePt t="56675" x="1493838" y="4200525"/>
          <p14:tracePt t="56731" x="1485900" y="4200525"/>
          <p14:tracePt t="56763" x="1479550" y="4194175"/>
          <p14:tracePt t="56771" x="1479550" y="4186238"/>
          <p14:tracePt t="56779" x="1471613" y="4179888"/>
          <p14:tracePt t="56787" x="1471613" y="4171950"/>
          <p14:tracePt t="56804" x="1471613" y="4165600"/>
          <p14:tracePt t="56843" x="1471613" y="4143375"/>
          <p14:tracePt t="56851" x="1471613" y="4137025"/>
          <p14:tracePt t="56857" x="1471613" y="4122738"/>
          <p14:tracePt t="56870" x="1471613" y="4108450"/>
          <p14:tracePt t="56887" x="1471613" y="4100513"/>
          <p14:tracePt t="56904" x="1471613" y="4094163"/>
          <p14:tracePt t="56921" x="1471613" y="4071938"/>
          <p14:tracePt t="56937" x="1485900" y="4051300"/>
          <p14:tracePt t="56954" x="1493838" y="4043363"/>
          <p14:tracePt t="56971" x="1500188" y="4037013"/>
          <p14:tracePt t="56987" x="1528763" y="4022725"/>
          <p14:tracePt t="57004" x="1543050" y="4008438"/>
          <p14:tracePt t="57020" x="1565275" y="4000500"/>
          <p14:tracePt t="57037" x="1593850" y="3971925"/>
          <p14:tracePt t="57053" x="1622425" y="3957638"/>
          <p14:tracePt t="57070" x="1657350" y="3951288"/>
          <p14:tracePt t="57087" x="1671638" y="3937000"/>
          <p14:tracePt t="57104" x="1685925" y="3929063"/>
          <p14:tracePt t="57120" x="1700213" y="3922713"/>
          <p14:tracePt t="57137" x="1728788" y="3900488"/>
          <p14:tracePt t="57154" x="1743075" y="3900488"/>
          <p14:tracePt t="57171" x="1765300" y="3894138"/>
          <p14:tracePt t="57187" x="1771650" y="3894138"/>
          <p14:tracePt t="57204" x="1808163" y="3886200"/>
          <p14:tracePt t="57221" x="1822450" y="3886200"/>
          <p14:tracePt t="57237" x="1851025" y="3886200"/>
          <p14:tracePt t="57253" x="1900238" y="3879850"/>
          <p14:tracePt t="57271" x="1951038" y="3879850"/>
          <p14:tracePt t="57287" x="2014538" y="3879850"/>
          <p14:tracePt t="57304" x="2043113" y="3879850"/>
          <p14:tracePt t="57320" x="2085975" y="3879850"/>
          <p14:tracePt t="57338" x="2128838" y="3879850"/>
          <p14:tracePt t="57353" x="2171700" y="3879850"/>
          <p14:tracePt t="57370" x="2286000" y="3879850"/>
          <p14:tracePt t="57387" x="2343150" y="3879850"/>
          <p14:tracePt t="57403" x="2393950" y="3879850"/>
          <p14:tracePt t="57422" x="2443163" y="3879850"/>
          <p14:tracePt t="57456" x="2465388" y="3879850"/>
          <p14:tracePt t="57470" x="2479675" y="3879850"/>
          <p14:tracePt t="57487" x="2508250" y="3879850"/>
          <p14:tracePt t="57503" x="2536825" y="3879850"/>
          <p14:tracePt t="57519" x="2557463" y="3879850"/>
          <p14:tracePt t="57536" x="2593975" y="3879850"/>
          <p14:tracePt t="57554" x="2614613" y="3879850"/>
          <p14:tracePt t="57570" x="2643188" y="3879850"/>
          <p14:tracePt t="57586" x="2671763" y="3879850"/>
          <p14:tracePt t="57603" x="2693988" y="3879850"/>
          <p14:tracePt t="57619" x="2708275" y="3879850"/>
          <p14:tracePt t="57637" x="2736850" y="3879850"/>
          <p14:tracePt t="57653" x="2757488" y="3879850"/>
          <p14:tracePt t="57670" x="2786063" y="3879850"/>
          <p14:tracePt t="57686" x="2843213" y="3900488"/>
          <p14:tracePt t="57703" x="2894013" y="3908425"/>
          <p14:tracePt t="57721" x="2936875" y="3908425"/>
          <p14:tracePt t="57736" x="2957513" y="3914775"/>
          <p14:tracePt t="57753" x="2965450" y="3914775"/>
          <p14:tracePt t="57770" x="2971800" y="3914775"/>
          <p14:tracePt t="57786" x="2986088" y="3914775"/>
          <p14:tracePt t="57827" x="2994025" y="3922713"/>
          <p14:tracePt t="58243" x="3000375" y="3922713"/>
          <p14:tracePt t="58619" x="3008313" y="3929063"/>
          <p14:tracePt t="58700" x="3008313" y="3937000"/>
          <p14:tracePt t="58803" x="3008313" y="3943350"/>
          <p14:tracePt t="58820" x="3008313" y="3951288"/>
          <p14:tracePt t="58852" x="3008313" y="3965575"/>
          <p14:tracePt t="59907" x="3008313" y="3971925"/>
          <p14:tracePt t="59915" x="3008313" y="3979863"/>
          <p14:tracePt t="62627" x="2994025" y="3943350"/>
          <p14:tracePt t="62635" x="2994025" y="3886200"/>
          <p14:tracePt t="62641" x="2986088" y="3814763"/>
          <p14:tracePt t="62646" x="2971800" y="3694113"/>
          <p14:tracePt t="62663" x="2971800" y="3536950"/>
          <p14:tracePt t="62680" x="2971800" y="3394075"/>
          <p14:tracePt t="62696" x="2971800" y="3222625"/>
          <p14:tracePt t="62714" x="2971800" y="3065463"/>
          <p14:tracePt t="62729" x="2936875" y="2922588"/>
          <p14:tracePt t="62746" x="2922588" y="2779713"/>
          <p14:tracePt t="62746" x="2914650" y="2722563"/>
          <p14:tracePt t="62764" x="2900363" y="2579688"/>
          <p14:tracePt t="62779" x="2879725" y="2471738"/>
          <p14:tracePt t="62796" x="2871788" y="2386013"/>
          <p14:tracePt t="62813" x="2851150" y="2293938"/>
          <p14:tracePt t="62830" x="2800350" y="2193925"/>
          <p14:tracePt t="62846" x="2757488" y="2122488"/>
          <p14:tracePt t="62863" x="2736850" y="2014538"/>
          <p14:tracePt t="62879" x="2665413" y="1893888"/>
          <p14:tracePt t="62895" x="2571750" y="1800225"/>
          <p14:tracePt t="62912" x="2528888" y="1751013"/>
          <p14:tracePt t="62929" x="2493963" y="1671638"/>
          <p14:tracePt t="62946" x="2471738" y="1651000"/>
          <p14:tracePt t="62962" x="2465388" y="1614488"/>
          <p14:tracePt t="62979" x="2443163" y="1593850"/>
          <p14:tracePt t="63043" x="2443163" y="1571625"/>
          <p14:tracePt t="63046" x="2443163" y="1565275"/>
          <p14:tracePt t="63054" x="2457450" y="1550988"/>
          <p14:tracePt t="63062" x="2493963" y="1543050"/>
          <p14:tracePt t="63079" x="2551113" y="1522413"/>
          <p14:tracePt t="63096" x="2628900" y="1500188"/>
          <p14:tracePt t="63112" x="2722563" y="1471613"/>
          <p14:tracePt t="63129" x="2836863" y="1457325"/>
          <p14:tracePt t="63145" x="2928938" y="1457325"/>
          <p14:tracePt t="63162" x="3014663" y="1457325"/>
          <p14:tracePt t="63178" x="3136900" y="1465263"/>
          <p14:tracePt t="63235" x="3143250" y="1479550"/>
          <p14:tracePt t="63243" x="3128963" y="1522413"/>
          <p14:tracePt t="63262" x="2886075" y="1585913"/>
          <p14:tracePt t="63267" x="2508250" y="1600200"/>
          <p14:tracePt t="63279" x="2151063" y="1600200"/>
          <p14:tracePt t="63295" x="1957388" y="1600200"/>
          <p14:tracePt t="63312" x="1928813" y="1600200"/>
          <p14:tracePt t="63363" x="2000250" y="1600200"/>
          <p14:tracePt t="63371" x="2051050" y="1600200"/>
          <p14:tracePt t="63380" x="2128838" y="1571625"/>
          <p14:tracePt t="63387" x="2251075" y="1571625"/>
          <p14:tracePt t="63395" x="2722563" y="1571625"/>
          <p14:tracePt t="63412" x="2965450" y="1571625"/>
          <p14:tracePt t="63429" x="3008313" y="1571625"/>
          <p14:tracePt t="63564" x="3014663" y="1571625"/>
          <p14:tracePt t="63565" x="3036888" y="1565275"/>
          <p14:tracePt t="63604" x="3043238" y="1565275"/>
          <p14:tracePt t="63611" x="3051175" y="1565275"/>
          <p14:tracePt t="63619" x="3079750" y="1565275"/>
          <p14:tracePt t="63635" x="3094038" y="1565275"/>
          <p14:tracePt t="63645" x="3122613" y="1565275"/>
          <p14:tracePt t="63963" x="3128963" y="1565275"/>
          <p14:tracePt t="63971" x="3136900" y="1579563"/>
          <p14:tracePt t="63979" x="3143250" y="1608138"/>
          <p14:tracePt t="63980" x="3157538" y="1636713"/>
          <p14:tracePt t="63995" x="3200400" y="1693863"/>
          <p14:tracePt t="63995" x="3236913" y="1743075"/>
          <p14:tracePt t="64011" x="3336925" y="1851025"/>
          <p14:tracePt t="64027" x="3408363" y="1914525"/>
          <p14:tracePt t="64044" x="3514725" y="2008188"/>
          <p14:tracePt t="64061" x="3629025" y="2122488"/>
          <p14:tracePt t="64077" x="3700463" y="2193925"/>
          <p14:tracePt t="64096" x="3771900" y="2314575"/>
          <p14:tracePt t="64111" x="3865563" y="2471738"/>
          <p14:tracePt t="64128" x="3951288" y="2622550"/>
          <p14:tracePt t="64145" x="4043363" y="2808288"/>
          <p14:tracePt t="64160" x="4151313" y="2979738"/>
          <p14:tracePt t="64176" x="4257675" y="3165475"/>
          <p14:tracePt t="64193" x="4294188" y="3294063"/>
          <p14:tracePt t="64211" x="4343400" y="3500438"/>
          <p14:tracePt t="64228" x="4351338" y="3636963"/>
          <p14:tracePt t="64244" x="4379913" y="3814763"/>
          <p14:tracePt t="64260" x="4400550" y="3957638"/>
          <p14:tracePt t="64277" x="4400550" y="4051300"/>
          <p14:tracePt t="64293" x="4414838" y="4108450"/>
          <p14:tracePt t="64311" x="4414838" y="4179888"/>
          <p14:tracePt t="64327" x="4414838" y="4271963"/>
          <p14:tracePt t="64344" x="4414838" y="4337050"/>
          <p14:tracePt t="64361" x="4408488" y="4414838"/>
          <p14:tracePt t="64377" x="4351338" y="4551363"/>
          <p14:tracePt t="64395" x="4286250" y="4700588"/>
          <p14:tracePt t="64411" x="4129088" y="4951413"/>
          <p14:tracePt t="64429" x="4000500" y="5072063"/>
          <p14:tracePt t="64444" x="3929063" y="5129213"/>
          <p14:tracePt t="64461" x="3865563" y="5194300"/>
          <p14:tracePt t="64477" x="3829050" y="5229225"/>
          <p14:tracePt t="64494" x="3794125" y="5237163"/>
          <p14:tracePt t="64510" x="3743325" y="5265738"/>
          <p14:tracePt t="64526" x="3700463" y="5280025"/>
          <p14:tracePt t="64543" x="3643313" y="5294313"/>
          <p14:tracePt t="64560" x="3608388" y="5322888"/>
          <p14:tracePt t="64578" x="3579813" y="5329238"/>
          <p14:tracePt t="64593" x="3551238" y="5351463"/>
          <p14:tracePt t="64593" x="3543300" y="5351463"/>
          <p14:tracePt t="64612" x="3536950" y="5357813"/>
          <p14:tracePt t="64627" x="3471863" y="5394325"/>
          <p14:tracePt t="64645" x="3394075" y="5414963"/>
          <p14:tracePt t="64660" x="3336925" y="5414963"/>
          <p14:tracePt t="64676" x="3300413" y="5422900"/>
          <p14:tracePt t="64693" x="3257550" y="5422900"/>
          <p14:tracePt t="64709" x="3214688" y="5443538"/>
          <p14:tracePt t="64726" x="3171825" y="5443538"/>
          <p14:tracePt t="64742" x="3079750" y="5443538"/>
          <p14:tracePt t="64760" x="2951163" y="5380038"/>
          <p14:tracePt t="64776" x="2814638" y="5286375"/>
          <p14:tracePt t="64793" x="2671763" y="5186363"/>
          <p14:tracePt t="64809" x="2471738" y="5065713"/>
          <p14:tracePt t="64827" x="2222500" y="4879975"/>
          <p14:tracePt t="64844" x="2108200" y="4786313"/>
          <p14:tracePt t="64860" x="2057400" y="4700588"/>
          <p14:tracePt t="64876" x="2022475" y="4629150"/>
          <p14:tracePt t="64893" x="2022475" y="4557713"/>
          <p14:tracePt t="64910" x="2022475" y="4508500"/>
          <p14:tracePt t="64926" x="2022475" y="4457700"/>
          <p14:tracePt t="64943" x="2022475" y="4443413"/>
          <p14:tracePt t="64959" x="2022475" y="4414838"/>
          <p14:tracePt t="64976" x="2022475" y="4408488"/>
          <p14:tracePt t="64992" x="2022475" y="4394200"/>
          <p14:tracePt t="65009" x="2022475" y="4379913"/>
          <p14:tracePt t="65026" x="2022475" y="4371975"/>
          <p14:tracePt t="65563" x="2014538" y="4365625"/>
          <p14:tracePt t="65568" x="2000250" y="4365625"/>
          <p14:tracePt t="65579" x="1993900" y="4365625"/>
          <p14:tracePt t="65587" x="1979613" y="4365625"/>
          <p14:tracePt t="65595" x="1971675" y="4365625"/>
          <p14:tracePt t="65699" x="1979613" y="4365625"/>
          <p14:tracePt t="65707" x="2008188" y="4365625"/>
          <p14:tracePt t="65716" x="2065338" y="4365625"/>
          <p14:tracePt t="65725" x="2151063" y="4365625"/>
          <p14:tracePt t="65742" x="2279650" y="4365625"/>
          <p14:tracePt t="65759" x="2465388" y="4365625"/>
          <p14:tracePt t="65775" x="2643188" y="4371975"/>
          <p14:tracePt t="65792" x="2743200" y="4394200"/>
          <p14:tracePt t="65808" x="2786063" y="4400550"/>
          <p14:tracePt t="65825" x="2808288" y="4400550"/>
          <p14:tracePt t="65842" x="2843213" y="4400550"/>
          <p14:tracePt t="65858" x="2851150" y="4408488"/>
          <p14:tracePt t="65858" x="2865438" y="4408488"/>
          <p14:tracePt t="65875" x="2871788" y="4414838"/>
          <p14:tracePt t="65891" x="2886075" y="4437063"/>
          <p14:tracePt t="65908" x="2886075" y="4465638"/>
          <p14:tracePt t="65925" x="2886075" y="4508500"/>
          <p14:tracePt t="65941" x="2900363" y="4565650"/>
          <p14:tracePt t="65958" x="2900363" y="4622800"/>
          <p14:tracePt t="65974" x="2900363" y="4665663"/>
          <p14:tracePt t="65991" x="2900363" y="4708525"/>
          <p14:tracePt t="66007" x="2908300" y="4757738"/>
          <p14:tracePt t="66025" x="2922588" y="4772025"/>
          <p14:tracePt t="66041" x="2965450" y="4814888"/>
          <p14:tracePt t="66058" x="3071813" y="4900613"/>
          <p14:tracePt t="66074" x="3257550" y="5029200"/>
          <p14:tracePt t="66092" x="3328988" y="5086350"/>
          <p14:tracePt t="66108" x="3414713" y="5137150"/>
          <p14:tracePt t="66124" x="3471863" y="5157788"/>
          <p14:tracePt t="66141" x="3551238" y="5186363"/>
          <p14:tracePt t="66157" x="3600450" y="5186363"/>
          <p14:tracePt t="66174" x="3651250" y="5194300"/>
          <p14:tracePt t="66191" x="3722688" y="5194300"/>
          <p14:tracePt t="66208" x="3786188" y="5208588"/>
          <p14:tracePt t="66224" x="3829050" y="5208588"/>
          <p14:tracePt t="66241" x="3886200" y="5208588"/>
          <p14:tracePt t="66257" x="3951288" y="5208588"/>
          <p14:tracePt t="66274" x="3994150" y="5208588"/>
          <p14:tracePt t="66290" x="4079875" y="5229225"/>
          <p14:tracePt t="66307" x="4114800" y="5229225"/>
          <p14:tracePt t="66323" x="4179888" y="5229225"/>
          <p14:tracePt t="66340" x="4237038" y="5208588"/>
          <p14:tracePt t="66357" x="4308475" y="5172075"/>
          <p14:tracePt t="66374" x="4371975" y="5165725"/>
          <p14:tracePt t="66392" x="4443413" y="5151438"/>
          <p14:tracePt t="66407" x="4486275" y="5151438"/>
          <p14:tracePt t="66425" x="4529138" y="5137150"/>
          <p14:tracePt t="66440" x="4557713" y="5129213"/>
          <p14:tracePt t="66457" x="4600575" y="5129213"/>
          <p14:tracePt t="66473" x="4629150" y="5122863"/>
          <p14:tracePt t="66490" x="4665663" y="5122863"/>
          <p14:tracePt t="68938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Architecture: A Quantitative Approach,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John L. Hennessy,‎ David A. Patterson, MK pub., 2019</a:t>
            </a: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Architecture-Fall 2020, AUT, Tehran, Iran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79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0"/>
    </mc:Choice>
    <mc:Fallback xmlns="">
      <p:transition spd="slow" advTm="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33483" name="Rectangle 11"/>
          <p:cNvSpPr>
            <a:spLocks noChangeArrowheads="1"/>
          </p:cNvSpPr>
          <p:nvPr/>
        </p:nvSpPr>
        <p:spPr bwMode="auto">
          <a:xfrm>
            <a:off x="2843213" y="1254125"/>
            <a:ext cx="1983235" cy="5847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AU" dirty="0">
                <a:solidFill>
                  <a:srgbClr val="000099"/>
                </a:solidFill>
                <a:latin typeface="Arial" charset="0"/>
              </a:rPr>
              <a:t>Chapter 5</a:t>
            </a:r>
            <a:endParaRPr lang="en-GB" dirty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233484" name="Rectangle 12"/>
          <p:cNvSpPr>
            <a:spLocks noChangeArrowheads="1"/>
          </p:cNvSpPr>
          <p:nvPr/>
        </p:nvSpPr>
        <p:spPr bwMode="auto">
          <a:xfrm>
            <a:off x="2843213" y="2060575"/>
            <a:ext cx="5832475" cy="5847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AU">
                <a:solidFill>
                  <a:srgbClr val="0066FF"/>
                </a:solidFill>
                <a:latin typeface="Arial" charset="0"/>
              </a:rPr>
              <a:t>Thread-Level </a:t>
            </a:r>
            <a:r>
              <a:rPr lang="en-AU" dirty="0">
                <a:solidFill>
                  <a:srgbClr val="0066FF"/>
                </a:solidFill>
                <a:latin typeface="Arial" charset="0"/>
              </a:rPr>
              <a:t>Parallelism</a:t>
            </a:r>
            <a:endParaRPr lang="en-GB" dirty="0">
              <a:solidFill>
                <a:srgbClr val="0066FF"/>
              </a:solidFill>
              <a:latin typeface="Arial" charset="0"/>
            </a:endParaRPr>
          </a:p>
        </p:txBody>
      </p:sp>
      <p:sp>
        <p:nvSpPr>
          <p:cNvPr id="233485" name="Text Box 13"/>
          <p:cNvSpPr txBox="1">
            <a:spLocks noChangeArrowheads="1"/>
          </p:cNvSpPr>
          <p:nvPr/>
        </p:nvSpPr>
        <p:spPr bwMode="auto">
          <a:xfrm>
            <a:off x="2789285" y="-100013"/>
            <a:ext cx="4502066" cy="89255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itchFamily="18" charset="0"/>
              </a:rPr>
              <a:t>Computer Architecture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charset="0"/>
              </a:rPr>
              <a:t>A Quantitative Approach</a:t>
            </a:r>
            <a:r>
              <a:rPr lang="en-US" sz="2000">
                <a:solidFill>
                  <a:schemeClr val="bg1"/>
                </a:solidFill>
                <a:latin typeface="Arial" charset="0"/>
              </a:rPr>
              <a:t>, Sixth Edition</a:t>
            </a:r>
            <a:endParaRPr lang="en-GB" sz="20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2"/>
    </mc:Choice>
    <mc:Fallback xmlns="">
      <p:transition spd="slow" advTm="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71232"/>
            <a:ext cx="8281987" cy="646331"/>
          </a:xfrm>
        </p:spPr>
        <p:txBody>
          <a:bodyPr/>
          <a:lstStyle/>
          <a:p>
            <a:r>
              <a:rPr lang="en-AU" sz="3600" dirty="0"/>
              <a:t>Cache inclusion policy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4213" y="1125538"/>
            <a:ext cx="6264051" cy="511175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Inclusive Policy</a:t>
            </a:r>
          </a:p>
          <a:p>
            <a:pPr>
              <a:lnSpc>
                <a:spcPct val="90000"/>
              </a:lnSpc>
            </a:pPr>
            <a:r>
              <a:rPr lang="en-US" dirty="0"/>
              <a:t>Exclusive Policy</a:t>
            </a:r>
          </a:p>
          <a:p>
            <a:pPr>
              <a:lnSpc>
                <a:spcPct val="90000"/>
              </a:lnSpc>
            </a:pPr>
            <a:r>
              <a:rPr lang="en-US" dirty="0"/>
              <a:t>Non-inclusive non-exclusive (NINE)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6725358" y="2050502"/>
            <a:ext cx="4467954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Centralized Shared-Memory Architectures</a:t>
            </a:r>
          </a:p>
        </p:txBody>
      </p:sp>
      <p:pic>
        <p:nvPicPr>
          <p:cNvPr id="3074" name="Picture 2" descr="C:\Users\hamed\Dropbox\New\1396-2\AUT-ACA\CourseMaterials\Inclusiv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758018"/>
            <a:ext cx="6572597" cy="3422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hamed\Dropbox\New\1396-2\AUT-ACA\CourseMaterials\ExclusivePolicy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758018"/>
            <a:ext cx="5372850" cy="3284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hamed\Dropbox\New\1396-2\AUT-ACA\CourseMaterials\NIN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739162"/>
            <a:ext cx="6615084" cy="345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4650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0620"/>
    </mc:Choice>
    <mc:Fallback xmlns="">
      <p:transition spd="slow" advTm="11206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" dur="500" fill="hold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29" dur="500" fill="hold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500" fill="hold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3" dur="500" fill="hold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7290" x="4022725" y="3065463"/>
          <p14:tracePt t="177364" x="4022725" y="3071813"/>
          <p14:tracePt t="177371" x="4014788" y="3079750"/>
          <p14:tracePt t="177379" x="3994150" y="3108325"/>
          <p14:tracePt t="177392" x="3986213" y="3157538"/>
          <p14:tracePt t="177411" x="3957638" y="3214688"/>
          <p14:tracePt t="177425" x="3943350" y="3243263"/>
          <p14:tracePt t="177443" x="3937000" y="3286125"/>
          <p14:tracePt t="177460" x="3914775" y="3322638"/>
          <p14:tracePt t="177460" x="3900488" y="3343275"/>
          <p14:tracePt t="177476" x="3879850" y="3386138"/>
          <p14:tracePt t="177500" x="3871913" y="3414713"/>
          <p14:tracePt t="177508" x="3822700" y="3486150"/>
          <p14:tracePt t="177525" x="3786188" y="3529013"/>
          <p14:tracePt t="177542" x="3743325" y="3586163"/>
          <p14:tracePt t="177558" x="3694113" y="3686175"/>
          <p14:tracePt t="177575" x="3636963" y="3757613"/>
          <p14:tracePt t="177592" x="3543300" y="3865563"/>
          <p14:tracePt t="177608" x="3408363" y="3979863"/>
          <p14:tracePt t="177625" x="3265488" y="4079875"/>
          <p14:tracePt t="177641" x="3108325" y="4194175"/>
          <p14:tracePt t="177641" x="3051175" y="4243388"/>
          <p14:tracePt t="177675" x="2936875" y="4357688"/>
          <p14:tracePt t="177676" x="2814638" y="4457700"/>
          <p14:tracePt t="177693" x="2608263" y="4637088"/>
          <p14:tracePt t="177709" x="2365375" y="4837113"/>
          <p14:tracePt t="177726" x="2136775" y="5022850"/>
          <p14:tracePt t="177742" x="2028825" y="5129213"/>
          <p14:tracePt t="177758" x="1936750" y="5237163"/>
          <p14:tracePt t="177775" x="1843088" y="5329238"/>
          <p14:tracePt t="177792" x="1793875" y="5380038"/>
          <p14:tracePt t="177810" x="1757363" y="5422900"/>
          <p14:tracePt t="177825" x="1751013" y="5429250"/>
          <p14:tracePt t="177842" x="1736725" y="5457825"/>
          <p14:tracePt t="177859" x="1728788" y="5480050"/>
          <p14:tracePt t="177876" x="1714500" y="5514975"/>
          <p14:tracePt t="177892" x="1708150" y="5529263"/>
          <p14:tracePt t="177908" x="1693863" y="5565775"/>
          <p14:tracePt t="177925" x="1685925" y="5572125"/>
          <p14:tracePt t="177980" x="1685925" y="5586413"/>
          <p14:tracePt t="178148" x="1685925" y="5594350"/>
          <p14:tracePt t="178156" x="1685925" y="5600700"/>
          <p14:tracePt t="178160" x="1708150" y="5608638"/>
          <p14:tracePt t="178175" x="1722438" y="5614988"/>
          <p14:tracePt t="178192" x="1757363" y="5637213"/>
          <p14:tracePt t="178209" x="1785938" y="5637213"/>
          <p14:tracePt t="178225" x="1822450" y="5637213"/>
          <p14:tracePt t="178241" x="1836738" y="5637213"/>
          <p14:tracePt t="178556" x="1843088" y="5629275"/>
          <p14:tracePt t="178588" x="1871663" y="5600700"/>
          <p14:tracePt t="178604" x="1879600" y="5600700"/>
          <p14:tracePt t="178612" x="1885950" y="5600700"/>
          <p14:tracePt t="178617" x="1900238" y="5594350"/>
          <p14:tracePt t="178624" x="1908175" y="5594350"/>
          <p14:tracePt t="178641" x="1936750" y="5586413"/>
          <p14:tracePt t="178658" x="1965325" y="5572125"/>
          <p14:tracePt t="178674" x="2022475" y="5514975"/>
          <p14:tracePt t="178674" x="2043113" y="5486400"/>
          <p14:tracePt t="178693" x="2079625" y="5414963"/>
          <p14:tracePt t="178708" x="2136775" y="5343525"/>
          <p14:tracePt t="178725" x="2165350" y="5243513"/>
          <p14:tracePt t="178741" x="2165350" y="5108575"/>
          <p14:tracePt t="178757" x="2165350" y="4900613"/>
          <p14:tracePt t="178775" x="2165350" y="4694238"/>
          <p14:tracePt t="178791" x="2157413" y="4486275"/>
          <p14:tracePt t="178809" x="2157413" y="4265613"/>
          <p14:tracePt t="178824" x="2222500" y="3979863"/>
          <p14:tracePt t="178841" x="2293938" y="3751263"/>
          <p14:tracePt t="178857" x="2328863" y="3586163"/>
          <p14:tracePt t="178874" x="2379663" y="3422650"/>
          <p14:tracePt t="178890" x="2414588" y="3279775"/>
          <p14:tracePt t="178907" x="2443163" y="3157538"/>
          <p14:tracePt t="178924" x="2457450" y="3094038"/>
          <p14:tracePt t="178941" x="2471738" y="3051175"/>
          <p14:tracePt t="178958" x="2479675" y="3022600"/>
          <p14:tracePt t="178974" x="2486025" y="3014663"/>
          <p14:tracePt t="178991" x="2522538" y="2994025"/>
          <p14:tracePt t="179008" x="2571750" y="2957513"/>
          <p14:tracePt t="179025" x="2657475" y="2900363"/>
          <p14:tracePt t="179041" x="2671763" y="2886075"/>
          <p14:tracePt t="179057" x="2679700" y="2879725"/>
          <p14:tracePt t="179132" x="2657475" y="2879725"/>
          <p14:tracePt t="179140" x="2608263" y="2879725"/>
          <p14:tracePt t="179141" x="2536825" y="2936875"/>
          <p14:tracePt t="179157" x="2479675" y="3022600"/>
          <p14:tracePt t="179174" x="2443163" y="3071813"/>
          <p14:tracePt t="179190" x="2414588" y="3128963"/>
          <p14:tracePt t="179206" x="2400300" y="3143250"/>
          <p14:tracePt t="179224" x="2386013" y="3157538"/>
          <p14:tracePt t="179240" x="2379663" y="3165475"/>
          <p14:tracePt t="179257" x="2336800" y="3186113"/>
          <p14:tracePt t="179273" x="2314575" y="3194050"/>
          <p14:tracePt t="179290" x="2308225" y="3194050"/>
          <p14:tracePt t="179340" x="2293938" y="3194050"/>
          <p14:tracePt t="179372" x="2286000" y="3194050"/>
          <p14:tracePt t="179436" x="2271713" y="3194050"/>
          <p14:tracePt t="179444" x="2243138" y="3194050"/>
          <p14:tracePt t="179452" x="2236788" y="3194050"/>
          <p14:tracePt t="179460" x="2193925" y="3194050"/>
          <p14:tracePt t="179473" x="2171700" y="3194050"/>
          <p14:tracePt t="179490" x="2165350" y="3194050"/>
          <p14:tracePt t="179507" x="2157413" y="3194050"/>
          <p14:tracePt t="179523" x="2151063" y="3194050"/>
          <p14:tracePt t="179539" x="2136775" y="3194050"/>
          <p14:tracePt t="179574" x="2128838" y="3194050"/>
          <p14:tracePt t="179580" x="2093913" y="3194050"/>
          <p14:tracePt t="179590" x="2079625" y="3186113"/>
          <p14:tracePt t="179644" x="2071688" y="3186113"/>
          <p14:tracePt t="179652" x="2036763" y="3157538"/>
          <p14:tracePt t="179657" x="1971675" y="3122613"/>
          <p14:tracePt t="179672" x="1936750" y="3100388"/>
          <p14:tracePt t="179724" x="1928813" y="3094038"/>
          <p14:tracePt t="179756" x="1914525" y="3094038"/>
          <p14:tracePt t="179764" x="1900238" y="3094038"/>
          <p14:tracePt t="179766" x="1879600" y="3079750"/>
          <p14:tracePt t="179773" x="1865313" y="3079750"/>
          <p14:tracePt t="179812" x="1857375" y="3071813"/>
          <p14:tracePt t="179844" x="1851025" y="3065463"/>
          <p14:tracePt t="179856" x="1822450" y="3043238"/>
          <p14:tracePt t="179860" x="1822450" y="3022600"/>
          <p14:tracePt t="179876" x="1814513" y="3000375"/>
          <p14:tracePt t="179889" x="1814513" y="2994025"/>
          <p14:tracePt t="179905" x="1814513" y="2957513"/>
          <p14:tracePt t="179922" x="1814513" y="2928938"/>
          <p14:tracePt t="179938" x="1822450" y="2886075"/>
          <p14:tracePt t="179957" x="1843088" y="2865438"/>
          <p14:tracePt t="179972" x="1851025" y="2865438"/>
          <p14:tracePt t="180060" x="1857375" y="2857500"/>
          <p14:tracePt t="180076" x="1871663" y="2843213"/>
          <p14:tracePt t="180108" x="1885950" y="2843213"/>
          <p14:tracePt t="180116" x="1908175" y="2828925"/>
          <p14:tracePt t="180138" x="1936750" y="2828925"/>
          <p14:tracePt t="180138" x="1943100" y="2828925"/>
          <p14:tracePt t="180140" x="1957388" y="2822575"/>
          <p14:tracePt t="180155" x="1985963" y="2814638"/>
          <p14:tracePt t="180172" x="2008188" y="2814638"/>
          <p14:tracePt t="180188" x="2036763" y="2800350"/>
          <p14:tracePt t="180204" x="2057400" y="2800350"/>
          <p14:tracePt t="180221" x="2093913" y="2800350"/>
          <p14:tracePt t="180238" x="2114550" y="2800350"/>
          <p14:tracePt t="180292" x="2143125" y="2800350"/>
          <p14:tracePt t="180300" x="2179638" y="2800350"/>
          <p14:tracePt t="180308" x="2193925" y="2800350"/>
          <p14:tracePt t="180316" x="2243138" y="2800350"/>
          <p14:tracePt t="180325" x="2271713" y="2814638"/>
          <p14:tracePt t="180338" x="2314575" y="2836863"/>
          <p14:tracePt t="180354" x="2357438" y="2865438"/>
          <p14:tracePt t="180372" x="2379663" y="2886075"/>
          <p14:tracePt t="180388" x="2408238" y="2922588"/>
          <p14:tracePt t="180404" x="2422525" y="2965450"/>
          <p14:tracePt t="180421" x="2457450" y="3036888"/>
          <p14:tracePt t="180438" x="2471738" y="3086100"/>
          <p14:tracePt t="180454" x="2486025" y="3165475"/>
          <p14:tracePt t="180471" x="2500313" y="3208338"/>
          <p14:tracePt t="180488" x="2508250" y="3228975"/>
          <p14:tracePt t="180504" x="2522538" y="3265488"/>
          <p14:tracePt t="180521" x="2522538" y="3286125"/>
          <p14:tracePt t="180538" x="2528888" y="3336925"/>
          <p14:tracePt t="180538" x="2536825" y="3351213"/>
          <p14:tracePt t="180556" x="2543175" y="3357563"/>
          <p14:tracePt t="180571" x="2557463" y="3414713"/>
          <p14:tracePt t="180589" x="2557463" y="3429000"/>
          <p14:tracePt t="180604" x="2557463" y="3451225"/>
          <p14:tracePt t="180621" x="2557463" y="3457575"/>
          <p14:tracePt t="180637" x="2557463" y="3471863"/>
          <p14:tracePt t="180654" x="2557463" y="3500438"/>
          <p14:tracePt t="180671" x="2557463" y="3529013"/>
          <p14:tracePt t="180688" x="2557463" y="3551238"/>
          <p14:tracePt t="180732" x="2551113" y="3579813"/>
          <p14:tracePt t="180740" x="2543175" y="3586163"/>
          <p14:tracePt t="180748" x="2536825" y="3594100"/>
          <p14:tracePt t="180756" x="2508250" y="3629025"/>
          <p14:tracePt t="180772" x="2465388" y="3694113"/>
          <p14:tracePt t="180788" x="2414588" y="3743325"/>
          <p14:tracePt t="180806" x="2393950" y="3765550"/>
          <p14:tracePt t="180821" x="2357438" y="3794125"/>
          <p14:tracePt t="180838" x="2343150" y="3808413"/>
          <p14:tracePt t="180854" x="2308225" y="3829050"/>
          <p14:tracePt t="180871" x="2271713" y="3843338"/>
          <p14:tracePt t="180888" x="2208213" y="3857625"/>
          <p14:tracePt t="180904" x="2165350" y="3886200"/>
          <p14:tracePt t="180921" x="2143125" y="3886200"/>
          <p14:tracePt t="180937" x="2122488" y="3886200"/>
          <p14:tracePt t="180954" x="2108200" y="3900488"/>
          <p14:tracePt t="180970" x="2071688" y="3900488"/>
          <p14:tracePt t="180988" x="2057400" y="3900488"/>
          <p14:tracePt t="181005" x="2043113" y="3900488"/>
          <p14:tracePt t="181092" x="2028825" y="3900488"/>
          <p14:tracePt t="181100" x="1985963" y="3900488"/>
          <p14:tracePt t="181108" x="1971675" y="3900488"/>
          <p14:tracePt t="181116" x="1893888" y="3900488"/>
          <p14:tracePt t="181125" x="1828800" y="3900488"/>
          <p14:tracePt t="181138" x="1736725" y="3886200"/>
          <p14:tracePt t="181153" x="1657350" y="3865563"/>
          <p14:tracePt t="181170" x="1571625" y="3843338"/>
          <p14:tracePt t="181188" x="1543050" y="3843338"/>
          <p14:tracePt t="181204" x="1485900" y="3843338"/>
          <p14:tracePt t="181220" x="1414463" y="3843338"/>
          <p14:tracePt t="181237" x="1350963" y="3843338"/>
          <p14:tracePt t="181255" x="1265238" y="3843338"/>
          <p14:tracePt t="181271" x="1200150" y="3836988"/>
          <p14:tracePt t="181288" x="1179513" y="3829050"/>
          <p14:tracePt t="181356" x="1165225" y="3808413"/>
          <p14:tracePt t="181364" x="1165225" y="3779838"/>
          <p14:tracePt t="181372" x="1165225" y="3743325"/>
          <p14:tracePt t="181380" x="1165225" y="3714750"/>
          <p14:tracePt t="181388" x="1165225" y="3636963"/>
          <p14:tracePt t="181388" x="1165225" y="3600450"/>
          <p14:tracePt t="181404" x="1200150" y="3500438"/>
          <p14:tracePt t="181420" x="1257300" y="3400425"/>
          <p14:tracePt t="181437" x="1293813" y="3351213"/>
          <p14:tracePt t="181453" x="1300163" y="3328988"/>
          <p14:tracePt t="181470" x="1314450" y="3308350"/>
          <p14:tracePt t="181487" x="1336675" y="3279775"/>
          <p14:tracePt t="181504" x="1385888" y="3243263"/>
          <p14:tracePt t="181521" x="1414463" y="3236913"/>
          <p14:tracePt t="181537" x="1428750" y="3228975"/>
          <p14:tracePt t="181554" x="1450975" y="3228975"/>
          <p14:tracePt t="181569" x="1485900" y="3208338"/>
          <p14:tracePt t="181587" x="1528763" y="3208338"/>
          <p14:tracePt t="181603" x="1579563" y="3208338"/>
          <p14:tracePt t="181620" x="1608138" y="3208338"/>
          <p14:tracePt t="181636" x="1628775" y="3208338"/>
          <p14:tracePt t="181653" x="1665288" y="3208338"/>
          <p14:tracePt t="181669" x="1743075" y="3208338"/>
          <p14:tracePt t="181686" x="1814513" y="3222625"/>
          <p14:tracePt t="181703" x="1885950" y="3265488"/>
          <p14:tracePt t="181719" x="1922463" y="3286125"/>
          <p14:tracePt t="181737" x="1936750" y="3286125"/>
          <p14:tracePt t="181752" x="1951038" y="3300413"/>
          <p14:tracePt t="181770" x="1971675" y="3322638"/>
          <p14:tracePt t="181786" x="1993900" y="3357563"/>
          <p14:tracePt t="181802" x="2008188" y="3386138"/>
          <p14:tracePt t="181802" x="2014538" y="3400425"/>
          <p14:tracePt t="181820" x="2043113" y="3500438"/>
          <p14:tracePt t="181836" x="2057400" y="3579813"/>
          <p14:tracePt t="181852" x="2065338" y="3643313"/>
          <p14:tracePt t="181869" x="2065338" y="3722688"/>
          <p14:tracePt t="181886" x="2065338" y="3779838"/>
          <p14:tracePt t="181902" x="2065338" y="3843338"/>
          <p14:tracePt t="181919" x="2065338" y="3908425"/>
          <p14:tracePt t="181935" x="2065338" y="3929063"/>
          <p14:tracePt t="182044" x="2057400" y="3937000"/>
          <p14:tracePt t="182051" x="2028825" y="3937000"/>
          <p14:tracePt t="182059" x="1951038" y="3937000"/>
          <p14:tracePt t="182069" x="1865313" y="3937000"/>
          <p14:tracePt t="182086" x="1785938" y="3937000"/>
          <p14:tracePt t="182103" x="1708150" y="3937000"/>
          <p14:tracePt t="182118" x="1671638" y="3957638"/>
          <p14:tracePt t="182135" x="1657350" y="3965575"/>
          <p14:tracePt t="182153" x="1622425" y="3965575"/>
          <p14:tracePt t="182168" x="1565275" y="3986213"/>
          <p14:tracePt t="182185" x="1536700" y="4000500"/>
          <p14:tracePt t="182201" x="1508125" y="4014788"/>
          <p14:tracePt t="182219" x="1465263" y="4043363"/>
          <p14:tracePt t="182235" x="1385888" y="4108450"/>
          <p14:tracePt t="182252" x="1322388" y="4171950"/>
          <p14:tracePt t="182268" x="1265238" y="4229100"/>
          <p14:tracePt t="182285" x="1157288" y="4337050"/>
          <p14:tracePt t="182303" x="1093788" y="4422775"/>
          <p14:tracePt t="182318" x="1036638" y="4500563"/>
          <p14:tracePt t="182336" x="985838" y="4600575"/>
          <p14:tracePt t="182353" x="950913" y="4679950"/>
          <p14:tracePt t="182370" x="942975" y="4765675"/>
          <p14:tracePt t="182386" x="922338" y="4857750"/>
          <p14:tracePt t="182402" x="893763" y="4914900"/>
          <p14:tracePt t="182419" x="871538" y="5065713"/>
          <p14:tracePt t="182437" x="836613" y="5172075"/>
          <p14:tracePt t="182452" x="822325" y="5280025"/>
          <p14:tracePt t="182469" x="822325" y="5386388"/>
          <p14:tracePt t="182485" x="822325" y="5494338"/>
          <p14:tracePt t="182502" x="822325" y="5586413"/>
          <p14:tracePt t="182520" x="850900" y="5680075"/>
          <p14:tracePt t="182536" x="885825" y="5765800"/>
          <p14:tracePt t="182553" x="942975" y="5837238"/>
          <p14:tracePt t="182569" x="957263" y="5857875"/>
          <p14:tracePt t="182586" x="985838" y="5915025"/>
          <p14:tracePt t="182602" x="1008063" y="5937250"/>
          <p14:tracePt t="182619" x="1079500" y="5986463"/>
          <p14:tracePt t="182619" x="1122363" y="6008688"/>
          <p14:tracePt t="182636" x="1193800" y="6065838"/>
          <p14:tracePt t="182657" x="1271588" y="6122988"/>
          <p14:tracePt t="182668" x="1328738" y="6151563"/>
          <p14:tracePt t="182684" x="1371600" y="6180138"/>
          <p14:tracePt t="182702" x="1400175" y="6200775"/>
          <p14:tracePt t="182718" x="1422400" y="6200775"/>
          <p14:tracePt t="182735" x="1493838" y="6229350"/>
          <p14:tracePt t="182751" x="1522413" y="6237288"/>
          <p14:tracePt t="182768" x="1550988" y="6237288"/>
          <p14:tracePt t="182785" x="1579563" y="6243638"/>
          <p14:tracePt t="182802" x="1600200" y="6243638"/>
          <p14:tracePt t="182802" x="1614488" y="6243638"/>
          <p14:tracePt t="182820" x="1628775" y="6243638"/>
          <p14:tracePt t="182834" x="1671638" y="6243638"/>
          <p14:tracePt t="182834" x="1693863" y="6243638"/>
          <p14:tracePt t="182852" x="1743075" y="6243638"/>
          <p14:tracePt t="182868" x="1793875" y="6243638"/>
          <p14:tracePt t="182885" x="1836738" y="6243638"/>
          <p14:tracePt t="182901" x="1879600" y="6243638"/>
          <p14:tracePt t="182918" x="1914525" y="6243638"/>
          <p14:tracePt t="182934" x="1943100" y="6243638"/>
          <p14:tracePt t="182951" x="1971675" y="6243638"/>
          <p14:tracePt t="182967" x="2008188" y="6237288"/>
          <p14:tracePt t="182984" x="2036763" y="6223000"/>
          <p14:tracePt t="183001" x="2114550" y="6172200"/>
          <p14:tracePt t="183017" x="2193925" y="6108700"/>
          <p14:tracePt t="183035" x="2279650" y="6043613"/>
          <p14:tracePt t="183051" x="2393950" y="5908675"/>
          <p14:tracePt t="183069" x="2457450" y="5837238"/>
          <p14:tracePt t="183084" x="2471738" y="5800725"/>
          <p14:tracePt t="183101" x="2514600" y="5715000"/>
          <p14:tracePt t="183117" x="2536825" y="5637213"/>
          <p14:tracePt t="183133" x="2565400" y="5537200"/>
          <p14:tracePt t="183151" x="2579688" y="5429250"/>
          <p14:tracePt t="183167" x="2579688" y="5308600"/>
          <p14:tracePt t="183184" x="2579688" y="5200650"/>
          <p14:tracePt t="183200" x="2579688" y="5094288"/>
          <p14:tracePt t="183217" x="2579688" y="4986338"/>
          <p14:tracePt t="183233" x="2579688" y="4865688"/>
          <p14:tracePt t="183250" x="2579688" y="4800600"/>
          <p14:tracePt t="183267" x="2579688" y="4714875"/>
          <p14:tracePt t="183284" x="2579688" y="4651375"/>
          <p14:tracePt t="183302" x="2579688" y="4572000"/>
          <p14:tracePt t="183317" x="2579688" y="4465638"/>
          <p14:tracePt t="183336" x="2579688" y="4394200"/>
          <p14:tracePt t="183351" x="2579688" y="4314825"/>
          <p14:tracePt t="183368" x="2579688" y="4251325"/>
          <p14:tracePt t="183384" x="2579688" y="4200525"/>
          <p14:tracePt t="183401" x="2579688" y="4157663"/>
          <p14:tracePt t="183417" x="2565400" y="4129088"/>
          <p14:tracePt t="183434" x="2565400" y="4100513"/>
          <p14:tracePt t="183451" x="2543175" y="4065588"/>
          <p14:tracePt t="183467" x="2500313" y="4014788"/>
          <p14:tracePt t="183485" x="2479675" y="3994150"/>
          <p14:tracePt t="183501" x="2465388" y="3994150"/>
          <p14:tracePt t="183518" x="2422525" y="3971925"/>
          <p14:tracePt t="183534" x="2386013" y="3971925"/>
          <p14:tracePt t="183552" x="2343150" y="3971925"/>
          <p14:tracePt t="183568" x="2308225" y="3957638"/>
          <p14:tracePt t="183584" x="2265363" y="3957638"/>
          <p14:tracePt t="183601" x="2222500" y="3957638"/>
          <p14:tracePt t="183618" x="2165350" y="3957638"/>
          <p14:tracePt t="183634" x="2122488" y="3957638"/>
          <p14:tracePt t="183651" x="2079625" y="3957638"/>
          <p14:tracePt t="183668" x="2043113" y="3957638"/>
          <p14:tracePt t="183683" x="1993900" y="3971925"/>
          <p14:tracePt t="183701" x="1965325" y="3994150"/>
          <p14:tracePt t="183717" x="1914525" y="4008438"/>
          <p14:tracePt t="183734" x="1893888" y="4014788"/>
          <p14:tracePt t="183750" x="1871663" y="4022725"/>
          <p14:tracePt t="183767" x="1865313" y="4029075"/>
          <p14:tracePt t="183784" x="1851025" y="4037013"/>
          <p14:tracePt t="183800" x="1822450" y="4051300"/>
          <p14:tracePt t="183818" x="1808163" y="4057650"/>
          <p14:tracePt t="183833" x="1785938" y="4071938"/>
          <p14:tracePt t="184268" x="1800225" y="4051300"/>
          <p14:tracePt t="184283" x="1843088" y="3971925"/>
          <p14:tracePt t="184283" x="1851025" y="3943350"/>
          <p14:tracePt t="184299" x="1871663" y="3808413"/>
          <p14:tracePt t="184316" x="1871663" y="3722688"/>
          <p14:tracePt t="184333" x="1851025" y="3594100"/>
          <p14:tracePt t="184350" x="1814513" y="3479800"/>
          <p14:tracePt t="184367" x="1785938" y="3394075"/>
          <p14:tracePt t="184382" x="1785938" y="3351213"/>
          <p14:tracePt t="184400" x="1785938" y="3322638"/>
          <p14:tracePt t="184416" x="1785938" y="3314700"/>
          <p14:tracePt t="184476" x="1785938" y="3308350"/>
          <p14:tracePt t="184540" x="1785938" y="3286125"/>
          <p14:tracePt t="184548" x="1800225" y="3279775"/>
          <p14:tracePt t="184549" x="1822450" y="3265488"/>
          <p14:tracePt t="184565" x="1828800" y="3257550"/>
          <p14:tracePt t="184582" x="1851025" y="3251200"/>
          <p14:tracePt t="184599" x="1865313" y="3236913"/>
          <p14:tracePt t="184652" x="1871663" y="3228975"/>
          <p14:tracePt t="184652" x="1900238" y="3228975"/>
          <p14:tracePt t="184692" x="1908175" y="3228975"/>
          <p14:tracePt t="184700" x="1914525" y="3228975"/>
          <p14:tracePt t="184700" x="1928813" y="3228975"/>
          <p14:tracePt t="184715" x="1965325" y="3214688"/>
          <p14:tracePt t="184732" x="1993900" y="3214688"/>
          <p14:tracePt t="184748" x="2022475" y="3214688"/>
          <p14:tracePt t="184765" x="2043113" y="3214688"/>
          <p14:tracePt t="184782" x="2071688" y="3214688"/>
          <p14:tracePt t="184798" x="2093913" y="3214688"/>
          <p14:tracePt t="184816" x="2108200" y="3208338"/>
          <p14:tracePt t="184831" x="2157413" y="3200400"/>
          <p14:tracePt t="184848" x="2271713" y="3179763"/>
          <p14:tracePt t="184865" x="2343150" y="3179763"/>
          <p14:tracePt t="184881" x="2436813" y="3179763"/>
          <p14:tracePt t="184899" x="2493963" y="3179763"/>
          <p14:tracePt t="184915" x="2543175" y="3171825"/>
          <p14:tracePt t="184915" x="2565400" y="3171825"/>
          <p14:tracePt t="184932" x="2608263" y="3157538"/>
          <p14:tracePt t="184948" x="2614613" y="3157538"/>
          <p14:tracePt t="184987" x="2622550" y="3157538"/>
          <p14:tracePt t="185004" x="2628900" y="3157538"/>
          <p14:tracePt t="185014" x="2643188" y="3157538"/>
          <p14:tracePt t="185015" x="2657475" y="3157538"/>
          <p14:tracePt t="185031" x="2686050" y="3143250"/>
          <p14:tracePt t="185047" x="2708275" y="3143250"/>
          <p14:tracePt t="185064" x="2736850" y="3143250"/>
          <p14:tracePt t="185082" x="2751138" y="3143250"/>
          <p14:tracePt t="185099" x="2765425" y="3143250"/>
          <p14:tracePt t="185115" x="2771775" y="3143250"/>
          <p14:tracePt t="185132" x="2814638" y="3143250"/>
          <p14:tracePt t="185150" x="2822575" y="3143250"/>
          <p14:tracePt t="185165" x="2828925" y="3136900"/>
          <p14:tracePt t="185236" x="2843213" y="3136900"/>
          <p14:tracePt t="185244" x="2851150" y="3136900"/>
          <p14:tracePt t="185317" x="2857500" y="3136900"/>
          <p14:tracePt t="185324" x="2865438" y="3136900"/>
          <p14:tracePt t="185328" x="2879725" y="3143250"/>
          <p14:tracePt t="185337" x="2886075" y="3151188"/>
          <p14:tracePt t="185348" x="2922588" y="3194050"/>
          <p14:tracePt t="185366" x="2928938" y="3228975"/>
          <p14:tracePt t="185381" x="2928938" y="3251200"/>
          <p14:tracePt t="185660" x="2936875" y="3257550"/>
          <p14:tracePt t="185676" x="2943225" y="3257550"/>
          <p14:tracePt t="185684" x="2957513" y="3257550"/>
          <p14:tracePt t="185697" x="2965450" y="3257550"/>
          <p14:tracePt t="185699" x="2971800" y="3257550"/>
          <p14:tracePt t="185812" x="2979738" y="3257550"/>
          <p14:tracePt t="185828" x="3000375" y="3257550"/>
          <p14:tracePt t="185844" x="3008313" y="3257550"/>
          <p14:tracePt t="185860" x="3022600" y="3251200"/>
          <p14:tracePt t="185900" x="3036888" y="3251200"/>
          <p14:tracePt t="185916" x="3043238" y="3251200"/>
          <p14:tracePt t="185921" x="3051175" y="3251200"/>
          <p14:tracePt t="185931" x="3057525" y="3243263"/>
          <p14:tracePt t="185964" x="3071813" y="3243263"/>
          <p14:tracePt t="185980" x="3079750" y="3243263"/>
          <p14:tracePt t="185981" x="3100388" y="3228975"/>
          <p14:tracePt t="186020" x="3114675" y="3228975"/>
          <p14:tracePt t="186028" x="3143250" y="3222625"/>
          <p14:tracePt t="186060" x="3157538" y="3222625"/>
          <p14:tracePt t="186076" x="3165475" y="3222625"/>
          <p14:tracePt t="186084" x="3171825" y="3222625"/>
          <p14:tracePt t="186092" x="3179763" y="3214688"/>
          <p14:tracePt t="186132" x="3200400" y="3214688"/>
          <p14:tracePt t="186140" x="3208338" y="3214688"/>
          <p14:tracePt t="186144" x="3214688" y="3214688"/>
          <p14:tracePt t="186164" x="3228975" y="3200400"/>
          <p14:tracePt t="186164" x="3243263" y="3200400"/>
          <p14:tracePt t="186180" x="3294063" y="3200400"/>
          <p14:tracePt t="186196" x="3336925" y="3186113"/>
          <p14:tracePt t="186213" x="3351213" y="3186113"/>
          <p14:tracePt t="186230" x="3365500" y="3179763"/>
          <p14:tracePt t="186246" x="3379788" y="3179763"/>
          <p14:tracePt t="186263" x="3408363" y="3171825"/>
          <p14:tracePt t="186280" x="3422650" y="3171825"/>
          <p14:tracePt t="186297" x="3451225" y="3165475"/>
          <p14:tracePt t="186372" x="3457575" y="3165475"/>
          <p14:tracePt t="186380" x="3479800" y="3165475"/>
          <p14:tracePt t="186388" x="3508375" y="3165475"/>
          <p14:tracePt t="186397" x="3543300" y="3143250"/>
          <p14:tracePt t="186414" x="3551238" y="3136900"/>
          <p14:tracePt t="186430" x="3579813" y="3128963"/>
          <p14:tracePt t="186446" x="3586163" y="3122613"/>
          <p14:tracePt t="186500" x="3614738" y="3114675"/>
          <p14:tracePt t="186516" x="3622675" y="3094038"/>
          <p14:tracePt t="186532" x="3622675" y="3086100"/>
          <p14:tracePt t="186540" x="3622675" y="3065463"/>
          <p14:tracePt t="186564" x="3622675" y="3057525"/>
          <p14:tracePt t="186564" x="3622675" y="3051175"/>
          <p14:tracePt t="186579" x="3622675" y="3028950"/>
          <p14:tracePt t="186596" x="3622675" y="3014663"/>
          <p14:tracePt t="186612" x="3622675" y="2994025"/>
          <p14:tracePt t="186630" x="3622675" y="2979738"/>
          <p14:tracePt t="186646" x="3614738" y="2965450"/>
          <p14:tracePt t="186663" x="3608388" y="2957513"/>
          <p14:tracePt t="186680" x="3594100" y="2943225"/>
          <p14:tracePt t="186696" x="3579813" y="2936875"/>
          <p14:tracePt t="186712" x="3565525" y="2928938"/>
          <p14:tracePt t="186729" x="3551238" y="2928938"/>
          <p14:tracePt t="186746" x="3536950" y="2914650"/>
          <p14:tracePt t="186780" x="3529013" y="2914650"/>
          <p14:tracePt t="186780" x="3494088" y="2914650"/>
          <p14:tracePt t="186796" x="3479800" y="2900363"/>
          <p14:tracePt t="186813" x="3465513" y="2900363"/>
          <p14:tracePt t="186829" x="3457575" y="2900363"/>
          <p14:tracePt t="186845" x="3451225" y="2900363"/>
          <p14:tracePt t="186862" x="3436938" y="2900363"/>
          <p14:tracePt t="186879" x="3414713" y="2894013"/>
          <p14:tracePt t="186896" x="3408363" y="2894013"/>
          <p14:tracePt t="186912" x="3386138" y="2894013"/>
          <p14:tracePt t="186929" x="3371850" y="2894013"/>
          <p14:tracePt t="186945" x="3357563" y="2894013"/>
          <p14:tracePt t="186962" x="3351213" y="2894013"/>
          <p14:tracePt t="186978" x="3343275" y="2894013"/>
          <p14:tracePt t="187019" x="3336925" y="2894013"/>
          <p14:tracePt t="187033" x="3322638" y="2894013"/>
          <p14:tracePt t="187045" x="3314700" y="2894013"/>
          <p14:tracePt t="187045" x="3308350" y="2894013"/>
          <p14:tracePt t="187061" x="3300413" y="2894013"/>
          <p14:tracePt t="187079" x="3286125" y="2894013"/>
          <p14:tracePt t="187124" x="3265488" y="2908300"/>
          <p14:tracePt t="187134" x="3243263" y="2928938"/>
          <p14:tracePt t="187144" x="3236913" y="2957513"/>
          <p14:tracePt t="187148" x="3228975" y="2965450"/>
          <p14:tracePt t="187162" x="3222625" y="2986088"/>
          <p14:tracePt t="187179" x="3214688" y="3008313"/>
          <p14:tracePt t="187179" x="3208338" y="3036888"/>
          <p14:tracePt t="187196" x="3186113" y="3065463"/>
          <p14:tracePt t="187212" x="3179763" y="3100388"/>
          <p14:tracePt t="187229" x="3179763" y="3114675"/>
          <p14:tracePt t="187245" x="3171825" y="3136900"/>
          <p14:tracePt t="187262" x="3171825" y="3157538"/>
          <p14:tracePt t="187278" x="3165475" y="3179763"/>
          <p14:tracePt t="187296" x="3165475" y="3200400"/>
          <p14:tracePt t="187311" x="3165475" y="3214688"/>
          <p14:tracePt t="187328" x="3165475" y="3236913"/>
          <p14:tracePt t="187345" x="3165475" y="3251200"/>
          <p14:tracePt t="187361" x="3165475" y="3271838"/>
          <p14:tracePt t="187379" x="3165475" y="3286125"/>
          <p14:tracePt t="187420" x="3171825" y="3294063"/>
          <p14:tracePt t="187428" x="3179763" y="3300413"/>
          <p14:tracePt t="187429" x="3194050" y="3314700"/>
          <p14:tracePt t="187476" x="3214688" y="3314700"/>
          <p14:tracePt t="187484" x="3236913" y="3314700"/>
          <p14:tracePt t="187492" x="3251200" y="3314700"/>
          <p14:tracePt t="187500" x="3294063" y="3314700"/>
          <p14:tracePt t="187515" x="3308350" y="3314700"/>
          <p14:tracePt t="187528" x="3314700" y="3314700"/>
          <p14:tracePt t="187544" x="3351213" y="3314700"/>
          <p14:tracePt t="187562" x="3379788" y="3314700"/>
          <p14:tracePt t="187578" x="3414713" y="3314700"/>
          <p14:tracePt t="187595" x="3465513" y="3314700"/>
          <p14:tracePt t="187611" x="3529013" y="3308350"/>
          <p14:tracePt t="187700" x="3551238" y="3294063"/>
          <p14:tracePt t="187844" x="3557588" y="3294063"/>
          <p14:tracePt t="187848" x="3557588" y="3300413"/>
          <p14:tracePt t="187855" x="3557588" y="3322638"/>
          <p14:tracePt t="187860" x="3557588" y="3351213"/>
          <p14:tracePt t="187877" x="3557588" y="3365500"/>
          <p14:tracePt t="187895" x="3557588" y="3400425"/>
          <p14:tracePt t="187911" x="3557588" y="3408363"/>
          <p14:tracePt t="187928" x="3557588" y="3422650"/>
          <p14:tracePt t="187943" x="3557588" y="3429000"/>
          <p14:tracePt t="187961" x="3557588" y="3436938"/>
          <p14:tracePt t="187977" x="3557588" y="3443288"/>
          <p14:tracePt t="187993" x="3557588" y="3465513"/>
          <p14:tracePt t="187993" x="3557588" y="3471863"/>
          <p14:tracePt t="188028" x="3557588" y="3479800"/>
          <p14:tracePt t="188028" x="3557588" y="3500438"/>
          <p14:tracePt t="188044" x="3543300" y="3522663"/>
          <p14:tracePt t="188060" x="3529013" y="3543300"/>
          <p14:tracePt t="188077" x="3508375" y="3557588"/>
          <p14:tracePt t="188093" x="3479800" y="3565525"/>
          <p14:tracePt t="188110" x="3451225" y="3594100"/>
          <p14:tracePt t="188127" x="3429000" y="3608388"/>
          <p14:tracePt t="188143" x="3394075" y="3629025"/>
          <p14:tracePt t="188161" x="3386138" y="3629025"/>
          <p14:tracePt t="188177" x="3379788" y="3629025"/>
          <p14:tracePt t="188193" x="3357563" y="3643313"/>
          <p14:tracePt t="188210" x="3343275" y="3643313"/>
          <p14:tracePt t="188210" x="3328988" y="3651250"/>
          <p14:tracePt t="188228" x="3322638" y="3651250"/>
          <p14:tracePt t="188243" x="3294063" y="3665538"/>
          <p14:tracePt t="188260" x="3286125" y="3665538"/>
          <p14:tracePt t="188276" x="3279775" y="3665538"/>
          <p14:tracePt t="188294" x="3271838" y="3665538"/>
          <p14:tracePt t="188310" x="3265488" y="3671888"/>
          <p14:tracePt t="188326" x="3243263" y="3671888"/>
          <p14:tracePt t="188343" x="3228975" y="3671888"/>
          <p14:tracePt t="188359" x="3214688" y="3671888"/>
          <p14:tracePt t="188376" x="3200400" y="3671888"/>
          <p14:tracePt t="188393" x="3194050" y="3671888"/>
          <p14:tracePt t="188410" x="3171825" y="3671888"/>
          <p14:tracePt t="188426" x="3136900" y="3671888"/>
          <p14:tracePt t="188572" x="3122613" y="3671888"/>
          <p14:tracePt t="188580" x="3071813" y="3651250"/>
          <p14:tracePt t="188596" x="3036888" y="3629025"/>
          <p14:tracePt t="188610" x="3014663" y="3614738"/>
          <p14:tracePt t="188612" x="2994025" y="3608388"/>
          <p14:tracePt t="188612" x="2965450" y="3594100"/>
          <p14:tracePt t="188629" x="2957513" y="3594100"/>
          <p14:tracePt t="188643" x="2943225" y="3586163"/>
          <p14:tracePt t="188780" x="2943225" y="3579813"/>
          <p14:tracePt t="188788" x="2943225" y="3571875"/>
          <p14:tracePt t="188804" x="2943225" y="3565525"/>
          <p14:tracePt t="188812" x="2943225" y="3551238"/>
          <p14:tracePt t="188813" x="2943225" y="3543300"/>
          <p14:tracePt t="188826" x="2943225" y="3514725"/>
          <p14:tracePt t="188843" x="2943225" y="3508375"/>
          <p14:tracePt t="188859" x="2943225" y="3465513"/>
          <p14:tracePt t="188876" x="2943225" y="3451225"/>
          <p14:tracePt t="188893" x="2943225" y="3429000"/>
          <p14:tracePt t="188909" x="2943225" y="3414713"/>
          <p14:tracePt t="188927" x="2943225" y="3400425"/>
          <p14:tracePt t="188942" x="2951163" y="3379788"/>
          <p14:tracePt t="188959" x="2951163" y="3371850"/>
          <p14:tracePt t="188976" x="2957513" y="3351213"/>
          <p14:tracePt t="188993" x="2965450" y="3343275"/>
          <p14:tracePt t="189028" x="2971800" y="3328988"/>
          <p14:tracePt t="189035" x="2994025" y="3308350"/>
          <p14:tracePt t="189042" x="3000375" y="3300413"/>
          <p14:tracePt t="189059" x="3008313" y="3294063"/>
          <p14:tracePt t="189116" x="3014663" y="3294063"/>
          <p14:tracePt t="189124" x="3022600" y="3294063"/>
          <p14:tracePt t="189142" x="3028950" y="3294063"/>
          <p14:tracePt t="189172" x="3036888" y="3294063"/>
          <p14:tracePt t="189180" x="3043238" y="3286125"/>
          <p14:tracePt t="189260" x="3051175" y="3286125"/>
          <p14:tracePt t="189276" x="3057525" y="3286125"/>
          <p14:tracePt t="189294" x="3065463" y="3286125"/>
          <p14:tracePt t="189324" x="3071813" y="3286125"/>
          <p14:tracePt t="189364" x="3086100" y="3286125"/>
          <p14:tracePt t="189369" x="3094038" y="3286125"/>
          <p14:tracePt t="189374" x="3100388" y="3286125"/>
          <p14:tracePt t="189391" x="3122613" y="3286125"/>
          <p14:tracePt t="189408" x="3136900" y="3286125"/>
          <p14:tracePt t="189459" x="3151188" y="3286125"/>
          <p14:tracePt t="189467" x="3179763" y="3286125"/>
          <p14:tracePt t="189475" x="3194050" y="3286125"/>
          <p14:tracePt t="189481" x="3214688" y="3286125"/>
          <p14:tracePt t="189492" x="3228975" y="3286125"/>
          <p14:tracePt t="189508" x="3265488" y="3314700"/>
          <p14:tracePt t="189526" x="3314700" y="3351213"/>
          <p14:tracePt t="189541" x="3365500" y="3386138"/>
          <p14:tracePt t="189559" x="3429000" y="3451225"/>
          <p14:tracePt t="189575" x="3465513" y="3471863"/>
          <p14:tracePt t="189592" x="3494088" y="3500438"/>
          <p14:tracePt t="189676" x="3508375" y="3514725"/>
          <p14:tracePt t="189684" x="3508375" y="3522663"/>
          <p14:tracePt t="189694" x="3508375" y="3529013"/>
          <p14:tracePt t="189700" x="3514725" y="3543300"/>
          <p14:tracePt t="189709" x="3514725" y="3571875"/>
          <p14:tracePt t="189726" x="3514725" y="3579813"/>
          <p14:tracePt t="189742" x="3514725" y="3608388"/>
          <p14:tracePt t="189758" x="3514725" y="3651250"/>
          <p14:tracePt t="189775" x="3514725" y="3694113"/>
          <p14:tracePt t="189792" x="3514725" y="3736975"/>
          <p14:tracePt t="189809" x="3514725" y="3771900"/>
          <p14:tracePt t="189825" x="3514725" y="3794125"/>
          <p14:tracePt t="189842" x="3514725" y="3829050"/>
          <p14:tracePt t="189858" x="3514725" y="3871913"/>
          <p14:tracePt t="189874" x="3514725" y="3914775"/>
          <p14:tracePt t="189892" x="3508375" y="3965575"/>
          <p14:tracePt t="189908" x="3494088" y="4008438"/>
          <p14:tracePt t="189925" x="3486150" y="4029075"/>
          <p14:tracePt t="189942" x="3479800" y="4065588"/>
          <p14:tracePt t="189958" x="3471863" y="4086225"/>
          <p14:tracePt t="189974" x="3443288" y="4122738"/>
          <p14:tracePt t="189991" x="3429000" y="4165600"/>
          <p14:tracePt t="190008" x="3429000" y="4179888"/>
          <p14:tracePt t="190024" x="3422650" y="4200525"/>
          <p14:tracePt t="190041" x="3408363" y="4229100"/>
          <p14:tracePt t="190058" x="3408363" y="4251325"/>
          <p14:tracePt t="190074" x="3408363" y="4271963"/>
          <p14:tracePt t="190091" x="3408363" y="4286250"/>
          <p14:tracePt t="190107" x="3408363" y="4337050"/>
          <p14:tracePt t="190124" x="3408363" y="4379913"/>
          <p14:tracePt t="190141" x="3408363" y="4400550"/>
          <p14:tracePt t="190157" x="3408363" y="4414838"/>
          <p14:tracePt t="190174" x="3408363" y="4429125"/>
          <p14:tracePt t="190191" x="3400425" y="4451350"/>
          <p14:tracePt t="190236" x="3394075" y="4457700"/>
          <p14:tracePt t="190244" x="3386138" y="4479925"/>
          <p14:tracePt t="190252" x="3379788" y="4479925"/>
          <p14:tracePt t="190259" x="3351213" y="4494213"/>
          <p14:tracePt t="190273" x="3328988" y="4494213"/>
          <p14:tracePt t="190290" x="3286125" y="4514850"/>
          <p14:tracePt t="190290" x="3265488" y="4529138"/>
          <p14:tracePt t="190324" x="3243263" y="4529138"/>
          <p14:tracePt t="190324" x="3222625" y="4543425"/>
          <p14:tracePt t="190340" x="3208338" y="4543425"/>
          <p14:tracePt t="190356" x="3194050" y="4543425"/>
          <p14:tracePt t="190374" x="3151188" y="4551363"/>
          <p14:tracePt t="190389" x="3128963" y="4551363"/>
          <p14:tracePt t="190407" x="3100388" y="4551363"/>
          <p14:tracePt t="190423" x="3079750" y="4551363"/>
          <p14:tracePt t="190440" x="3051175" y="4551363"/>
          <p14:tracePt t="190457" x="3008313" y="4551363"/>
          <p14:tracePt t="190473" x="2971800" y="4551363"/>
          <p14:tracePt t="190473" x="2957513" y="4551363"/>
          <p14:tracePt t="190491" x="2951163" y="4551363"/>
          <p14:tracePt t="190539" x="2943225" y="4551363"/>
          <p14:tracePt t="190547" x="2922588" y="4551363"/>
          <p14:tracePt t="190579" x="2914650" y="4551363"/>
          <p14:tracePt t="190588" x="2908300" y="4551363"/>
          <p14:tracePt t="190592" x="2894013" y="4537075"/>
          <p14:tracePt t="190606" x="2879725" y="4522788"/>
          <p14:tracePt t="190623" x="2865438" y="4508500"/>
          <p14:tracePt t="190640" x="2857500" y="4494213"/>
          <p14:tracePt t="190656" x="2843213" y="4471988"/>
          <p14:tracePt t="190673" x="2843213" y="4457700"/>
          <p14:tracePt t="190689" x="2843213" y="4443413"/>
          <p14:tracePt t="190707" x="2843213" y="4422775"/>
          <p14:tracePt t="190723" x="2843213" y="4408488"/>
          <p14:tracePt t="190772" x="2843213" y="4379913"/>
          <p14:tracePt t="190788" x="2851150" y="4365625"/>
          <p14:tracePt t="190820" x="2857500" y="4351338"/>
          <p14:tracePt t="190828" x="2871788" y="4343400"/>
          <p14:tracePt t="190860" x="2879725" y="4343400"/>
          <p14:tracePt t="190868" x="2886075" y="4343400"/>
          <p14:tracePt t="190876" x="2894013" y="4337050"/>
          <p14:tracePt t="190890" x="2908300" y="4337050"/>
          <p14:tracePt t="190906" x="2914650" y="4329113"/>
          <p14:tracePt t="190907" x="2922588" y="4329113"/>
          <p14:tracePt t="190923" x="2943225" y="4314825"/>
          <p14:tracePt t="190957" x="2951163" y="4314825"/>
          <p14:tracePt t="190957" x="2965450" y="4308475"/>
          <p14:tracePt t="190974" x="2979738" y="4300538"/>
          <p14:tracePt t="190990" x="3000375" y="4286250"/>
          <p14:tracePt t="191007" x="3036888" y="4279900"/>
          <p14:tracePt t="191023" x="3057525" y="4279900"/>
          <p14:tracePt t="191040" x="3065463" y="4279900"/>
          <p14:tracePt t="191057" x="3086100" y="4271963"/>
          <p14:tracePt t="191092" x="3094038" y="4265613"/>
          <p14:tracePt t="191093" x="3108325" y="4265613"/>
          <p14:tracePt t="191106" x="3122613" y="4265613"/>
          <p14:tracePt t="191106" x="3136900" y="4265613"/>
          <p14:tracePt t="191140" x="3143250" y="4265613"/>
          <p14:tracePt t="191220" x="3151188" y="4265613"/>
          <p14:tracePt t="191236" x="3179763" y="4265613"/>
          <p14:tracePt t="191252" x="3194050" y="4265613"/>
          <p14:tracePt t="191256" x="3200400" y="4265613"/>
          <p14:tracePt t="191261" x="3214688" y="4265613"/>
          <p14:tracePt t="191444" x="3222625" y="4265613"/>
          <p14:tracePt t="191445" x="3228975" y="4271963"/>
          <p14:tracePt t="191455" x="3228975" y="4300538"/>
          <p14:tracePt t="191472" x="3236913" y="4357688"/>
          <p14:tracePt t="191490" x="3236913" y="4400550"/>
          <p14:tracePt t="191506" x="3236913" y="4465638"/>
          <p14:tracePt t="191523" x="3236913" y="4508500"/>
          <p14:tracePt t="191539" x="3236913" y="4551363"/>
          <p14:tracePt t="191555" x="3236913" y="4614863"/>
          <p14:tracePt t="191573" x="3236913" y="4643438"/>
          <p14:tracePt t="191589" x="3243263" y="4657725"/>
          <p14:tracePt t="191605" x="3243263" y="4679950"/>
          <p14:tracePt t="191622" x="3243263" y="4686300"/>
          <p14:tracePt t="191639" x="3243263" y="4714875"/>
          <p14:tracePt t="191655" x="3243263" y="4729163"/>
          <p14:tracePt t="191672" x="3243263" y="4765675"/>
          <p14:tracePt t="191688" x="3243263" y="4800600"/>
          <p14:tracePt t="191706" x="3243263" y="4829175"/>
          <p14:tracePt t="191721" x="3243263" y="4879975"/>
          <p14:tracePt t="191738" x="3243263" y="4929188"/>
          <p14:tracePt t="191738" x="3222625" y="4951413"/>
          <p14:tracePt t="191756" x="3222625" y="4994275"/>
          <p14:tracePt t="191772" x="3222625" y="5029200"/>
          <p14:tracePt t="191788" x="3214688" y="5080000"/>
          <p14:tracePt t="191805" x="3214688" y="5143500"/>
          <p14:tracePt t="191822" x="3208338" y="5214938"/>
          <p14:tracePt t="191838" x="3208338" y="5257800"/>
          <p14:tracePt t="191855" x="3208338" y="5314950"/>
          <p14:tracePt t="191871" x="3200400" y="5357813"/>
          <p14:tracePt t="191888" x="3179763" y="5422900"/>
          <p14:tracePt t="191904" x="3165475" y="5494338"/>
          <p14:tracePt t="191921" x="3165475" y="5565775"/>
          <p14:tracePt t="191938" x="3151188" y="5637213"/>
          <p14:tracePt t="191954" x="3108325" y="5751513"/>
          <p14:tracePt t="191972" x="3100388" y="5815013"/>
          <p14:tracePt t="191988" x="3079750" y="5857875"/>
          <p14:tracePt t="192005" x="3071813" y="5886450"/>
          <p14:tracePt t="192021" x="3065463" y="5915025"/>
          <p14:tracePt t="192038" x="3051175" y="5957888"/>
          <p14:tracePt t="192055" x="3051175" y="5994400"/>
          <p14:tracePt t="192071" x="3028950" y="6037263"/>
          <p14:tracePt t="192088" x="3014663" y="6086475"/>
          <p14:tracePt t="192104" x="3008313" y="6122988"/>
          <p14:tracePt t="192121" x="2994025" y="6151563"/>
          <p14:tracePt t="192137" x="2986088" y="6186488"/>
          <p14:tracePt t="192154" x="2986088" y="6215063"/>
          <p14:tracePt t="192171" x="2979738" y="6257925"/>
          <p14:tracePt t="192189" x="2965450" y="6300788"/>
          <p14:tracePt t="192205" x="2965450" y="6329363"/>
          <p14:tracePt t="192220" x="2965450" y="6343650"/>
          <p14:tracePt t="192237" x="2965450" y="6351588"/>
          <p14:tracePt t="192254" x="2965450" y="6386513"/>
          <p14:tracePt t="192272" x="2965450" y="6394450"/>
          <p14:tracePt t="192288" x="2965450" y="6408738"/>
          <p14:tracePt t="192306" x="2965450" y="6423025"/>
          <p14:tracePt t="192321" x="2965450" y="6429375"/>
          <p14:tracePt t="192380" x="2965450" y="6443663"/>
          <p14:tracePt t="192420" x="2965450" y="6451600"/>
          <p14:tracePt t="192436" x="2971800" y="6451600"/>
          <p14:tracePt t="192444" x="2979738" y="6457950"/>
          <p14:tracePt t="192516" x="2986088" y="6457950"/>
          <p14:tracePt t="192652" x="2994025" y="6457950"/>
          <p14:tracePt t="192660" x="3014663" y="6457950"/>
          <p14:tracePt t="192668" x="3022600" y="6457950"/>
          <p14:tracePt t="192708" x="3028950" y="6457950"/>
          <p14:tracePt t="192724" x="3036888" y="6457950"/>
          <p14:tracePt t="192732" x="3043238" y="6451600"/>
          <p14:tracePt t="192778" x="3051175" y="6451600"/>
          <p14:tracePt t="192788" x="3057525" y="6451600"/>
          <p14:tracePt t="192789" x="3071813" y="6437313"/>
          <p14:tracePt t="192804" x="3079750" y="6429375"/>
          <p14:tracePt t="192821" x="3079750" y="6423025"/>
          <p14:tracePt t="192908" x="3086100" y="6415088"/>
          <p14:tracePt t="192924" x="3094038" y="6408738"/>
          <p14:tracePt t="193059" x="3100388" y="6408738"/>
          <p14:tracePt t="193075" x="3108325" y="6400800"/>
          <p14:tracePt t="193195" x="3122613" y="6386513"/>
          <p14:tracePt t="193235" x="3128963" y="6386513"/>
          <p14:tracePt t="193244" x="3136900" y="6380163"/>
          <p14:tracePt t="193260" x="3157538" y="6357938"/>
          <p14:tracePt t="193262" x="3165475" y="6357938"/>
          <p14:tracePt t="193270" x="3186113" y="6337300"/>
          <p14:tracePt t="193286" x="3200400" y="6323013"/>
          <p14:tracePt t="193304" x="3214688" y="6308725"/>
          <p14:tracePt t="193320" x="3222625" y="6294438"/>
          <p14:tracePt t="193337" x="3228975" y="6272213"/>
          <p14:tracePt t="193381" x="3228975" y="6265863"/>
          <p14:tracePt t="193388" x="3243263" y="6237288"/>
          <p14:tracePt t="193404" x="3243263" y="6208713"/>
          <p14:tracePt t="193411" x="3257550" y="6180138"/>
          <p14:tracePt t="193419" x="3294063" y="6122988"/>
          <p14:tracePt t="193437" x="3322638" y="6072188"/>
          <p14:tracePt t="193453" x="3357563" y="6029325"/>
          <p14:tracePt t="193469" x="3386138" y="5957888"/>
          <p14:tracePt t="193486" x="3408363" y="5900738"/>
          <p14:tracePt t="193502" x="3451225" y="5829300"/>
          <p14:tracePt t="193519" x="3471863" y="5751513"/>
          <p14:tracePt t="193536" x="3514725" y="5637213"/>
          <p14:tracePt t="193553" x="3522663" y="5565775"/>
          <p14:tracePt t="193570" x="3551238" y="5457825"/>
          <p14:tracePt t="193586" x="3551238" y="5351463"/>
          <p14:tracePt t="193586" x="3551238" y="5300663"/>
          <p14:tracePt t="193604" x="3551238" y="5272088"/>
          <p14:tracePt t="193619" x="3551238" y="5208588"/>
          <p14:tracePt t="193636" x="3551238" y="5180013"/>
          <p14:tracePt t="193652" x="3551238" y="5151438"/>
          <p14:tracePt t="193670" x="3551238" y="5143500"/>
          <p14:tracePt t="193685" x="3543300" y="5114925"/>
          <p14:tracePt t="193702" x="3543300" y="5100638"/>
          <p14:tracePt t="193719" x="3536950" y="5057775"/>
          <p14:tracePt t="193735" x="3536950" y="5022850"/>
          <p14:tracePt t="193753" x="3536950" y="4994275"/>
          <p14:tracePt t="193769" x="3536950" y="4965700"/>
          <p14:tracePt t="193786" x="3536950" y="4929188"/>
          <p14:tracePt t="193803" x="3536950" y="4886325"/>
          <p14:tracePt t="193803" x="3536950" y="4857750"/>
          <p14:tracePt t="193821" x="3536950" y="4837113"/>
          <p14:tracePt t="193821" x="3536950" y="4814888"/>
          <p14:tracePt t="193836" x="3536950" y="4743450"/>
          <p14:tracePt t="193852" x="3536950" y="4679950"/>
          <p14:tracePt t="193870" x="3536950" y="4622800"/>
          <p14:tracePt t="193885" x="3536950" y="4579938"/>
          <p14:tracePt t="193903" x="3536950" y="4565650"/>
          <p14:tracePt t="193919" x="3536950" y="4551363"/>
          <p14:tracePt t="193935" x="3536950" y="4537075"/>
          <p14:tracePt t="193980" x="3536950" y="4529138"/>
          <p14:tracePt t="193988" x="3536950" y="4514850"/>
          <p14:tracePt t="193996" x="3536950" y="4508500"/>
          <p14:tracePt t="194004" x="3536950" y="4500563"/>
          <p14:tracePt t="194044" x="3536950" y="4494213"/>
          <p14:tracePt t="194108" x="3529013" y="4486275"/>
          <p14:tracePt t="194108" x="3522663" y="4486275"/>
          <p14:tracePt t="194124" x="3514725" y="4486275"/>
          <p14:tracePt t="194135" x="3508375" y="4486275"/>
          <p14:tracePt t="194140" x="3486150" y="4486275"/>
          <p14:tracePt t="194153" x="3471863" y="4486275"/>
          <p14:tracePt t="194168" x="3436938" y="4486275"/>
          <p14:tracePt t="194185" x="3408363" y="4500563"/>
          <p14:tracePt t="194202" x="3379788" y="4508500"/>
          <p14:tracePt t="194218" x="3357563" y="4522788"/>
          <p14:tracePt t="194235" x="3322638" y="4522788"/>
          <p14:tracePt t="194251" x="3271838" y="4551363"/>
          <p14:tracePt t="194269" x="3251200" y="4557713"/>
          <p14:tracePt t="194285" x="3228975" y="4565650"/>
          <p14:tracePt t="194356" x="3222625" y="4565650"/>
          <p14:tracePt t="194364" x="3214688" y="4572000"/>
          <p14:tracePt t="194372" x="3194050" y="4572000"/>
          <p14:tracePt t="194374" x="3186113" y="4572000"/>
          <p14:tracePt t="194428" x="3179763" y="4572000"/>
          <p14:tracePt t="194444" x="3171825" y="4572000"/>
          <p14:tracePt t="194449" x="3157538" y="4572000"/>
          <p14:tracePt t="194453" x="3143250" y="4565650"/>
          <p14:tracePt t="194500" x="3143250" y="4557713"/>
          <p14:tracePt t="194516" x="3136900" y="4551363"/>
          <p14:tracePt t="194572" x="3136900" y="4543425"/>
          <p14:tracePt t="194588" x="3136900" y="4529138"/>
          <p14:tracePt t="194596" x="3136900" y="4522788"/>
          <p14:tracePt t="194601" x="3136900" y="4514850"/>
          <p14:tracePt t="194618" x="3136900" y="4508500"/>
          <p14:tracePt t="194634" x="3136900" y="4486275"/>
          <p14:tracePt t="194651" x="3136900" y="4471988"/>
          <p14:tracePt t="194667" x="3136900" y="4443413"/>
          <p14:tracePt t="194684" x="3136900" y="4429125"/>
          <p14:tracePt t="194700" x="3136900" y="4408488"/>
          <p14:tracePt t="194717" x="3151188" y="4351338"/>
          <p14:tracePt t="194734" x="3171825" y="4308475"/>
          <p14:tracePt t="194751" x="3171825" y="4300538"/>
          <p14:tracePt t="194767" x="3179763" y="4279900"/>
          <p14:tracePt t="194784" x="3194050" y="4257675"/>
          <p14:tracePt t="194801" x="3200400" y="4243388"/>
          <p14:tracePt t="194818" x="3208338" y="4229100"/>
          <p14:tracePt t="194852" x="3236913" y="4222750"/>
          <p14:tracePt t="194852" x="3257550" y="4222750"/>
          <p14:tracePt t="194868" x="3271838" y="4214813"/>
          <p14:tracePt t="194884" x="3294063" y="4208463"/>
          <p14:tracePt t="194901" x="3322638" y="4208463"/>
          <p14:tracePt t="194917" x="3371850" y="4208463"/>
          <p14:tracePt t="194934" x="3422650" y="4208463"/>
          <p14:tracePt t="194950" x="3494088" y="4208463"/>
          <p14:tracePt t="194967" x="3529013" y="4229100"/>
          <p14:tracePt t="194983" x="3551238" y="4251325"/>
          <p14:tracePt t="195000" x="3551238" y="4265613"/>
          <p14:tracePt t="195017" x="3551238" y="4308475"/>
          <p14:tracePt t="195033" x="3514725" y="4365625"/>
          <p14:tracePt t="195033" x="3500438" y="4365625"/>
          <p14:tracePt t="195051" x="3479800" y="4379913"/>
          <p14:tracePt t="195067" x="3457575" y="4379913"/>
          <p14:tracePt t="195084" x="3443288" y="4379913"/>
          <p14:tracePt t="195100" x="3408363" y="4379913"/>
          <p14:tracePt t="195118" x="3351213" y="4365625"/>
          <p14:tracePt t="195133" x="3294063" y="4314825"/>
          <p14:tracePt t="195150" x="3257550" y="4286250"/>
          <p14:tracePt t="195167" x="3236913" y="4279900"/>
          <p14:tracePt t="195184" x="3222625" y="4265613"/>
          <p14:tracePt t="195220" x="3208338" y="4243388"/>
          <p14:tracePt t="195224" x="3179763" y="4194175"/>
          <p14:tracePt t="195234" x="3136900" y="4122738"/>
          <p14:tracePt t="195250" x="3114675" y="4065588"/>
          <p14:tracePt t="195267" x="3086100" y="3979863"/>
          <p14:tracePt t="195283" x="3086100" y="3908425"/>
          <p14:tracePt t="195300" x="3086100" y="3843338"/>
          <p14:tracePt t="195318" x="3086100" y="3829050"/>
          <p14:tracePt t="195333" x="3086100" y="3800475"/>
          <p14:tracePt t="195350" x="3100388" y="3765550"/>
          <p14:tracePt t="195366" x="3122613" y="3729038"/>
          <p14:tracePt t="195384" x="3143250" y="3700463"/>
          <p14:tracePt t="195400" x="3186113" y="3657600"/>
          <p14:tracePt t="195416" x="3214688" y="3643313"/>
          <p14:tracePt t="195433" x="3236913" y="3614738"/>
          <p14:tracePt t="195450" x="3265488" y="3600450"/>
          <p14:tracePt t="195466" x="3279775" y="3586163"/>
          <p14:tracePt t="195483" x="3294063" y="3579813"/>
          <p14:tracePt t="195532" x="3300413" y="3579813"/>
          <p14:tracePt t="195548" x="3314700" y="3571875"/>
          <p14:tracePt t="195564" x="3322638" y="3571875"/>
          <p14:tracePt t="195573" x="3328988" y="3571875"/>
          <p14:tracePt t="195580" x="3336925" y="3571875"/>
          <p14:tracePt t="195651" x="3343275" y="3571875"/>
          <p14:tracePt t="195672" x="3343275" y="3579813"/>
          <p14:tracePt t="195683" x="3343275" y="3594100"/>
          <p14:tracePt t="195684" x="3322638" y="3608388"/>
          <p14:tracePt t="195700" x="3279775" y="3608388"/>
          <p14:tracePt t="195716" x="3251200" y="3608388"/>
          <p14:tracePt t="195732" x="3228975" y="3608388"/>
          <p14:tracePt t="195749" x="3194050" y="3608388"/>
          <p14:tracePt t="195765" x="3171825" y="3608388"/>
          <p14:tracePt t="195783" x="3165475" y="3608388"/>
          <p14:tracePt t="195803" x="3157538" y="3608388"/>
          <p14:tracePt t="195816" x="3157538" y="3594100"/>
          <p14:tracePt t="195832" x="3157538" y="3579813"/>
          <p14:tracePt t="195849" x="3157538" y="3557588"/>
          <p14:tracePt t="195866" x="3157538" y="3536950"/>
          <p14:tracePt t="195881" x="3157538" y="3500438"/>
          <p14:tracePt t="195881" x="3157538" y="3465513"/>
          <p14:tracePt t="195900" x="3157538" y="3436938"/>
          <p14:tracePt t="195915" x="3157538" y="3394075"/>
          <p14:tracePt t="195933" x="3171825" y="3357563"/>
          <p14:tracePt t="195949" x="3186113" y="3328988"/>
          <p14:tracePt t="195966" x="3208338" y="3308350"/>
          <p14:tracePt t="195983" x="3236913" y="3294063"/>
          <p14:tracePt t="195999" x="3257550" y="3294063"/>
          <p14:tracePt t="196015" x="3279775" y="3294063"/>
          <p14:tracePt t="196031" x="3294063" y="3294063"/>
          <p14:tracePt t="196049" x="3322638" y="3294063"/>
          <p14:tracePt t="196065" x="3328988" y="3294063"/>
          <p14:tracePt t="196082" x="3336925" y="3294063"/>
          <p14:tracePt t="196116" x="3343275" y="3294063"/>
          <p14:tracePt t="196155" x="3343275" y="3300413"/>
          <p14:tracePt t="196164" x="3343275" y="3314700"/>
          <p14:tracePt t="196172" x="3343275" y="3322638"/>
          <p14:tracePt t="196179" x="3343275" y="3336925"/>
          <p14:tracePt t="196187" x="3328988" y="3336925"/>
          <p14:tracePt t="196198" x="3308350" y="3343275"/>
          <p14:tracePt t="196215" x="3294063" y="3343275"/>
          <p14:tracePt t="196231" x="3271838" y="3343275"/>
          <p14:tracePt t="196248" x="3243263" y="3328988"/>
          <p14:tracePt t="196265" x="3228975" y="3322638"/>
          <p14:tracePt t="196282" x="3200400" y="3314700"/>
          <p14:tracePt t="196299" x="3157538" y="3279775"/>
          <p14:tracePt t="196317" x="3128963" y="3257550"/>
          <p14:tracePt t="196332" x="3114675" y="3222625"/>
          <p14:tracePt t="196349" x="3108325" y="3165475"/>
          <p14:tracePt t="196366" x="3094038" y="3122613"/>
          <p14:tracePt t="196383" x="3094038" y="3079750"/>
          <p14:tracePt t="196399" x="3094038" y="3043238"/>
          <p14:tracePt t="196416" x="3094038" y="3000375"/>
          <p14:tracePt t="196432" x="3094038" y="2979738"/>
          <p14:tracePt t="196449" x="3094038" y="2943225"/>
          <p14:tracePt t="196465" x="3094038" y="2922588"/>
          <p14:tracePt t="196481" x="3094038" y="2900363"/>
          <p14:tracePt t="196499" x="3094038" y="2871788"/>
          <p14:tracePt t="196515" x="3094038" y="2843213"/>
          <p14:tracePt t="196532" x="3100388" y="2822575"/>
          <p14:tracePt t="196548" x="3114675" y="2794000"/>
          <p14:tracePt t="196565" x="3128963" y="2765425"/>
          <p14:tracePt t="196581" x="3136900" y="2751138"/>
          <p14:tracePt t="196599" x="3157538" y="2728913"/>
          <p14:tracePt t="196615" x="3200400" y="2708275"/>
          <p14:tracePt t="196631" x="3222625" y="2686050"/>
          <p14:tracePt t="196649" x="3236913" y="2686050"/>
          <p14:tracePt t="196665" x="3243263" y="2686050"/>
          <p14:tracePt t="196682" x="3279775" y="2686050"/>
          <p14:tracePt t="196698" x="3294063" y="2671763"/>
          <p14:tracePt t="196764" x="3314700" y="2671763"/>
          <p14:tracePt t="196772" x="3322638" y="2671763"/>
          <p14:tracePt t="196788" x="3336925" y="2671763"/>
          <p14:tracePt t="196996" x="3336925" y="2679700"/>
          <p14:tracePt t="197004" x="3336925" y="2700338"/>
          <p14:tracePt t="197013" x="3336925" y="2708275"/>
          <p14:tracePt t="197030" x="3343275" y="2714625"/>
          <p14:tracePt t="197068" x="3351213" y="2722563"/>
          <p14:tracePt t="197076" x="3357563" y="2736850"/>
          <p14:tracePt t="197081" x="3365500" y="2751138"/>
          <p14:tracePt t="197116" x="3371850" y="2757488"/>
          <p14:tracePt t="197118" x="3408363" y="2786063"/>
          <p14:tracePt t="197148" x="3414713" y="2794000"/>
          <p14:tracePt t="197180" x="3414713" y="2814638"/>
          <p14:tracePt t="197188" x="3422650" y="2828925"/>
          <p14:tracePt t="197300" x="3422650" y="2836863"/>
          <p14:tracePt t="197316" x="3422650" y="2851150"/>
          <p14:tracePt t="198004" x="3436938" y="2865438"/>
          <p14:tracePt t="198007" x="3443288" y="2865438"/>
          <p14:tracePt t="198051" x="3451225" y="2865438"/>
          <p14:tracePt t="198059" x="3471863" y="2865438"/>
          <p14:tracePt t="198079" x="3479800" y="2851150"/>
          <p14:tracePt t="198108" x="3486150" y="2851150"/>
          <p14:tracePt t="198116" x="3508375" y="2851150"/>
          <p14:tracePt t="198118" x="3529013" y="2843213"/>
          <p14:tracePt t="198130" x="3571875" y="2828925"/>
          <p14:tracePt t="198145" x="3629025" y="2808288"/>
          <p14:tracePt t="198163" x="3700463" y="2800350"/>
          <p14:tracePt t="198180" x="3743325" y="2779713"/>
          <p14:tracePt t="198197" x="3765550" y="2771775"/>
          <p14:tracePt t="198564" x="3779838" y="2771775"/>
          <p14:tracePt t="198604" x="3808413" y="2771775"/>
          <p14:tracePt t="198612" x="3829050" y="2771775"/>
          <p14:tracePt t="198628" x="3836988" y="2771775"/>
          <p14:tracePt t="198636" x="3865563" y="2771775"/>
          <p14:tracePt t="198646" x="3879850" y="2771775"/>
          <p14:tracePt t="198662" x="3886200" y="2771775"/>
          <p14:tracePt t="198708" x="3900488" y="2771775"/>
          <p14:tracePt t="198711" x="3908425" y="2771775"/>
          <p14:tracePt t="198732" x="3922713" y="2771775"/>
          <p14:tracePt t="198739" x="3929063" y="2779713"/>
          <p14:tracePt t="198803" x="3937000" y="2779713"/>
          <p14:tracePt t="198811" x="3943350" y="2786063"/>
          <p14:tracePt t="198818" x="3951288" y="2786063"/>
          <p14:tracePt t="198828" x="3965575" y="2794000"/>
          <p14:tracePt t="198876" x="3971925" y="2794000"/>
          <p14:tracePt t="198884" x="3994150" y="2814638"/>
          <p14:tracePt t="198897" x="4000500" y="2814638"/>
          <p14:tracePt t="198906" x="4014788" y="2814638"/>
          <p14:tracePt t="198911" x="4029075" y="2822575"/>
          <p14:tracePt t="198929" x="4057650" y="2828925"/>
          <p14:tracePt t="198945" x="4094163" y="2828925"/>
          <p14:tracePt t="198962" x="4114800" y="2836863"/>
          <p14:tracePt t="198980" x="4179888" y="2836863"/>
          <p14:tracePt t="198995" x="4251325" y="2857500"/>
          <p14:tracePt t="198995" x="4286250" y="2865438"/>
          <p14:tracePt t="199012" x="4357688" y="2879725"/>
          <p14:tracePt t="199028" x="4429125" y="2886075"/>
          <p14:tracePt t="199044" x="4486275" y="2908300"/>
          <p14:tracePt t="199061" x="4537075" y="2908300"/>
          <p14:tracePt t="199077" x="4586288" y="2908300"/>
          <p14:tracePt t="199095" x="4629150" y="2908300"/>
          <p14:tracePt t="199111" x="4672013" y="2908300"/>
          <p14:tracePt t="199129" x="4714875" y="2908300"/>
          <p14:tracePt t="199145" x="4743450" y="2908300"/>
          <p14:tracePt t="199162" x="4757738" y="2908300"/>
          <p14:tracePt t="199178" x="4794250" y="2908300"/>
          <p14:tracePt t="199194" x="4829175" y="2908300"/>
          <p14:tracePt t="199211" x="4843463" y="2908300"/>
          <p14:tracePt t="199211" x="4857750" y="2908300"/>
          <p14:tracePt t="199227" x="4872038" y="2908300"/>
          <p14:tracePt t="199275" x="4879975" y="2908300"/>
          <p14:tracePt t="199316" x="4900613" y="2914650"/>
          <p14:tracePt t="199324" x="4908550" y="2922588"/>
          <p14:tracePt t="199332" x="4937125" y="2943225"/>
          <p14:tracePt t="199344" x="4951413" y="2957513"/>
          <p14:tracePt t="199361" x="4957763" y="2986088"/>
          <p14:tracePt t="199377" x="4957763" y="3014663"/>
          <p14:tracePt t="199395" x="4965700" y="3043238"/>
          <p14:tracePt t="199411" x="4986338" y="3086100"/>
          <p14:tracePt t="199468" x="4986338" y="3094038"/>
          <p14:tracePt t="199484" x="4979988" y="3108325"/>
          <p14:tracePt t="199516" x="4965700" y="3122613"/>
          <p14:tracePt t="199524" x="4951413" y="3136900"/>
          <p14:tracePt t="199531" x="4929188" y="3157538"/>
          <p14:tracePt t="199544" x="4914900" y="3186113"/>
          <p14:tracePt t="199560" x="4900613" y="3200400"/>
          <p14:tracePt t="199577" x="4894263" y="3208338"/>
          <p14:tracePt t="199593" x="4879975" y="3214688"/>
          <p14:tracePt t="199611" x="4865688" y="3214688"/>
          <p14:tracePt t="199627" x="4837113" y="3228975"/>
          <p14:tracePt t="199645" x="4814888" y="3236913"/>
          <p14:tracePt t="199660" x="4779963" y="3257550"/>
          <p14:tracePt t="199677" x="4757738" y="3257550"/>
          <p14:tracePt t="199693" x="4737100" y="3271838"/>
          <p14:tracePt t="199710" x="4700588" y="3271838"/>
          <p14:tracePt t="199727" x="4665663" y="3271838"/>
          <p14:tracePt t="199744" x="4657725" y="3279775"/>
          <p14:tracePt t="199760" x="4651375" y="3279775"/>
          <p14:tracePt t="199776" x="4629150" y="3279775"/>
          <p14:tracePt t="199793" x="4594225" y="3279775"/>
          <p14:tracePt t="199810" x="4551363" y="3279775"/>
          <p14:tracePt t="199827" x="4543425" y="3279775"/>
          <p14:tracePt t="199899" x="4537075" y="3279775"/>
          <p14:tracePt t="199939" x="4522788" y="3279775"/>
          <p14:tracePt t="199947" x="4508500" y="3265488"/>
          <p14:tracePt t="199971" x="4500563" y="3257550"/>
          <p14:tracePt t="199979" x="4479925" y="3251200"/>
          <p14:tracePt t="199997" x="4471988" y="3251200"/>
          <p14:tracePt t="200003" x="4465638" y="3251200"/>
          <p14:tracePt t="200003" x="4457700" y="3243263"/>
          <p14:tracePt t="200084" x="4451350" y="3228975"/>
          <p14:tracePt t="200123" x="4443413" y="3214688"/>
          <p14:tracePt t="200132" x="4422775" y="3186113"/>
          <p14:tracePt t="200148" x="4422775" y="3179763"/>
          <p14:tracePt t="200157" x="4414838" y="3157538"/>
          <p14:tracePt t="200160" x="4414838" y="3151188"/>
          <p14:tracePt t="200177" x="4408488" y="3136900"/>
          <p14:tracePt t="200194" x="4408488" y="3122613"/>
          <p14:tracePt t="200210" x="4408488" y="3114675"/>
          <p14:tracePt t="200226" x="4408488" y="3100388"/>
          <p14:tracePt t="200243" x="4408488" y="3071813"/>
          <p14:tracePt t="200260" x="4408488" y="3057525"/>
          <p14:tracePt t="200300" x="4408488" y="3043238"/>
          <p14:tracePt t="200310" x="4408488" y="3036888"/>
          <p14:tracePt t="200310" x="4408488" y="3028950"/>
          <p14:tracePt t="200326" x="4408488" y="3022600"/>
          <p14:tracePt t="200343" x="4408488" y="3008313"/>
          <p14:tracePt t="200476" x="4408488" y="3000375"/>
          <p14:tracePt t="200508" x="4414838" y="2986088"/>
          <p14:tracePt t="200524" x="4422775" y="2986088"/>
          <p14:tracePt t="200531" x="4429125" y="2979738"/>
          <p14:tracePt t="200561" x="4437063" y="2971800"/>
          <p14:tracePt t="200564" x="4437063" y="2965450"/>
          <p14:tracePt t="200612" x="4457700" y="2943225"/>
          <p14:tracePt t="200652" x="4465638" y="2914650"/>
          <p14:tracePt t="200660" x="4471988" y="2908300"/>
          <p14:tracePt t="200675" x="4479925" y="2900363"/>
          <p14:tracePt t="200693" x="4479925" y="2886075"/>
          <p14:tracePt t="200693" x="4500563" y="2871788"/>
          <p14:tracePt t="200748" x="4508500" y="2865438"/>
          <p14:tracePt t="200749" x="4514850" y="2857500"/>
          <p14:tracePt t="200772" x="4529138" y="2836863"/>
          <p14:tracePt t="200780" x="4537075" y="2828925"/>
          <p14:tracePt t="200812" x="4543425" y="2828925"/>
          <p14:tracePt t="200824" x="4551363" y="2822575"/>
          <p14:tracePt t="200852" x="4565650" y="2822575"/>
          <p14:tracePt t="200860" x="4586288" y="2814638"/>
          <p14:tracePt t="200876" x="4600575" y="2794000"/>
          <p14:tracePt t="200892" x="4608513" y="2794000"/>
          <p14:tracePt t="200893" x="4614863" y="2794000"/>
          <p14:tracePt t="200940" x="4622800" y="2786063"/>
          <p14:tracePt t="200963" x="4629150" y="2786063"/>
          <p14:tracePt t="200980" x="4651375" y="2786063"/>
          <p14:tracePt t="200998" x="4665663" y="2779713"/>
          <p14:tracePt t="201036" x="4672013" y="2779713"/>
          <p14:tracePt t="201044" x="4686300" y="2779713"/>
          <p14:tracePt t="201051" x="4694238" y="2779713"/>
          <p14:tracePt t="201058" x="4700588" y="2779713"/>
          <p14:tracePt t="201075" x="4722813" y="2786063"/>
          <p14:tracePt t="201164" x="4743450" y="2794000"/>
          <p14:tracePt t="201172" x="4751388" y="2800350"/>
          <p14:tracePt t="201180" x="4757738" y="2808288"/>
          <p14:tracePt t="201188" x="4765675" y="2808288"/>
          <p14:tracePt t="201194" x="4779963" y="2814638"/>
          <p14:tracePt t="201208" x="4786313" y="2822575"/>
          <p14:tracePt t="201255" x="4794250" y="2843213"/>
          <p14:tracePt t="201268" x="4800600" y="2843213"/>
          <p14:tracePt t="201278" x="4808538" y="2843213"/>
          <p14:tracePt t="201291" x="4814888" y="2857500"/>
          <p14:tracePt t="201340" x="4822825" y="2865438"/>
          <p14:tracePt t="201348" x="4829175" y="2871788"/>
          <p14:tracePt t="201364" x="4829175" y="2879725"/>
          <p14:tracePt t="201372" x="4837113" y="2886075"/>
          <p14:tracePt t="201379" x="4843463" y="2894013"/>
          <p14:tracePt t="201391" x="4843463" y="2900363"/>
          <p14:tracePt t="201407" x="4843463" y="2908300"/>
          <p14:tracePt t="201424" x="4851400" y="2943225"/>
          <p14:tracePt t="201484" x="4851400" y="2951163"/>
          <p14:tracePt t="201516" x="4851400" y="2957513"/>
          <p14:tracePt t="201524" x="4851400" y="2971800"/>
          <p14:tracePt t="201556" x="4851400" y="2979738"/>
          <p14:tracePt t="201588" x="4851400" y="2986088"/>
          <p14:tracePt t="201604" x="4851400" y="2994025"/>
          <p14:tracePt t="201636" x="4851400" y="3008313"/>
          <p14:tracePt t="201652" x="4851400" y="3014663"/>
          <p14:tracePt t="201660" x="4851400" y="3022600"/>
          <p14:tracePt t="201660" x="4851400" y="3028950"/>
          <p14:tracePt t="201684" x="4851400" y="3043238"/>
          <p14:tracePt t="201700" x="4851400" y="3051175"/>
          <p14:tracePt t="201747" x="4851400" y="3057525"/>
          <p14:tracePt t="201763" x="4851400" y="3079750"/>
          <p14:tracePt t="201779" x="4851400" y="3086100"/>
          <p14:tracePt t="201785" x="4851400" y="3094038"/>
          <p14:tracePt t="201790" x="4843463" y="3100388"/>
          <p14:tracePt t="201808" x="4843463" y="3122613"/>
          <p14:tracePt t="201824" x="4837113" y="3136900"/>
          <p14:tracePt t="201840" x="4814888" y="3157538"/>
          <p14:tracePt t="201856" x="4808538" y="3171825"/>
          <p14:tracePt t="201874" x="4800600" y="3179763"/>
          <p14:tracePt t="201890" x="4772025" y="3186113"/>
          <p14:tracePt t="201890" x="4765675" y="3186113"/>
          <p14:tracePt t="201908" x="4722813" y="3208338"/>
          <p14:tracePt t="201923" x="4679950" y="3228975"/>
          <p14:tracePt t="201941" x="4637088" y="3236913"/>
          <p14:tracePt t="201956" x="4600575" y="3257550"/>
          <p14:tracePt t="201974" x="4586288" y="3265488"/>
          <p14:tracePt t="201990" x="4565650" y="3265488"/>
          <p14:tracePt t="202007" x="4557713" y="3265488"/>
          <p14:tracePt t="202023" x="4543425" y="3271838"/>
          <p14:tracePt t="202040" x="4537075" y="3279775"/>
          <p14:tracePt t="202057" x="4529138" y="3279775"/>
          <p14:tracePt t="202073" x="4514850" y="3294063"/>
          <p14:tracePt t="202090" x="4479925" y="3314700"/>
          <p14:tracePt t="202106" x="4443413" y="3336925"/>
          <p14:tracePt t="202106" x="4429125" y="3343275"/>
          <p14:tracePt t="202123" x="4400550" y="3357563"/>
          <p14:tracePt t="202139" x="4379913" y="3379788"/>
          <p14:tracePt t="202187" x="4371975" y="3386138"/>
          <p14:tracePt t="202190" x="4365625" y="3394075"/>
          <p14:tracePt t="202197" x="4357688" y="3400425"/>
          <p14:tracePt t="202207" x="4337050" y="3422650"/>
          <p14:tracePt t="202222" x="4314825" y="3451225"/>
          <p14:tracePt t="202240" x="4300538" y="3471863"/>
          <p14:tracePt t="202256" x="4300538" y="3486150"/>
          <p14:tracePt t="202299" x="4294188" y="3494088"/>
          <p14:tracePt t="202307" x="4279900" y="3500438"/>
          <p14:tracePt t="202308" x="4265613" y="3536950"/>
          <p14:tracePt t="202356" x="4257675" y="3543300"/>
          <p14:tracePt t="202364" x="4257675" y="3551238"/>
          <p14:tracePt t="202372" x="4237038" y="3565525"/>
          <p14:tracePt t="202390" x="4222750" y="3594100"/>
          <p14:tracePt t="202391" x="4214813" y="3622675"/>
          <p14:tracePt t="202407" x="4208463" y="3657600"/>
          <p14:tracePt t="202424" x="4194175" y="3671888"/>
          <p14:tracePt t="202440" x="4194175" y="3686175"/>
          <p14:tracePt t="202532" x="4194175" y="3694113"/>
          <p14:tracePt t="202543" x="4194175" y="3700463"/>
          <p14:tracePt t="202556" x="4194175" y="3708400"/>
          <p14:tracePt t="202567" x="4194175" y="3722688"/>
          <p14:tracePt t="202573" x="4194175" y="3729038"/>
          <p14:tracePt t="202628" x="4200525" y="3736975"/>
          <p14:tracePt t="202644" x="4208463" y="3743325"/>
          <p14:tracePt t="202652" x="4222750" y="3743325"/>
          <p14:tracePt t="202660" x="4229100" y="3751263"/>
          <p14:tracePt t="202668" x="4237038" y="3757613"/>
          <p14:tracePt t="202676" x="4251325" y="3771900"/>
          <p14:tracePt t="202689" x="4265613" y="3779838"/>
          <p14:tracePt t="202706" x="4279900" y="3794125"/>
          <p14:tracePt t="202756" x="4300538" y="3808413"/>
          <p14:tracePt t="202772" x="4308475" y="3808413"/>
          <p14:tracePt t="202788" x="4322763" y="3808413"/>
          <p14:tracePt t="202812" x="4337050" y="3814763"/>
          <p14:tracePt t="202823" x="4343400" y="3814763"/>
          <p14:tracePt t="202825" x="4365625" y="3822700"/>
          <p14:tracePt t="202876" x="4379913" y="3822700"/>
          <p14:tracePt t="202883" x="4386263" y="3822700"/>
          <p14:tracePt t="202891" x="4394200" y="3822700"/>
          <p14:tracePt t="202891" x="4400550" y="3822700"/>
          <p14:tracePt t="202908" x="4422775" y="3836988"/>
          <p14:tracePt t="202922" x="4429125" y="3836988"/>
          <p14:tracePt t="202923" x="4465638" y="3836988"/>
          <p14:tracePt t="202939" x="4508500" y="3851275"/>
          <p14:tracePt t="202972" x="4537075" y="3851275"/>
          <p14:tracePt t="202972" x="4551363" y="3851275"/>
          <p14:tracePt t="202989" x="4572000" y="3851275"/>
          <p14:tracePt t="203006" x="4586288" y="3851275"/>
          <p14:tracePt t="203022" x="4614863" y="3851275"/>
          <p14:tracePt t="203039" x="4629150" y="3851275"/>
          <p14:tracePt t="203056" x="4657725" y="3851275"/>
          <p14:tracePt t="203071" x="4694238" y="3851275"/>
          <p14:tracePt t="203089" x="4743450" y="3851275"/>
          <p14:tracePt t="203105" x="4800600" y="3851275"/>
          <p14:tracePt t="203122" x="4829175" y="3843338"/>
          <p14:tracePt t="203138" x="4837113" y="3836988"/>
          <p14:tracePt t="203155" x="4851400" y="3808413"/>
          <p14:tracePt t="203172" x="4857750" y="3786188"/>
          <p14:tracePt t="203188" x="4857750" y="3771900"/>
          <p14:tracePt t="203205" x="4857750" y="3743325"/>
          <p14:tracePt t="203221" x="4865688" y="3714750"/>
          <p14:tracePt t="203239" x="4872038" y="3708400"/>
          <p14:tracePt t="203255" x="4872038" y="3694113"/>
          <p14:tracePt t="203272" x="4872038" y="3686175"/>
          <p14:tracePt t="203315" x="4865688" y="3679825"/>
          <p14:tracePt t="203331" x="4857750" y="3665538"/>
          <p14:tracePt t="203339" x="4851400" y="3665538"/>
          <p14:tracePt t="203345" x="4843463" y="3665538"/>
          <p14:tracePt t="203355" x="4829175" y="3657600"/>
          <p14:tracePt t="203372" x="4808538" y="3657600"/>
          <p14:tracePt t="203389" x="4794250" y="3657600"/>
          <p14:tracePt t="203405" x="4786313" y="3657600"/>
          <p14:tracePt t="203422" x="4772025" y="3657600"/>
          <p14:tracePt t="203438" x="4751388" y="3657600"/>
          <p14:tracePt t="203456" x="4737100" y="3657600"/>
          <p14:tracePt t="203472" x="4729163" y="3657600"/>
          <p14:tracePt t="203488" x="4722813" y="3657600"/>
          <p14:tracePt t="203506" x="4714875" y="3657600"/>
          <p14:tracePt t="203522" x="4700588" y="3657600"/>
          <p14:tracePt t="203539" x="4686300" y="3657600"/>
          <p14:tracePt t="203555" x="4657725" y="3657600"/>
          <p14:tracePt t="203596" x="4651375" y="3657600"/>
          <p14:tracePt t="203597" x="4637088" y="3657600"/>
          <p14:tracePt t="203652" x="4622800" y="3657600"/>
          <p14:tracePt t="203660" x="4614863" y="3657600"/>
          <p14:tracePt t="203676" x="4608513" y="3665538"/>
          <p14:tracePt t="203732" x="4600575" y="3665538"/>
          <p14:tracePt t="203740" x="4579938" y="3671888"/>
          <p14:tracePt t="203756" x="4572000" y="3679825"/>
          <p14:tracePt t="203804" x="4557713" y="3686175"/>
          <p14:tracePt t="203812" x="4551363" y="3694113"/>
          <p14:tracePt t="203824" x="4543425" y="3700463"/>
          <p14:tracePt t="203826" x="4529138" y="3714750"/>
          <p14:tracePt t="203838" x="4522788" y="3722688"/>
          <p14:tracePt t="203907" x="4514850" y="3729038"/>
          <p14:tracePt t="203924" x="4514850" y="3736975"/>
          <p14:tracePt t="203955" x="4514850" y="3743325"/>
          <p14:tracePt t="203963" x="4514850" y="3765550"/>
          <p14:tracePt t="203975" x="4514850" y="3771900"/>
          <p14:tracePt t="204004" x="4514850" y="3779838"/>
          <p14:tracePt t="204051" x="4514850" y="3786188"/>
          <p14:tracePt t="204060" x="4514850" y="3794125"/>
          <p14:tracePt t="204100" x="4529138" y="3800475"/>
          <p14:tracePt t="204108" x="4529138" y="3808413"/>
          <p14:tracePt t="204140" x="4537075" y="3814763"/>
          <p14:tracePt t="204188" x="4551363" y="3822700"/>
          <p14:tracePt t="204220" x="4557713" y="3822700"/>
          <p14:tracePt t="204236" x="4565650" y="3822700"/>
          <p14:tracePt t="204252" x="4572000" y="3822700"/>
          <p14:tracePt t="204268" x="4579938" y="3829050"/>
          <p14:tracePt t="204324" x="4600575" y="3829050"/>
          <p14:tracePt t="204332" x="4614863" y="3851275"/>
          <p14:tracePt t="204380" x="4622800" y="3851275"/>
          <p14:tracePt t="204428" x="4637088" y="3857625"/>
          <p14:tracePt t="204451" x="4643438" y="3857625"/>
          <p14:tracePt t="204484" x="4651375" y="3857625"/>
          <p14:tracePt t="204494" x="4665663" y="3857625"/>
          <p14:tracePt t="204504" x="4679950" y="3857625"/>
          <p14:tracePt t="204548" x="4686300" y="3857625"/>
          <p14:tracePt t="204604" x="4694238" y="3857625"/>
          <p14:tracePt t="205220" x="4686300" y="3865563"/>
          <p14:tracePt t="205228" x="4679950" y="3865563"/>
          <p14:tracePt t="205235" x="4657725" y="3865563"/>
          <p14:tracePt t="205237" x="4622800" y="3894138"/>
          <p14:tracePt t="205252" x="4594225" y="3900488"/>
          <p14:tracePt t="205269" x="4565650" y="3900488"/>
          <p14:tracePt t="205286" x="4557713" y="3908425"/>
          <p14:tracePt t="205303" x="4522788" y="3914775"/>
          <p14:tracePt t="205319" x="4514850" y="3922713"/>
          <p14:tracePt t="205335" x="4508500" y="3929063"/>
          <p14:tracePt t="205372" x="4494213" y="3943350"/>
          <p14:tracePt t="205385" x="4486275" y="3943350"/>
          <p14:tracePt t="205386" x="4471988" y="3951288"/>
          <p14:tracePt t="205402" x="4457700" y="3957638"/>
          <p14:tracePt t="205419" x="4443413" y="3965575"/>
          <p14:tracePt t="205419" x="4437063" y="3971925"/>
          <p14:tracePt t="205436" x="4422775" y="3979863"/>
          <p14:tracePt t="205452" x="4414838" y="3986213"/>
          <p14:tracePt t="205469" x="4379913" y="4022725"/>
          <p14:tracePt t="205485" x="4351338" y="4037013"/>
          <p14:tracePt t="205502" x="4322763" y="4071938"/>
          <p14:tracePt t="205518" x="4308475" y="4094163"/>
          <p14:tracePt t="205536" x="4294188" y="4108450"/>
          <p14:tracePt t="205552" x="4286250" y="4114800"/>
          <p14:tracePt t="205603" x="4279900" y="4122738"/>
          <p14:tracePt t="205635" x="4271963" y="4129088"/>
          <p14:tracePt t="205643" x="4271963" y="4143375"/>
          <p14:tracePt t="205652" x="4265613" y="4165600"/>
          <p14:tracePt t="205652" x="4243388" y="4194175"/>
          <p14:tracePt t="205699" x="4237038" y="4222750"/>
          <p14:tracePt t="205707" x="4237038" y="4229100"/>
          <p14:tracePt t="205715" x="4229100" y="4237038"/>
          <p14:tracePt t="205717" x="4222750" y="4257675"/>
          <p14:tracePt t="205734" x="4208463" y="4294188"/>
          <p14:tracePt t="205751" x="4194175" y="4337050"/>
          <p14:tracePt t="205768" x="4186238" y="4379913"/>
          <p14:tracePt t="205785" x="4171950" y="4437063"/>
          <p14:tracePt t="205785" x="4151313" y="4457700"/>
          <p14:tracePt t="205803" x="4143375" y="4471988"/>
          <p14:tracePt t="205818" x="4129088" y="4522788"/>
          <p14:tracePt t="205818" x="4129088" y="4537075"/>
          <p14:tracePt t="205836" x="4122738" y="4551363"/>
          <p14:tracePt t="205836" x="4114800" y="4565650"/>
          <p14:tracePt t="205851" x="4114800" y="4579938"/>
          <p14:tracePt t="205869" x="4114800" y="4586288"/>
          <p14:tracePt t="205884" x="4114800" y="4608513"/>
          <p14:tracePt t="205901" x="4114800" y="4614863"/>
          <p14:tracePt t="205918" x="4114800" y="4637088"/>
          <p14:tracePt t="205934" x="4114800" y="4651375"/>
          <p14:tracePt t="205951" x="4114800" y="4657725"/>
          <p14:tracePt t="205967" x="4122738" y="4672013"/>
          <p14:tracePt t="205985" x="4129088" y="4679950"/>
          <p14:tracePt t="206027" x="4137025" y="4686300"/>
          <p14:tracePt t="206035" x="4143375" y="4686300"/>
          <p14:tracePt t="206051" x="4165600" y="4700588"/>
          <p14:tracePt t="206068" x="4179888" y="4708525"/>
          <p14:tracePt t="206068" x="4186238" y="4708525"/>
          <p14:tracePt t="206139" x="4194175" y="4708525"/>
          <p14:tracePt t="206211" x="4200525" y="4708525"/>
          <p14:tracePt t="206532" x="4214813" y="4708525"/>
          <p14:tracePt t="206572" x="4222750" y="4708525"/>
          <p14:tracePt t="206588" x="4229100" y="4708525"/>
          <p14:tracePt t="206595" x="4237038" y="4708525"/>
          <p14:tracePt t="206603" x="4257675" y="4708525"/>
          <p14:tracePt t="206619" x="4271963" y="4708525"/>
          <p14:tracePt t="206651" x="4279900" y="4708525"/>
          <p14:tracePt t="206667" x="4294188" y="4708525"/>
          <p14:tracePt t="206677" x="4300538" y="4708525"/>
          <p14:tracePt t="206683" x="4314825" y="4700588"/>
          <p14:tracePt t="206700" x="4322763" y="4694238"/>
          <p14:tracePt t="207060" x="4322763" y="4686300"/>
          <p14:tracePt t="207076" x="4308475" y="4686300"/>
          <p14:tracePt t="207092" x="4300538" y="4686300"/>
          <p14:tracePt t="207100" x="4294188" y="4686300"/>
          <p14:tracePt t="207101" x="4257675" y="4700588"/>
          <p14:tracePt t="207116" x="4251325" y="4722813"/>
          <p14:tracePt t="207133" x="4237038" y="4743450"/>
          <p14:tracePt t="207150" x="4222750" y="4765675"/>
          <p14:tracePt t="207166" x="4214813" y="4779963"/>
          <p14:tracePt t="207182" x="4208463" y="4808538"/>
          <p14:tracePt t="207199" x="4186238" y="4822825"/>
          <p14:tracePt t="207216" x="4165600" y="4851400"/>
          <p14:tracePt t="207232" x="4165600" y="4865688"/>
          <p14:tracePt t="207250" x="4157663" y="4894263"/>
          <p14:tracePt t="207265" x="4129088" y="4937125"/>
          <p14:tracePt t="207283" x="4122738" y="4951413"/>
          <p14:tracePt t="207299" x="4094163" y="5014913"/>
          <p14:tracePt t="207317" x="4086225" y="5072063"/>
          <p14:tracePt t="207332" x="4079875" y="5122863"/>
          <p14:tracePt t="207349" x="4079875" y="5180013"/>
          <p14:tracePt t="207366" x="4065588" y="5243513"/>
          <p14:tracePt t="207382" x="4065588" y="5294313"/>
          <p14:tracePt t="207400" x="4057650" y="5357813"/>
          <p14:tracePt t="207415" x="4051300" y="5380038"/>
          <p14:tracePt t="207433" x="4051300" y="5422900"/>
          <p14:tracePt t="207449" x="4051300" y="5465763"/>
          <p14:tracePt t="207466" x="4051300" y="5480050"/>
          <p14:tracePt t="207482" x="4051300" y="5508625"/>
          <p14:tracePt t="207499" x="4051300" y="5543550"/>
          <p14:tracePt t="207516" x="4051300" y="5565775"/>
          <p14:tracePt t="207532" x="4051300" y="5608638"/>
          <p14:tracePt t="207548" x="4051300" y="5643563"/>
          <p14:tracePt t="207565" x="4051300" y="5686425"/>
          <p14:tracePt t="207582" x="4051300" y="5729288"/>
          <p14:tracePt t="207599" x="4051300" y="5757863"/>
          <p14:tracePt t="207616" x="4057650" y="5772150"/>
          <p14:tracePt t="207632" x="4086225" y="5822950"/>
          <p14:tracePt t="207649" x="4094163" y="5829300"/>
          <p14:tracePt t="207665" x="4108450" y="5857875"/>
          <p14:tracePt t="207683" x="4114800" y="5894388"/>
          <p14:tracePt t="207698" x="4143375" y="5937250"/>
          <p14:tracePt t="207715" x="4179888" y="5994400"/>
          <p14:tracePt t="207733" x="4200525" y="6008688"/>
          <p14:tracePt t="207749" x="4229100" y="6022975"/>
          <p14:tracePt t="207766" x="4243388" y="6037263"/>
          <p14:tracePt t="207782" x="4265613" y="6051550"/>
          <p14:tracePt t="207799" x="4294188" y="6065838"/>
          <p14:tracePt t="207816" x="4314825" y="6072188"/>
          <p14:tracePt t="207833" x="4337050" y="6072188"/>
          <p14:tracePt t="207849" x="4351338" y="6086475"/>
          <p14:tracePt t="207865" x="4371975" y="6086475"/>
          <p14:tracePt t="207881" x="4394200" y="6094413"/>
          <p14:tracePt t="207899" x="4429125" y="6094413"/>
          <p14:tracePt t="207899" x="4443413" y="6094413"/>
          <p14:tracePt t="207917" x="4457700" y="6094413"/>
          <p14:tracePt t="207932" x="4465638" y="6094413"/>
          <p14:tracePt t="207948" x="4479925" y="6094413"/>
          <p14:tracePt t="207965" x="4494213" y="6094413"/>
          <p14:tracePt t="207981" x="4508500" y="6094413"/>
          <p14:tracePt t="207998" x="4514850" y="6094413"/>
          <p14:tracePt t="208015" x="4543425" y="6094413"/>
          <p14:tracePt t="208031" x="4557713" y="6100763"/>
          <p14:tracePt t="208048" x="4565650" y="6108700"/>
          <p14:tracePt t="208083" x="4572000" y="6108700"/>
          <p14:tracePt t="208100" x="4579938" y="6108700"/>
          <p14:tracePt t="208131" x="4586288" y="6108700"/>
          <p14:tracePt t="208139" x="4594225" y="6108700"/>
          <p14:tracePt t="208195" x="4608513" y="6108700"/>
          <p14:tracePt t="208211" x="4614863" y="6108700"/>
          <p14:tracePt t="208476" x="4586288" y="6108700"/>
          <p14:tracePt t="208484" x="4579938" y="6108700"/>
          <p14:tracePt t="208492" x="4572000" y="6108700"/>
          <p14:tracePt t="208499" x="4565650" y="6115050"/>
          <p14:tracePt t="208514" x="4537075" y="6115050"/>
          <p14:tracePt t="208531" x="4494213" y="6115050"/>
          <p14:tracePt t="208549" x="4457700" y="6115050"/>
          <p14:tracePt t="208564" x="4422775" y="6115050"/>
          <p14:tracePt t="208581" x="4408488" y="6115050"/>
          <p14:tracePt t="208598" x="4371975" y="6115050"/>
          <p14:tracePt t="208615" x="4343400" y="6100763"/>
          <p14:tracePt t="208631" x="4322763" y="6094413"/>
          <p14:tracePt t="208648" x="4286250" y="6080125"/>
          <p14:tracePt t="208664" x="4265613" y="6051550"/>
          <p14:tracePt t="208681" x="4237038" y="6043613"/>
          <p14:tracePt t="208698" x="4229100" y="6037263"/>
          <p14:tracePt t="208714" x="4214813" y="6022975"/>
          <p14:tracePt t="208731" x="4208463" y="6015038"/>
          <p14:tracePt t="208747" x="4171950" y="5957888"/>
          <p14:tracePt t="208764" x="4165600" y="5937250"/>
          <p14:tracePt t="208780" x="4165600" y="5900738"/>
          <p14:tracePt t="208797" x="4157663" y="5872163"/>
          <p14:tracePt t="208814" x="4151313" y="5851525"/>
          <p14:tracePt t="208830" x="4137025" y="5808663"/>
          <p14:tracePt t="208848" x="4122738" y="5780088"/>
          <p14:tracePt t="208864" x="4108450" y="5751513"/>
          <p14:tracePt t="208881" x="4108450" y="5737225"/>
          <p14:tracePt t="208897" x="4094163" y="5700713"/>
          <p14:tracePt t="208915" x="4079875" y="5665788"/>
          <p14:tracePt t="208931" x="4079875" y="5608638"/>
          <p14:tracePt t="208947" x="4071938" y="5508625"/>
          <p14:tracePt t="208964" x="4065588" y="5451475"/>
          <p14:tracePt t="208980" x="4043363" y="5422900"/>
          <p14:tracePt t="208997" x="4037013" y="5394325"/>
          <p14:tracePt t="209013" x="4037013" y="5372100"/>
          <p14:tracePt t="209030" x="4029075" y="5337175"/>
          <p14:tracePt t="209047" x="4014788" y="5294313"/>
          <p14:tracePt t="209064" x="4014788" y="5265738"/>
          <p14:tracePt t="209079" x="4014788" y="5237163"/>
          <p14:tracePt t="209097" x="4014788" y="5200650"/>
          <p14:tracePt t="209113" x="4014788" y="5172075"/>
          <p14:tracePt t="209131" x="4014788" y="5137150"/>
          <p14:tracePt t="209146" x="4014788" y="5094288"/>
          <p14:tracePt t="209163" x="4014788" y="5043488"/>
          <p14:tracePt t="209181" x="4014788" y="5000625"/>
          <p14:tracePt t="209196" x="4022725" y="4951413"/>
          <p14:tracePt t="209214" x="4022725" y="4922838"/>
          <p14:tracePt t="209230" x="4043363" y="4894263"/>
          <p14:tracePt t="209247" x="4051300" y="4879975"/>
          <p14:tracePt t="209263" x="4079875" y="4857750"/>
          <p14:tracePt t="209280" x="4086225" y="4829175"/>
          <p14:tracePt t="209296" x="4122738" y="4794250"/>
          <p14:tracePt t="209313" x="4137025" y="4779963"/>
          <p14:tracePt t="209330" x="4171950" y="4751388"/>
          <p14:tracePt t="209346" x="4186238" y="4729163"/>
          <p14:tracePt t="209363" x="4222750" y="4700588"/>
          <p14:tracePt t="209380" x="4251325" y="4686300"/>
          <p14:tracePt t="209396" x="4265613" y="4665663"/>
          <p14:tracePt t="209413" x="4294188" y="4657725"/>
          <p14:tracePt t="209451" x="4314825" y="4651375"/>
          <p14:tracePt t="209467" x="4329113" y="4643438"/>
          <p14:tracePt t="209484" x="4337050" y="4643438"/>
          <p14:tracePt t="209492" x="4351338" y="4622800"/>
          <p14:tracePt t="209501" x="4371975" y="4614863"/>
          <p14:tracePt t="210884" x="4351338" y="4614863"/>
          <p14:tracePt t="210892" x="4322763" y="4637088"/>
          <p14:tracePt t="210908" x="4300538" y="4637088"/>
          <p14:tracePt t="210914" x="4286250" y="4643438"/>
          <p14:tracePt t="211020" x="4271963" y="4643438"/>
          <p14:tracePt t="211052" x="4265613" y="4643438"/>
          <p14:tracePt t="211100" x="4257675" y="4643438"/>
          <p14:tracePt t="211107" x="4229100" y="4643438"/>
          <p14:tracePt t="211127" x="4214813" y="4643438"/>
          <p14:tracePt t="211129" x="4179888" y="4614863"/>
          <p14:tracePt t="211144" x="4137025" y="4586288"/>
          <p14:tracePt t="211161" x="4086225" y="4537075"/>
          <p14:tracePt t="211178" x="4065588" y="4522788"/>
          <p14:tracePt t="211194" x="4043363" y="4500563"/>
          <p14:tracePt t="211211" x="4029075" y="4486275"/>
          <p14:tracePt t="211252" x="4022725" y="4471988"/>
          <p14:tracePt t="211261" x="4022725" y="4451350"/>
          <p14:tracePt t="211267" x="4008438" y="4429125"/>
          <p14:tracePt t="211280" x="4000500" y="4408488"/>
          <p14:tracePt t="211293" x="4000500" y="4379913"/>
          <p14:tracePt t="211310" x="3986213" y="4365625"/>
          <p14:tracePt t="211327" x="3986213" y="4343400"/>
          <p14:tracePt t="211343" x="3979863" y="4329113"/>
          <p14:tracePt t="211360" x="3979863" y="4294188"/>
          <p14:tracePt t="211376" x="3971925" y="4251325"/>
          <p14:tracePt t="211393" x="3965575" y="4237038"/>
          <p14:tracePt t="211410" x="3965575" y="4200525"/>
          <p14:tracePt t="211427" x="3965575" y="4157663"/>
          <p14:tracePt t="211444" x="3965575" y="4122738"/>
          <p14:tracePt t="211460" x="3965575" y="4100513"/>
          <p14:tracePt t="211476" x="3965575" y="4086225"/>
          <p14:tracePt t="211493" x="3965575" y="4051300"/>
          <p14:tracePt t="211510" x="3965575" y="4022725"/>
          <p14:tracePt t="211526" x="3965575" y="4000500"/>
          <p14:tracePt t="211543" x="3971925" y="3965575"/>
          <p14:tracePt t="211559" x="3979863" y="3922713"/>
          <p14:tracePt t="211577" x="3994150" y="3908425"/>
          <p14:tracePt t="211593" x="4000500" y="3894138"/>
          <p14:tracePt t="211609" x="4008438" y="3886200"/>
          <p14:tracePt t="211644" x="4014788" y="3879850"/>
          <p14:tracePt t="211645" x="4037013" y="3843338"/>
          <p14:tracePt t="211660" x="4043363" y="3836988"/>
          <p14:tracePt t="211676" x="4057650" y="3829050"/>
          <p14:tracePt t="211694" x="4079875" y="3829050"/>
          <p14:tracePt t="211710" x="4094163" y="3814763"/>
          <p14:tracePt t="211755" x="4114800" y="3808413"/>
          <p14:tracePt t="211787" x="4122738" y="3808413"/>
          <p14:tracePt t="211795" x="4129088" y="3800475"/>
          <p14:tracePt t="211799" x="4143375" y="3800475"/>
          <p14:tracePt t="211851" x="4157663" y="3794125"/>
          <p14:tracePt t="211867" x="4165600" y="3794125"/>
          <p14:tracePt t="212156" x="4171950" y="3771900"/>
          <p14:tracePt t="212164" x="4157663" y="3736975"/>
          <p14:tracePt t="212170" x="4157663" y="3714750"/>
          <p14:tracePt t="212175" x="4137025" y="3671888"/>
          <p14:tracePt t="212192" x="4122738" y="3636963"/>
          <p14:tracePt t="212210" x="4094163" y="3600450"/>
          <p14:tracePt t="212226" x="4079875" y="3579813"/>
          <p14:tracePt t="212242" x="4065588" y="3551238"/>
          <p14:tracePt t="212259" x="4057650" y="3536950"/>
          <p14:tracePt t="212308" x="4057650" y="3522663"/>
          <p14:tracePt t="212316" x="4057650" y="3508375"/>
          <p14:tracePt t="212318" x="4057650" y="3500438"/>
          <p14:tracePt t="212328" x="4051300" y="3465513"/>
          <p14:tracePt t="212342" x="4043363" y="3436938"/>
          <p14:tracePt t="212359" x="4037013" y="3422650"/>
          <p14:tracePt t="212375" x="4029075" y="3408363"/>
          <p14:tracePt t="212393" x="4029075" y="3400425"/>
          <p14:tracePt t="212409" x="4029075" y="3386138"/>
          <p14:tracePt t="212425" x="4029075" y="3357563"/>
          <p14:tracePt t="212425" x="4029075" y="3351213"/>
          <p14:tracePt t="212444" x="4029075" y="3343275"/>
          <p14:tracePt t="212458" x="4029075" y="3322638"/>
          <p14:tracePt t="212476" x="4029075" y="3294063"/>
          <p14:tracePt t="212492" x="4029075" y="3279775"/>
          <p14:tracePt t="212509" x="4037013" y="3243263"/>
          <p14:tracePt t="212526" x="4043363" y="3222625"/>
          <p14:tracePt t="212542" x="4051300" y="3194050"/>
          <p14:tracePt t="212559" x="4071938" y="3171825"/>
          <p14:tracePt t="212575" x="4086225" y="3157538"/>
          <p14:tracePt t="212592" x="4094163" y="3151188"/>
          <p14:tracePt t="212608" x="4100513" y="3136900"/>
          <p14:tracePt t="212626" x="4114800" y="3122613"/>
          <p14:tracePt t="212641" x="4122738" y="3114675"/>
          <p14:tracePt t="212659" x="4129088" y="3108325"/>
          <p14:tracePt t="212675" x="4151313" y="3086100"/>
          <p14:tracePt t="212692" x="4171950" y="3079750"/>
          <p14:tracePt t="212708" x="4200525" y="3065463"/>
          <p14:tracePt t="212725" x="4237038" y="3057525"/>
          <p14:tracePt t="212741" x="4300538" y="3036888"/>
          <p14:tracePt t="212758" x="4357688" y="3036888"/>
          <p14:tracePt t="212775" x="4379913" y="3036888"/>
          <p14:tracePt t="212792" x="4400550" y="3036888"/>
          <p14:tracePt t="212809" x="4414838" y="3036888"/>
          <p14:tracePt t="212825" x="4437063" y="3036888"/>
          <p14:tracePt t="212841" x="4457700" y="3036888"/>
          <p14:tracePt t="212858" x="4479925" y="3036888"/>
          <p14:tracePt t="212875" x="4486275" y="3036888"/>
          <p14:tracePt t="212891" x="4494213" y="3036888"/>
          <p14:tracePt t="212939" x="4500563" y="3028950"/>
          <p14:tracePt t="215012" x="4500563" y="3036888"/>
          <p14:tracePt t="215044" x="4500563" y="3043238"/>
          <p14:tracePt t="215172" x="4500563" y="3071813"/>
          <p14:tracePt t="215180" x="4500563" y="3079750"/>
          <p14:tracePt t="215195" x="4500563" y="3086100"/>
          <p14:tracePt t="215203" x="4500563" y="3100388"/>
          <p14:tracePt t="215235" x="4500563" y="3108325"/>
          <p14:tracePt t="215243" x="4500563" y="3114675"/>
          <p14:tracePt t="215247" x="4500563" y="3122613"/>
          <p14:tracePt t="215255" x="4500563" y="3143250"/>
          <p14:tracePt t="215270" x="4500563" y="3186113"/>
          <p14:tracePt t="215288" x="4500563" y="3200400"/>
          <p14:tracePt t="215305" x="4500563" y="3236913"/>
          <p14:tracePt t="215321" x="4500563" y="3265488"/>
          <p14:tracePt t="215338" x="4500563" y="3300413"/>
          <p14:tracePt t="215354" x="4514850" y="3343275"/>
          <p14:tracePt t="215372" x="4522788" y="3357563"/>
          <p14:tracePt t="215419" x="4522788" y="3365500"/>
          <p14:tracePt t="215433" x="4522788" y="3386138"/>
          <p14:tracePt t="215437" x="4522788" y="3394075"/>
          <p14:tracePt t="215438" x="4537075" y="3429000"/>
          <p14:tracePt t="215454" x="4537075" y="3443288"/>
          <p14:tracePt t="215471" x="4537075" y="3465513"/>
          <p14:tracePt t="215487" x="4537075" y="3471863"/>
          <p14:tracePt t="215555" x="4537075" y="3479800"/>
          <p14:tracePt t="215563" x="4537075" y="3494088"/>
          <p14:tracePt t="215627" x="4537075" y="3500438"/>
          <p14:tracePt t="215996" x="4537075" y="3508375"/>
          <p14:tracePt t="216004" x="4537075" y="3514725"/>
          <p14:tracePt t="216012" x="4537075" y="3551238"/>
          <p14:tracePt t="216020" x="4537075" y="3571875"/>
          <p14:tracePt t="216038" x="4537075" y="3586163"/>
          <p14:tracePt t="216054" x="4537075" y="3594100"/>
          <p14:tracePt t="216100" x="4537075" y="3608388"/>
          <p14:tracePt t="216156" x="4537075" y="3614738"/>
          <p14:tracePt t="216166" x="4537075" y="3622675"/>
          <p14:tracePt t="216172" x="4537075" y="3629025"/>
          <p14:tracePt t="216179" x="4537075" y="3651250"/>
          <p14:tracePt t="216186" x="4537075" y="3657600"/>
          <p14:tracePt t="216203" x="4537075" y="3665538"/>
          <p14:tracePt t="217492" x="4537075" y="3671888"/>
          <p14:tracePt t="217500" x="4529138" y="3714750"/>
          <p14:tracePt t="217518" x="4522788" y="3743325"/>
          <p14:tracePt t="217520" x="4514850" y="3786188"/>
          <p14:tracePt t="217535" x="4508500" y="3800475"/>
          <p14:tracePt t="217551" x="4508500" y="3829050"/>
          <p14:tracePt t="217567" x="4479925" y="3879850"/>
          <p14:tracePt t="217585" x="4479925" y="3900488"/>
          <p14:tracePt t="217601" x="4471988" y="3943350"/>
          <p14:tracePt t="217618" x="4465638" y="3965575"/>
          <p14:tracePt t="217634" x="4465638" y="4000500"/>
          <p14:tracePt t="217652" x="4465638" y="4022725"/>
          <p14:tracePt t="217667" x="4465638" y="4051300"/>
          <p14:tracePt t="217684" x="4465638" y="4086225"/>
          <p14:tracePt t="217701" x="4465638" y="4122738"/>
          <p14:tracePt t="217717" x="4465638" y="4143375"/>
          <p14:tracePt t="217734" x="4465638" y="4165600"/>
          <p14:tracePt t="217750" x="4451350" y="4194175"/>
          <p14:tracePt t="217767" x="4451350" y="4208463"/>
          <p14:tracePt t="217784" x="4451350" y="4237038"/>
          <p14:tracePt t="217801" x="4451350" y="4265613"/>
          <p14:tracePt t="217818" x="4451350" y="4308475"/>
          <p14:tracePt t="217834" x="4451350" y="4329113"/>
          <p14:tracePt t="217852" x="4451350" y="4394200"/>
          <p14:tracePt t="217869" x="4451350" y="4414838"/>
          <p14:tracePt t="217885" x="4451350" y="4437063"/>
          <p14:tracePt t="217901" x="4451350" y="4443413"/>
          <p14:tracePt t="217918" x="4451350" y="4465638"/>
          <p14:tracePt t="217934" x="4451350" y="4479925"/>
          <p14:tracePt t="217951" x="4457700" y="4514850"/>
          <p14:tracePt t="217968" x="4457700" y="4529138"/>
          <p14:tracePt t="217984" x="4471988" y="4551363"/>
          <p14:tracePt t="218001" x="4471988" y="4557713"/>
          <p14:tracePt t="218016" x="4479925" y="4586288"/>
          <p14:tracePt t="218033" x="4479925" y="4600575"/>
          <p14:tracePt t="218050" x="4486275" y="4629150"/>
          <p14:tracePt t="218068" x="4508500" y="4651375"/>
          <p14:tracePt t="218084" x="4522788" y="4679950"/>
          <p14:tracePt t="218100" x="4529138" y="4700588"/>
          <p14:tracePt t="218116" x="4543425" y="4714875"/>
          <p14:tracePt t="218133" x="4551363" y="4714875"/>
          <p14:tracePt t="218151" x="4557713" y="4722813"/>
          <p14:tracePt t="218167" x="4586288" y="4722813"/>
          <p14:tracePt t="218184" x="4600575" y="4729163"/>
          <p14:tracePt t="218200" x="4637088" y="4729163"/>
          <p14:tracePt t="218218" x="4657725" y="4729163"/>
          <p14:tracePt t="218234" x="4672013" y="4729163"/>
          <p14:tracePt t="218250" x="4714875" y="4729163"/>
          <p14:tracePt t="218267" x="4751388" y="4729163"/>
          <p14:tracePt t="218284" x="4772025" y="4700588"/>
          <p14:tracePt t="218301" x="4786313" y="4637088"/>
          <p14:tracePt t="218317" x="4786313" y="4572000"/>
          <p14:tracePt t="218335" x="4800600" y="4494213"/>
          <p14:tracePt t="218351" x="4808538" y="4414838"/>
          <p14:tracePt t="218367" x="4822825" y="4337050"/>
          <p14:tracePt t="218383" x="4837113" y="4279900"/>
          <p14:tracePt t="218400" x="4857750" y="4222750"/>
          <p14:tracePt t="218416" x="4865688" y="4194175"/>
          <p14:tracePt t="218434" x="4865688" y="4171950"/>
          <p14:tracePt t="218450" x="4879975" y="4137025"/>
          <p14:tracePt t="218467" x="4894263" y="4108450"/>
          <p14:tracePt t="218484" x="4894263" y="4094163"/>
          <p14:tracePt t="218500" x="4900613" y="4057650"/>
          <p14:tracePt t="218517" x="4900613" y="4029075"/>
          <p14:tracePt t="218533" x="4900613" y="3994150"/>
          <p14:tracePt t="218551" x="4900613" y="3951288"/>
          <p14:tracePt t="218567" x="4900613" y="3929063"/>
          <p14:tracePt t="218583" x="4900613" y="3894138"/>
          <p14:tracePt t="218600" x="4900613" y="3871913"/>
          <p14:tracePt t="218617" x="4900613" y="3829050"/>
          <p14:tracePt t="218634" x="4900613" y="3800475"/>
          <p14:tracePt t="218650" x="4900613" y="3765550"/>
          <p14:tracePt t="218666" x="4900613" y="3729038"/>
          <p14:tracePt t="218683" x="4900613" y="3700463"/>
          <p14:tracePt t="218732" x="4900613" y="3694113"/>
          <p14:tracePt t="218740" x="4900613" y="3686175"/>
          <p14:tracePt t="218772" x="4900613" y="3679825"/>
          <p14:tracePt t="218804" x="4900613" y="3665538"/>
          <p14:tracePt t="218812" x="4900613" y="3657600"/>
          <p14:tracePt t="218820" x="4900613" y="3651250"/>
          <p14:tracePt t="218828" x="4900613" y="3643313"/>
          <p14:tracePt t="218844" x="4900613" y="3622675"/>
          <p14:tracePt t="218850" x="4900613" y="3614738"/>
          <p14:tracePt t="218866" x="4900613" y="3586163"/>
          <p14:tracePt t="218883" x="4886325" y="3536950"/>
          <p14:tracePt t="218901" x="4879975" y="3522663"/>
          <p14:tracePt t="218916" x="4865688" y="3457575"/>
          <p14:tracePt t="218933" x="4829175" y="3400425"/>
          <p14:tracePt t="218950" x="4822825" y="3394075"/>
          <p14:tracePt t="218966" x="4808538" y="3379788"/>
          <p14:tracePt t="218983" x="4800600" y="3371850"/>
          <p14:tracePt t="218999" x="4794250" y="3351213"/>
          <p14:tracePt t="219052" x="4786313" y="3343275"/>
          <p14:tracePt t="219252" x="4765675" y="3343275"/>
          <p14:tracePt t="219260" x="4757738" y="3343275"/>
          <p14:tracePt t="219268" x="4751388" y="3365500"/>
          <p14:tracePt t="219282" x="4743450" y="3371850"/>
          <p14:tracePt t="219299" x="4722813" y="3386138"/>
          <p14:tracePt t="219299" x="4714875" y="3394075"/>
          <p14:tracePt t="219315" x="4700588" y="3422650"/>
          <p14:tracePt t="219332" x="4672013" y="3451225"/>
          <p14:tracePt t="219333" x="4665663" y="3457575"/>
          <p14:tracePt t="219349" x="4657725" y="3479800"/>
          <p14:tracePt t="219365" x="4643438" y="3486150"/>
          <p14:tracePt t="219400" x="4622800" y="3514725"/>
          <p14:tracePt t="219404" x="4614863" y="3522663"/>
          <p14:tracePt t="219416" x="4579938" y="3571875"/>
          <p14:tracePt t="219432" x="4572000" y="3608388"/>
          <p14:tracePt t="219449" x="4551363" y="3651250"/>
          <p14:tracePt t="219466" x="4514850" y="3686175"/>
          <p14:tracePt t="219482" x="4508500" y="3700463"/>
          <p14:tracePt t="219498" x="4465638" y="3743325"/>
          <p14:tracePt t="219516" x="4457700" y="3751263"/>
          <p14:tracePt t="219531" x="4457700" y="3765550"/>
          <p14:tracePt t="219548" x="4451350" y="3786188"/>
          <p14:tracePt t="219565" x="4422775" y="3829050"/>
          <p14:tracePt t="219581" x="4408488" y="3857625"/>
          <p14:tracePt t="219598" x="4379913" y="3908425"/>
          <p14:tracePt t="219615" x="4357688" y="3971925"/>
          <p14:tracePt t="219632" x="4329113" y="4043363"/>
          <p14:tracePt t="219648" x="4308475" y="4100513"/>
          <p14:tracePt t="219666" x="4300538" y="4129088"/>
          <p14:tracePt t="219681" x="4286250" y="4151313"/>
          <p14:tracePt t="219698" x="4271963" y="4179888"/>
          <p14:tracePt t="219715" x="4265613" y="4243388"/>
          <p14:tracePt t="219732" x="4265613" y="4286250"/>
          <p14:tracePt t="219748" x="4257675" y="4343400"/>
          <p14:tracePt t="219764" x="4257675" y="4408488"/>
          <p14:tracePt t="219781" x="4257675" y="4471988"/>
          <p14:tracePt t="219798" x="4257675" y="4514850"/>
          <p14:tracePt t="219815" x="4257675" y="4543425"/>
          <p14:tracePt t="219831" x="4257675" y="4565650"/>
          <p14:tracePt t="219847" x="4279900" y="4600575"/>
          <p14:tracePt t="219865" x="4294188" y="4637088"/>
          <p14:tracePt t="219881" x="4300538" y="4665663"/>
          <p14:tracePt t="219898" x="4308475" y="4686300"/>
          <p14:tracePt t="219915" x="4314825" y="4700588"/>
          <p14:tracePt t="219915" x="4322763" y="4714875"/>
          <p14:tracePt t="219947" x="4322763" y="4722813"/>
          <p14:tracePt t="219948" x="4337050" y="4743450"/>
          <p14:tracePt t="219964" x="4343400" y="4757738"/>
          <p14:tracePt t="219980" x="4343400" y="4786313"/>
          <p14:tracePt t="219998" x="4351338" y="4808538"/>
          <p14:tracePt t="220014" x="4357688" y="4829175"/>
          <p14:tracePt t="220083" x="4365625" y="4837113"/>
          <p14:tracePt t="220215" x="4371975" y="4843463"/>
          <p14:tracePt t="221204" x="4379913" y="4843463"/>
          <p14:tracePt t="221212" x="4386263" y="4843463"/>
          <p14:tracePt t="222067" x="4394200" y="4843463"/>
          <p14:tracePt t="222604" x="4400550" y="4843463"/>
          <p14:tracePt t="222635" x="4408488" y="4837113"/>
          <p14:tracePt t="222668" x="4414838" y="4837113"/>
          <p14:tracePt t="222675" x="4422775" y="4837113"/>
          <p14:tracePt t="222684" x="4429125" y="4837113"/>
          <p14:tracePt t="222691" x="4437063" y="4829175"/>
          <p14:tracePt t="222699" x="4443413" y="4829175"/>
          <p14:tracePt t="222711" x="4465638" y="4822825"/>
          <p14:tracePt t="222727" x="4479925" y="4808538"/>
          <p14:tracePt t="222744" x="4486275" y="4800600"/>
          <p14:tracePt t="222760" x="4494213" y="4772025"/>
          <p14:tracePt t="222777" x="4494213" y="4729163"/>
          <p14:tracePt t="222794" x="4514850" y="4665663"/>
          <p14:tracePt t="222811" x="4522788" y="4608513"/>
          <p14:tracePt t="222811" x="4522788" y="4572000"/>
          <p14:tracePt t="222828" x="4529138" y="4494213"/>
          <p14:tracePt t="222844" x="4543425" y="4437063"/>
          <p14:tracePt t="222860" x="4543425" y="4394200"/>
          <p14:tracePt t="222876" x="4543425" y="4357688"/>
          <p14:tracePt t="222894" x="4543425" y="4314825"/>
          <p14:tracePt t="222909" x="4557713" y="4271963"/>
          <p14:tracePt t="222927" x="4572000" y="4214813"/>
          <p14:tracePt t="222944" x="4579938" y="4171950"/>
          <p14:tracePt t="222960" x="4586288" y="4114800"/>
          <p14:tracePt t="222978" x="4608513" y="4037013"/>
          <p14:tracePt t="222993" x="4608513" y="3994150"/>
          <p14:tracePt t="223010" x="4614863" y="3965575"/>
          <p14:tracePt t="223026" x="4622800" y="3908425"/>
          <p14:tracePt t="223044" x="4657725" y="3829050"/>
          <p14:tracePt t="223059" x="4665663" y="3779838"/>
          <p14:tracePt t="223076" x="4672013" y="3736975"/>
          <p14:tracePt t="223093" x="4672013" y="3694113"/>
          <p14:tracePt t="223109" x="4686300" y="3665538"/>
          <p14:tracePt t="223126" x="4686300" y="3629025"/>
          <p14:tracePt t="223142" x="4686300" y="3614738"/>
          <p14:tracePt t="223160" x="4694238" y="3600450"/>
          <p14:tracePt t="223235" x="4700588" y="3594100"/>
          <p14:tracePt t="223267" x="4700588" y="3586163"/>
          <p14:tracePt t="223572" x="4708525" y="3579813"/>
          <p14:tracePt t="223676" x="4714875" y="3579813"/>
          <p14:tracePt t="223684" x="4722813" y="3586163"/>
          <p14:tracePt t="223692" x="4729163" y="3586163"/>
          <p14:tracePt t="223700" x="4743450" y="3600450"/>
          <p14:tracePt t="223710" x="4800600" y="3657600"/>
          <p14:tracePt t="223726" x="4872038" y="3765550"/>
          <p14:tracePt t="223742" x="4900613" y="3843338"/>
          <p14:tracePt t="223759" x="4922838" y="3922713"/>
          <p14:tracePt t="223776" x="4922838" y="3943350"/>
          <p14:tracePt t="223793" x="4929188" y="3951288"/>
          <p14:tracePt t="223828" x="4937125" y="3957638"/>
          <p14:tracePt t="223828" x="4937125" y="3971925"/>
          <p14:tracePt t="223842" x="4937125" y="4000500"/>
          <p14:tracePt t="223859" x="4943475" y="4014788"/>
          <p14:tracePt t="223875" x="4943475" y="4022725"/>
          <p14:tracePt t="223924" x="4951413" y="4029075"/>
          <p14:tracePt t="223964" x="4965700" y="4029075"/>
          <p14:tracePt t="223968" x="4979988" y="4029075"/>
          <p14:tracePt t="223976" x="4986338" y="4029075"/>
          <p14:tracePt t="223992" x="4994275" y="4029075"/>
          <p14:tracePt t="224116" x="5008563" y="4029075"/>
          <p14:tracePt t="224195" x="5022850" y="4029075"/>
          <p14:tracePt t="224203" x="5029200" y="4029075"/>
          <p14:tracePt t="224211" x="5057775" y="4029075"/>
          <p14:tracePt t="224219" x="5072063" y="4029075"/>
          <p14:tracePt t="224219" x="5114925" y="4051300"/>
          <p14:tracePt t="224228" x="5151438" y="4051300"/>
          <p14:tracePt t="224241" x="5194300" y="4057650"/>
          <p14:tracePt t="224258" x="5251450" y="4065588"/>
          <p14:tracePt t="224258" x="5257800" y="4065588"/>
          <p14:tracePt t="224276" x="5300663" y="4065588"/>
          <p14:tracePt t="224292" x="5343525" y="4065588"/>
          <p14:tracePt t="224309" x="5386388" y="4065588"/>
          <p14:tracePt t="224325" x="5414963" y="4065588"/>
          <p14:tracePt t="224342" x="5429250" y="4065588"/>
          <p14:tracePt t="224358" x="5457825" y="4065588"/>
          <p14:tracePt t="224374" x="5480050" y="4065588"/>
          <p14:tracePt t="224391" x="5494338" y="4065588"/>
          <p14:tracePt t="224408" x="5500688" y="4065588"/>
          <p14:tracePt t="224443" x="5529263" y="4065588"/>
          <p14:tracePt t="224450" x="5543550" y="4057650"/>
          <p14:tracePt t="224458" x="5572125" y="4043363"/>
          <p14:tracePt t="224474" x="5608638" y="4022725"/>
          <p14:tracePt t="224492" x="5614988" y="4014788"/>
          <p14:tracePt t="224507" x="5622925" y="4000500"/>
          <p14:tracePt t="224525" x="5622925" y="3986213"/>
          <p14:tracePt t="224541" x="5629275" y="3971925"/>
          <p14:tracePt t="224557" x="5643563" y="3957638"/>
          <p14:tracePt t="224574" x="5651500" y="3943350"/>
          <p14:tracePt t="224590" x="5651500" y="3937000"/>
          <p14:tracePt t="224608" x="5651500" y="3929063"/>
          <p14:tracePt t="224624" x="5651500" y="3908425"/>
          <p14:tracePt t="224642" x="5651500" y="3894138"/>
          <p14:tracePt t="224674" x="5651500" y="3871913"/>
          <p14:tracePt t="224674" x="5651500" y="3865563"/>
          <p14:tracePt t="224690" x="5651500" y="3843338"/>
          <p14:tracePt t="224708" x="5651500" y="3836988"/>
          <p14:tracePt t="224724" x="5651500" y="3829050"/>
          <p14:tracePt t="224741" x="5651500" y="3814763"/>
          <p14:tracePt t="224757" x="5643563" y="3779838"/>
          <p14:tracePt t="224774" x="5643563" y="3751263"/>
          <p14:tracePt t="224791" x="5637213" y="3708400"/>
          <p14:tracePt t="224807" x="5629275" y="3686175"/>
          <p14:tracePt t="224824" x="5629275" y="3657600"/>
          <p14:tracePt t="224840" x="5629275" y="3636963"/>
          <p14:tracePt t="224857" x="5608638" y="3608388"/>
          <p14:tracePt t="224873" x="5600700" y="3594100"/>
          <p14:tracePt t="224890" x="5594350" y="3557588"/>
          <p14:tracePt t="224908" x="5594350" y="3551238"/>
          <p14:tracePt t="224923" x="5586413" y="3543300"/>
          <p14:tracePt t="224963" x="5586413" y="3536950"/>
          <p14:tracePt t="224969" x="5580063" y="3529013"/>
          <p14:tracePt t="224975" x="5565775" y="3514725"/>
          <p14:tracePt t="224990" x="5551488" y="3494088"/>
          <p14:tracePt t="225007" x="5529263" y="3486150"/>
          <p14:tracePt t="225024" x="5486400" y="3457575"/>
          <p14:tracePt t="225040" x="5437188" y="3443288"/>
          <p14:tracePt t="225056" x="5408613" y="3443288"/>
          <p14:tracePt t="225073" x="5386388" y="3414713"/>
          <p14:tracePt t="225090" x="5365750" y="3414713"/>
          <p14:tracePt t="225106" x="5322888" y="3400425"/>
          <p14:tracePt t="225124" x="5308600" y="3400425"/>
          <p14:tracePt t="225140" x="5294313" y="3400425"/>
          <p14:tracePt t="225203" x="5280025" y="3400425"/>
          <p14:tracePt t="225211" x="5272088" y="3400425"/>
          <p14:tracePt t="225219" x="5251450" y="3400425"/>
          <p14:tracePt t="225227" x="5243513" y="3400425"/>
          <p14:tracePt t="225240" x="5229225" y="3400425"/>
          <p14:tracePt t="225257" x="5214938" y="3422650"/>
          <p14:tracePt t="225274" x="5208588" y="3429000"/>
          <p14:tracePt t="225290" x="5200650" y="3494088"/>
          <p14:tracePt t="225290" x="5200650" y="3522663"/>
          <p14:tracePt t="225308" x="5186363" y="3557588"/>
          <p14:tracePt t="225308" x="5186363" y="3586163"/>
          <p14:tracePt t="225323" x="5186363" y="3629025"/>
          <p14:tracePt t="225340" x="5186363" y="3657600"/>
          <p14:tracePt t="225356" x="5186363" y="3700463"/>
          <p14:tracePt t="225373" x="5186363" y="3736975"/>
          <p14:tracePt t="225390" x="5194300" y="3794125"/>
          <p14:tracePt t="225406" x="5208588" y="3829050"/>
          <p14:tracePt t="225423" x="5229225" y="3865563"/>
          <p14:tracePt t="225439" x="5243513" y="3900488"/>
          <p14:tracePt t="225457" x="5251450" y="3914775"/>
          <p14:tracePt t="225474" x="5265738" y="3937000"/>
          <p14:tracePt t="225491" x="5272088" y="3943350"/>
          <p14:tracePt t="225507" x="5286375" y="3951288"/>
          <p14:tracePt t="225523" x="5322888" y="3957638"/>
          <p14:tracePt t="225540" x="5343525" y="3965575"/>
          <p14:tracePt t="225557" x="5365750" y="3971925"/>
          <p14:tracePt t="225573" x="5400675" y="3979863"/>
          <p14:tracePt t="225590" x="5437188" y="3979863"/>
          <p14:tracePt t="225607" x="5480050" y="3979863"/>
          <p14:tracePt t="225623" x="5486400" y="3979863"/>
          <p14:tracePt t="225660" x="5500688" y="3979863"/>
          <p14:tracePt t="225667" x="5522913" y="3971925"/>
          <p14:tracePt t="225674" x="5580063" y="3929063"/>
          <p14:tracePt t="225689" x="5594350" y="3914775"/>
          <p14:tracePt t="225705" x="5614988" y="3908425"/>
          <p14:tracePt t="225705" x="5637213" y="3894138"/>
          <p14:tracePt t="225725" x="5651500" y="3894138"/>
          <p14:tracePt t="225740" x="5657850" y="3886200"/>
          <p14:tracePt t="225757" x="5665788" y="3879850"/>
          <p14:tracePt t="225813" x="5672138" y="3857625"/>
          <p14:tracePt t="225820" x="5686425" y="3843338"/>
          <p14:tracePt t="225823" x="5686425" y="3814763"/>
          <p14:tracePt t="225829" x="5700713" y="3794125"/>
          <p14:tracePt t="225839" x="5700713" y="3771900"/>
          <p14:tracePt t="225856" x="5700713" y="3765550"/>
          <p14:tracePt t="225873" x="5700713" y="3751263"/>
          <p14:tracePt t="225889" x="5700713" y="3736975"/>
          <p14:tracePt t="225906" x="5700713" y="3729038"/>
          <p14:tracePt t="225922" x="5700713" y="3722688"/>
          <p14:tracePt t="225922" x="5700713" y="3714750"/>
          <p14:tracePt t="225940" x="5700713" y="3694113"/>
          <p14:tracePt t="225956" x="5700713" y="3686175"/>
          <p14:tracePt t="225973" x="5700713" y="3679825"/>
          <p14:tracePt t="225989" x="5700713" y="3651250"/>
          <p14:tracePt t="226006" x="5700713" y="3636963"/>
          <p14:tracePt t="226022" x="5694363" y="3622675"/>
          <p14:tracePt t="226039" x="5686425" y="3608388"/>
          <p14:tracePt t="226056" x="5672138" y="3586163"/>
          <p14:tracePt t="226072" x="5665788" y="3571875"/>
          <p14:tracePt t="226089" x="5651500" y="3551238"/>
          <p14:tracePt t="226105" x="5637213" y="3529013"/>
          <p14:tracePt t="226122" x="5629275" y="3522663"/>
          <p14:tracePt t="226171" x="5622925" y="3514725"/>
          <p14:tracePt t="226187" x="5600700" y="3500438"/>
          <p14:tracePt t="226195" x="5586413" y="3500438"/>
          <p14:tracePt t="226205" x="5580063" y="3494088"/>
          <p14:tracePt t="226205" x="5543550" y="3486150"/>
          <p14:tracePt t="226428" x="5580063" y="3486150"/>
          <p14:tracePt t="226436" x="5608638" y="3508375"/>
          <p14:tracePt t="226444" x="5651500" y="3529013"/>
          <p14:tracePt t="226452" x="5694363" y="3551238"/>
          <p14:tracePt t="226457" x="5772150" y="3586163"/>
          <p14:tracePt t="226471" x="5829300" y="3622675"/>
          <p14:tracePt t="226489" x="5843588" y="3629025"/>
          <p14:tracePt t="226506" x="5851525" y="3629025"/>
          <p14:tracePt t="226523" x="5857875" y="3629025"/>
          <p14:tracePt t="226538" x="5880100" y="3629025"/>
          <p14:tracePt t="226555" x="5886450" y="3629025"/>
          <p14:tracePt t="226571" x="5894388" y="3629025"/>
          <p14:tracePt t="226588" x="5908675" y="3629025"/>
          <p14:tracePt t="226628" x="5915025" y="3629025"/>
          <p14:tracePt t="226643" x="5922963" y="3629025"/>
          <p14:tracePt t="226656" x="5929313" y="3629025"/>
          <p14:tracePt t="226659" x="5957888" y="3629025"/>
          <p14:tracePt t="226671" x="5972175" y="3629025"/>
          <p14:tracePt t="226688" x="5994400" y="3629025"/>
          <p14:tracePt t="226704" x="6000750" y="3629025"/>
          <p14:tracePt t="226721" x="6008688" y="3629025"/>
          <p14:tracePt t="226738" x="6029325" y="3629025"/>
          <p14:tracePt t="226738" x="6037263" y="3629025"/>
          <p14:tracePt t="226756" x="6051550" y="3614738"/>
          <p14:tracePt t="226770" x="6086475" y="3594100"/>
          <p14:tracePt t="226788" x="6108700" y="3571875"/>
          <p14:tracePt t="226805" x="6115050" y="3565525"/>
          <p14:tracePt t="226820" x="6122988" y="3557588"/>
          <p14:tracePt t="226868" x="6129338" y="3551238"/>
          <p14:tracePt t="226876" x="6129338" y="3543300"/>
          <p14:tracePt t="226884" x="6129338" y="3529013"/>
          <p14:tracePt t="226892" x="6143625" y="3514725"/>
          <p14:tracePt t="226904" x="6165850" y="3494088"/>
          <p14:tracePt t="226920" x="6165850" y="3486150"/>
          <p14:tracePt t="226937" x="6172200" y="3457575"/>
          <p14:tracePt t="226953" x="6172200" y="3451225"/>
          <p14:tracePt t="226970" x="6172200" y="3443288"/>
          <p14:tracePt t="227010" x="6172200" y="3429000"/>
          <p14:tracePt t="227083" x="6172200" y="3422650"/>
          <p14:tracePt t="227099" x="6172200" y="3414713"/>
          <p14:tracePt t="227107" x="6172200" y="3408363"/>
          <p14:tracePt t="227123" x="6165850" y="3379788"/>
          <p14:tracePt t="227124" x="6137275" y="3365500"/>
          <p14:tracePt t="227137" x="6080125" y="3336925"/>
          <p14:tracePt t="227154" x="6065838" y="3328988"/>
          <p14:tracePt t="227154" x="6051550" y="3322638"/>
          <p14:tracePt t="227235" x="6043613" y="3322638"/>
          <p14:tracePt t="227243" x="6029325" y="3322638"/>
          <p14:tracePt t="227251" x="6022975" y="3322638"/>
          <p14:tracePt t="227259" x="6008688" y="3322638"/>
          <p14:tracePt t="227271" x="5972175" y="3322638"/>
          <p14:tracePt t="227287" x="5951538" y="3322638"/>
          <p14:tracePt t="227303" x="5937250" y="3322638"/>
          <p14:tracePt t="227355" x="5929313" y="3322638"/>
          <p14:tracePt t="227375" x="5915025" y="3322638"/>
          <p14:tracePt t="227388" x="5900738" y="3322638"/>
          <p14:tracePt t="227389" x="5872163" y="3322638"/>
          <p14:tracePt t="227403" x="5851525" y="3322638"/>
          <p14:tracePt t="227420" x="5822950" y="3322638"/>
          <p14:tracePt t="227436" x="5786438" y="3322638"/>
          <p14:tracePt t="227453" x="5772150" y="3322638"/>
          <p14:tracePt t="227470" x="5757863" y="3322638"/>
          <p14:tracePt t="227486" x="5751513" y="3322638"/>
          <p14:tracePt t="227504" x="5743575" y="3322638"/>
          <p14:tracePt t="227520" x="5722938" y="3322638"/>
          <p14:tracePt t="227539" x="5694363" y="3322638"/>
          <p14:tracePt t="227554" x="5665788" y="3322638"/>
          <p14:tracePt t="227570" x="5657850" y="3322638"/>
          <p14:tracePt t="227675" x="5629275" y="3322638"/>
          <p14:tracePt t="227683" x="5622925" y="3328988"/>
          <p14:tracePt t="227699" x="5622925" y="3336925"/>
          <p14:tracePt t="227714" x="5614988" y="3351213"/>
          <p14:tracePt t="227722" x="5614988" y="3357563"/>
          <p14:tracePt t="227736" x="5614988" y="3365500"/>
          <p14:tracePt t="227754" x="5614988" y="3379788"/>
          <p14:tracePt t="227770" x="5614988" y="3394075"/>
          <p14:tracePt t="227787" x="5614988" y="3408363"/>
          <p14:tracePt t="227820" x="5614988" y="3414713"/>
          <p14:tracePt t="227860" x="5614988" y="3443288"/>
          <p14:tracePt t="227876" x="5614988" y="3451225"/>
          <p14:tracePt t="227884" x="5614988" y="3457575"/>
          <p14:tracePt t="227892" x="5614988" y="3465513"/>
          <p14:tracePt t="227900" x="5622925" y="3471863"/>
          <p14:tracePt t="227909" x="5629275" y="3479800"/>
          <p14:tracePt t="227956" x="5637213" y="3486150"/>
          <p14:tracePt t="227972" x="5637213" y="3494088"/>
          <p14:tracePt t="227976" x="5643563" y="3500438"/>
          <p14:tracePt t="227986" x="5643563" y="3508375"/>
          <p14:tracePt t="228003" x="5651500" y="3514725"/>
          <p14:tracePt t="228020" x="5657850" y="3514725"/>
          <p14:tracePt t="228036" x="5680075" y="3522663"/>
          <p14:tracePt t="228100" x="5694363" y="3522663"/>
          <p14:tracePt t="228116" x="5700713" y="3522663"/>
          <p14:tracePt t="228124" x="5708650" y="3522663"/>
          <p14:tracePt t="228136" x="5715000" y="3529013"/>
          <p14:tracePt t="228153" x="5737225" y="3529013"/>
          <p14:tracePt t="228170" x="5751513" y="3529013"/>
          <p14:tracePt t="228186" x="5780088" y="3529013"/>
          <p14:tracePt t="228203" x="5786438" y="3529013"/>
          <p14:tracePt t="228219" x="5808663" y="3529013"/>
          <p14:tracePt t="228237" x="5815013" y="3536950"/>
          <p14:tracePt t="228252" x="5837238" y="3536950"/>
          <p14:tracePt t="228269" x="5851525" y="3536950"/>
          <p14:tracePt t="228287" x="5857875" y="3536950"/>
          <p14:tracePt t="228303" x="5865813" y="3536950"/>
          <p14:tracePt t="228340" x="5880100" y="3536950"/>
          <p14:tracePt t="228347" x="5886450" y="3536950"/>
          <p14:tracePt t="228353" x="5900738" y="3536950"/>
          <p14:tracePt t="228369" x="5929313" y="3536950"/>
          <p14:tracePt t="228386" x="5943600" y="3557588"/>
          <p14:tracePt t="228444" x="5957888" y="3557588"/>
          <p14:tracePt t="228452" x="5965825" y="3557588"/>
          <p14:tracePt t="228459" x="5980113" y="3557588"/>
          <p14:tracePt t="228469" x="6000750" y="3557588"/>
          <p14:tracePt t="228485" x="6015038" y="3557588"/>
          <p14:tracePt t="228532" x="6022975" y="3557588"/>
          <p14:tracePt t="228540" x="6037263" y="3557588"/>
          <p14:tracePt t="228556" x="6043613" y="3557588"/>
          <p14:tracePt t="228572" x="6051550" y="3557588"/>
          <p14:tracePt t="228572" x="6057900" y="3557588"/>
          <p14:tracePt t="228586" x="6072188" y="3557588"/>
          <p14:tracePt t="228602" x="6094413" y="3557588"/>
          <p14:tracePt t="228620" x="6115050" y="3557588"/>
          <p14:tracePt t="228635" x="6129338" y="3543300"/>
          <p14:tracePt t="228652" x="6151563" y="3536950"/>
          <p14:tracePt t="228732" x="6157913" y="3536950"/>
          <p14:tracePt t="228740" x="6165850" y="3536950"/>
          <p14:tracePt t="228772" x="6180138" y="3529013"/>
          <p14:tracePt t="228788" x="6186488" y="3522663"/>
          <p14:tracePt t="228963" x="6186488" y="3514725"/>
          <p14:tracePt t="228971" x="6186488" y="3508375"/>
          <p14:tracePt t="229171" x="6186488" y="3494088"/>
          <p14:tracePt t="229179" x="6186488" y="3486150"/>
          <p14:tracePt t="229603" x="6186488" y="3479800"/>
          <p14:tracePt t="229812" x="6180138" y="3479800"/>
          <p14:tracePt t="229916" x="6172200" y="3479800"/>
          <p14:tracePt t="229988" x="6165850" y="3479800"/>
          <p14:tracePt t="231123" x="6157913" y="3479800"/>
          <p14:tracePt t="231130" x="6151563" y="3479800"/>
          <p14:tracePt t="231193" x="6143625" y="3479800"/>
          <p14:tracePt t="231211" x="6137275" y="3479800"/>
          <p14:tracePt t="231227" x="6129338" y="3479800"/>
          <p14:tracePt t="231243" x="6122988" y="3479800"/>
          <p14:tracePt t="231251" x="6100763" y="3479800"/>
          <p14:tracePt t="231264" x="6094413" y="3479800"/>
          <p14:tracePt t="231275" x="6080125" y="3479800"/>
          <p14:tracePt t="231281" x="6057900" y="3479800"/>
          <p14:tracePt t="231298" x="6043613" y="3479800"/>
          <p14:tracePt t="231347" x="6029325" y="3479800"/>
          <p14:tracePt t="231352" x="6008688" y="3479800"/>
          <p14:tracePt t="231361" x="6000750" y="3479800"/>
          <p14:tracePt t="231364" x="5980113" y="3479800"/>
          <p14:tracePt t="231381" x="5951538" y="3479800"/>
          <p14:tracePt t="231399" x="5937250" y="3486150"/>
          <p14:tracePt t="231415" x="5929313" y="3486150"/>
          <p14:tracePt t="231451" x="5908675" y="3486150"/>
          <p14:tracePt t="231467" x="5900738" y="3486150"/>
          <p14:tracePt t="231483" x="5886450" y="3494088"/>
          <p14:tracePt t="231524" x="5872163" y="3500438"/>
          <p14:tracePt t="231537" x="5865813" y="3500438"/>
          <p14:tracePt t="233787" x="5857875" y="3508375"/>
          <p14:tracePt t="233915" x="5857875" y="3514725"/>
          <p14:tracePt t="233923" x="5857875" y="3522663"/>
          <p14:tracePt t="233939" x="5857875" y="3529013"/>
          <p14:tracePt t="233955" x="5857875" y="3543300"/>
          <p14:tracePt t="233963" x="5851525" y="3551238"/>
          <p14:tracePt t="233979" x="5843588" y="3557588"/>
          <p14:tracePt t="233986" x="5843588" y="3565525"/>
          <p14:tracePt t="233993" x="5843588" y="3594100"/>
          <p14:tracePt t="234011" x="5829300" y="3608388"/>
          <p14:tracePt t="234027" x="5815013" y="3629025"/>
          <p14:tracePt t="234044" x="5815013" y="3643313"/>
          <p14:tracePt t="234061" x="5815013" y="3671888"/>
          <p14:tracePt t="234077" x="5815013" y="3700463"/>
          <p14:tracePt t="234094" x="5815013" y="3714750"/>
          <p14:tracePt t="234110" x="5815013" y="3743325"/>
          <p14:tracePt t="234127" x="5815013" y="3757613"/>
          <p14:tracePt t="234144" x="5815013" y="3779838"/>
          <p14:tracePt t="234161" x="5815013" y="3794125"/>
          <p14:tracePt t="234177" x="5815013" y="3822700"/>
          <p14:tracePt t="234193" x="5815013" y="3836988"/>
          <p14:tracePt t="234193" x="5815013" y="3851275"/>
          <p14:tracePt t="234212" x="5815013" y="3857625"/>
          <p14:tracePt t="234226" x="5815013" y="3894138"/>
          <p14:tracePt t="234244" x="5815013" y="3937000"/>
          <p14:tracePt t="234260" x="5808663" y="3994150"/>
          <p14:tracePt t="234277" x="5808663" y="4037013"/>
          <p14:tracePt t="234293" x="5800725" y="4043363"/>
          <p14:tracePt t="234310" x="5800725" y="4051300"/>
          <p14:tracePt t="234356" x="5800725" y="4065588"/>
          <p14:tracePt t="234364" x="5800725" y="4079875"/>
          <p14:tracePt t="234372" x="5800725" y="4108450"/>
          <p14:tracePt t="234380" x="5786438" y="4143375"/>
          <p14:tracePt t="234395" x="5780088" y="4165600"/>
          <p14:tracePt t="234411" x="5765800" y="4194175"/>
          <p14:tracePt t="234427" x="5765800" y="4208463"/>
          <p14:tracePt t="234445" x="5757863" y="4237038"/>
          <p14:tracePt t="234492" x="5757863" y="4243388"/>
          <p14:tracePt t="234499" x="5757863" y="4265613"/>
          <p14:tracePt t="234507" x="5757863" y="4271963"/>
          <p14:tracePt t="234510" x="5743575" y="4286250"/>
          <p14:tracePt t="234526" x="5743575" y="4300538"/>
          <p14:tracePt t="234544" x="5743575" y="4308475"/>
          <p14:tracePt t="234560" x="5743575" y="4314825"/>
          <p14:tracePt t="234577" x="5743575" y="4322763"/>
          <p14:tracePt t="234611" x="5743575" y="4343400"/>
          <p14:tracePt t="234627" x="5743575" y="4351338"/>
          <p14:tracePt t="234644" x="5743575" y="4357688"/>
          <p14:tracePt t="234699" x="5751513" y="4365625"/>
          <p14:tracePt t="234739" x="5772150" y="4365625"/>
          <p14:tracePt t="234747" x="5780088" y="4371975"/>
          <p14:tracePt t="234763" x="5786438" y="4371975"/>
          <p14:tracePt t="234779" x="5794375" y="4371975"/>
          <p14:tracePt t="234827" x="5808663" y="4371975"/>
          <p14:tracePt t="234844" x="5815013" y="4371975"/>
          <p14:tracePt t="234860" x="5822950" y="4379913"/>
          <p14:tracePt t="234868" x="5829300" y="4386263"/>
          <p14:tracePt t="234916" x="5843588" y="4386263"/>
          <p14:tracePt t="234932" x="5851525" y="4386263"/>
          <p14:tracePt t="234940" x="5857875" y="4386263"/>
          <p14:tracePt t="234972" x="5886450" y="4386263"/>
          <p14:tracePt t="234980" x="5900738" y="4386263"/>
          <p14:tracePt t="234988" x="5929313" y="4386263"/>
          <p14:tracePt t="234993" x="5951538" y="4386263"/>
          <p14:tracePt t="235010" x="5980113" y="4386263"/>
          <p14:tracePt t="235027" x="6008688" y="4386263"/>
          <p14:tracePt t="235043" x="6022975" y="4386263"/>
          <p14:tracePt t="235108" x="6029325" y="4386263"/>
          <p14:tracePt t="235124" x="6043613" y="4386263"/>
          <p14:tracePt t="235132" x="6051550" y="4386263"/>
          <p14:tracePt t="235137" x="6057900" y="4386263"/>
          <p14:tracePt t="235143" x="6080125" y="4386263"/>
          <p14:tracePt t="235159" x="6086475" y="4386263"/>
          <p14:tracePt t="235204" x="6094413" y="4386263"/>
          <p14:tracePt t="235219" x="6100763" y="4386263"/>
          <p14:tracePt t="235236" x="6115050" y="4386263"/>
          <p14:tracePt t="235243" x="6122988" y="4386263"/>
          <p14:tracePt t="235259" x="6129338" y="4379913"/>
          <p14:tracePt t="235260" x="6137275" y="4365625"/>
          <p14:tracePt t="235276" x="6137275" y="4343400"/>
          <p14:tracePt t="235292" x="6137275" y="4337050"/>
          <p14:tracePt t="235309" x="6137275" y="4308475"/>
          <p14:tracePt t="235326" x="6137275" y="4286250"/>
          <p14:tracePt t="235342" x="6129338" y="4257675"/>
          <p14:tracePt t="235358" x="6115050" y="4243388"/>
          <p14:tracePt t="235375" x="6108700" y="4229100"/>
          <p14:tracePt t="235391" x="6072188" y="4194175"/>
          <p14:tracePt t="235409" x="6051550" y="4179888"/>
          <p14:tracePt t="235426" x="6037263" y="4171950"/>
          <p14:tracePt t="235426" x="6015038" y="4157663"/>
          <p14:tracePt t="235443" x="6008688" y="4157663"/>
          <p14:tracePt t="235459" x="5980113" y="4143375"/>
          <p14:tracePt t="235476" x="5972175" y="4143375"/>
          <p14:tracePt t="235492" x="5957888" y="4137025"/>
          <p14:tracePt t="235509" x="5943600" y="4137025"/>
          <p14:tracePt t="235525" x="5929313" y="4137025"/>
          <p14:tracePt t="235542" x="5900738" y="4137025"/>
          <p14:tracePt t="235558" x="5886450" y="4137025"/>
          <p14:tracePt t="235575" x="5880100" y="4137025"/>
          <p14:tracePt t="235591" x="5865813" y="4137025"/>
          <p14:tracePt t="235608" x="5857875" y="4137025"/>
          <p14:tracePt t="235658" x="5851525" y="4137025"/>
          <p14:tracePt t="235667" x="5843588" y="4137025"/>
          <p14:tracePt t="235675" x="5837238" y="4137025"/>
          <p14:tracePt t="235683" x="5822950" y="4143375"/>
          <p14:tracePt t="235693" x="5815013" y="4157663"/>
          <p14:tracePt t="235708" x="5808663" y="4165600"/>
          <p14:tracePt t="235725" x="5808663" y="4186238"/>
          <p14:tracePt t="235741" x="5808663" y="4194175"/>
          <p14:tracePt t="235757" x="5800725" y="4222750"/>
          <p14:tracePt t="235775" x="5800725" y="4243388"/>
          <p14:tracePt t="235791" x="5800725" y="4279900"/>
          <p14:tracePt t="235808" x="5800725" y="4286250"/>
          <p14:tracePt t="235824" x="5800725" y="4308475"/>
          <p14:tracePt t="235859" x="5800725" y="4314825"/>
          <p14:tracePt t="235859" x="5800725" y="4322763"/>
          <p14:tracePt t="235874" x="5808663" y="4357688"/>
          <p14:tracePt t="235891" x="5822950" y="4371975"/>
          <p14:tracePt t="235907" x="5837238" y="4386263"/>
          <p14:tracePt t="235925" x="5851525" y="4400550"/>
          <p14:tracePt t="235971" x="5857875" y="4400550"/>
          <p14:tracePt t="235979" x="5865813" y="4408488"/>
          <p14:tracePt t="235987" x="5886450" y="4429125"/>
          <p14:tracePt t="235991" x="5894388" y="4429125"/>
          <p14:tracePt t="236008" x="5900738" y="4437063"/>
          <p14:tracePt t="236043" x="5908675" y="4437063"/>
          <p14:tracePt t="236051" x="5922963" y="4437063"/>
          <p14:tracePt t="236059" x="5937250" y="4437063"/>
          <p14:tracePt t="236107" x="5943600" y="4437063"/>
          <p14:tracePt t="236115" x="5957888" y="4437063"/>
          <p14:tracePt t="236132" x="5965825" y="4437063"/>
          <p14:tracePt t="236138" x="5972175" y="4437063"/>
          <p14:tracePt t="236157" x="6008688" y="4437063"/>
          <p14:tracePt t="236158" x="6037263" y="4437063"/>
          <p14:tracePt t="236175" x="6065838" y="4437063"/>
          <p14:tracePt t="236220" x="6086475" y="4437063"/>
          <p14:tracePt t="236228" x="6094413" y="4429125"/>
          <p14:tracePt t="236268" x="6100763" y="4414838"/>
          <p14:tracePt t="236284" x="6108700" y="4394200"/>
          <p14:tracePt t="236300" x="6129338" y="4371975"/>
          <p14:tracePt t="236308" x="6129338" y="4365625"/>
          <p14:tracePt t="236310" x="6137275" y="4343400"/>
          <p14:tracePt t="236325" x="6137275" y="4322763"/>
          <p14:tracePt t="236341" x="6137275" y="4308475"/>
          <p14:tracePt t="236358" x="6137275" y="4294188"/>
          <p14:tracePt t="236374" x="6129338" y="4279900"/>
          <p14:tracePt t="236391" x="6122988" y="4265613"/>
          <p14:tracePt t="236408" x="6115050" y="4243388"/>
          <p14:tracePt t="236424" x="6086475" y="4222750"/>
          <p14:tracePt t="236442" x="6072188" y="4208463"/>
          <p14:tracePt t="236457" x="6057900" y="4186238"/>
          <p14:tracePt t="236475" x="6051550" y="4179888"/>
          <p14:tracePt t="236491" x="6015038" y="4171950"/>
          <p14:tracePt t="236508" x="5980113" y="4157663"/>
          <p14:tracePt t="236525" x="5937250" y="4151313"/>
          <p14:tracePt t="236541" x="5915025" y="4151313"/>
          <p14:tracePt t="236557" x="5880100" y="4151313"/>
          <p14:tracePt t="236574" x="5843588" y="4151313"/>
          <p14:tracePt t="236591" x="5829300" y="4151313"/>
          <p14:tracePt t="236652" x="5815013" y="4151313"/>
          <p14:tracePt t="236658" x="5808663" y="4151313"/>
          <p14:tracePt t="236673" x="5800725" y="4151313"/>
          <p14:tracePt t="236674" x="5794375" y="4151313"/>
          <p14:tracePt t="236690" x="5757863" y="4157663"/>
          <p14:tracePt t="236724" x="5751513" y="4165600"/>
          <p14:tracePt t="236725" x="5751513" y="4179888"/>
          <p14:tracePt t="236740" x="5743575" y="4194175"/>
          <p14:tracePt t="236758" x="5743575" y="4222750"/>
          <p14:tracePt t="236774" x="5729288" y="4243388"/>
          <p14:tracePt t="236790" x="5729288" y="4257675"/>
          <p14:tracePt t="236808" x="5729288" y="4271963"/>
          <p14:tracePt t="236823" x="5729288" y="4294188"/>
          <p14:tracePt t="236840" x="5729288" y="4314825"/>
          <p14:tracePt t="236856" x="5729288" y="4343400"/>
          <p14:tracePt t="236873" x="5737225" y="4365625"/>
          <p14:tracePt t="236890" x="5737225" y="4400550"/>
          <p14:tracePt t="236906" x="5743575" y="4422775"/>
          <p14:tracePt t="236906" x="5743575" y="4429125"/>
          <p14:tracePt t="236924" x="5743575" y="4437063"/>
          <p14:tracePt t="236939" x="5743575" y="4471988"/>
          <p14:tracePt t="236958" x="5743575" y="4494213"/>
          <p14:tracePt t="236973" x="5765800" y="4514850"/>
          <p14:tracePt t="236990" x="5765800" y="4543425"/>
          <p14:tracePt t="237006" x="5765800" y="4572000"/>
          <p14:tracePt t="237023" x="5765800" y="4594225"/>
          <p14:tracePt t="237041" x="5765800" y="4629150"/>
          <p14:tracePt t="237056" x="5765800" y="4651375"/>
          <p14:tracePt t="237073" x="5765800" y="4665663"/>
          <p14:tracePt t="237089" x="5765800" y="4694238"/>
          <p14:tracePt t="237106" x="5765800" y="4714875"/>
          <p14:tracePt t="237122" x="5772150" y="4751388"/>
          <p14:tracePt t="237140" x="5772150" y="4779963"/>
          <p14:tracePt t="237156" x="5772150" y="4794250"/>
          <p14:tracePt t="237173" x="5786438" y="4822825"/>
          <p14:tracePt t="237189" x="5808663" y="4851400"/>
          <p14:tracePt t="237205" x="5808663" y="4865688"/>
          <p14:tracePt t="237224" x="5822950" y="4900613"/>
          <p14:tracePt t="237240" x="5829300" y="4929188"/>
          <p14:tracePt t="237256" x="5843588" y="4951413"/>
          <p14:tracePt t="237273" x="5851525" y="4957763"/>
          <p14:tracePt t="237290" x="5851525" y="4972050"/>
          <p14:tracePt t="237306" x="5857875" y="4986338"/>
          <p14:tracePt t="237322" x="5886450" y="5000625"/>
          <p14:tracePt t="237340" x="5894388" y="5014913"/>
          <p14:tracePt t="237379" x="5900738" y="5022850"/>
          <p14:tracePt t="237387" x="5908675" y="5043488"/>
          <p14:tracePt t="237405" x="5922963" y="5065713"/>
          <p14:tracePt t="237406" x="5929313" y="5072063"/>
          <p14:tracePt t="237422" x="5937250" y="5072063"/>
          <p14:tracePt t="237439" x="5943600" y="5080000"/>
          <p14:tracePt t="237455" x="5951538" y="5080000"/>
          <p14:tracePt t="237472" x="5965825" y="5080000"/>
          <p14:tracePt t="237490" x="5972175" y="5080000"/>
          <p14:tracePt t="237507" x="5994400" y="5094288"/>
          <p14:tracePt t="237540" x="6000750" y="5094288"/>
          <p14:tracePt t="237541" x="6008688" y="5094288"/>
          <p14:tracePt t="237588" x="6015038" y="5094288"/>
          <p14:tracePt t="237596" x="6037263" y="5094288"/>
          <p14:tracePt t="237604" x="6051550" y="5094288"/>
          <p14:tracePt t="237613" x="6086475" y="5094288"/>
          <p14:tracePt t="237623" x="6108700" y="5086350"/>
          <p14:tracePt t="237639" x="6122988" y="5080000"/>
          <p14:tracePt t="237655" x="6151563" y="5057775"/>
          <p14:tracePt t="237673" x="6165850" y="5051425"/>
          <p14:tracePt t="237689" x="6194425" y="5037138"/>
          <p14:tracePt t="237706" x="6200775" y="5029200"/>
          <p14:tracePt t="237722" x="6223000" y="4994275"/>
          <p14:tracePt t="237722" x="6229350" y="4972050"/>
          <p14:tracePt t="237740" x="6243638" y="4929188"/>
          <p14:tracePt t="237756" x="6243638" y="4900613"/>
          <p14:tracePt t="237774" x="6243638" y="4857750"/>
          <p14:tracePt t="237789" x="6257925" y="4814888"/>
          <p14:tracePt t="237806" x="6257925" y="4765675"/>
          <p14:tracePt t="237823" x="6257925" y="4714875"/>
          <p14:tracePt t="237839" x="6257925" y="4679950"/>
          <p14:tracePt t="237856" x="6257925" y="4629150"/>
          <p14:tracePt t="237871" x="6257925" y="4600575"/>
          <p14:tracePt t="237889" x="6257925" y="4565650"/>
          <p14:tracePt t="237905" x="6257925" y="4543425"/>
          <p14:tracePt t="237921" x="6243638" y="4486275"/>
          <p14:tracePt t="237938" x="6229350" y="4443413"/>
          <p14:tracePt t="237955" x="6215063" y="4414838"/>
          <p14:tracePt t="237972" x="6194425" y="4394200"/>
          <p14:tracePt t="237988" x="6186488" y="4365625"/>
          <p14:tracePt t="238005" x="6180138" y="4351338"/>
          <p14:tracePt t="238021" x="6157913" y="4337050"/>
          <p14:tracePt t="238038" x="6151563" y="4314825"/>
          <p14:tracePt t="238055" x="6137275" y="4300538"/>
          <p14:tracePt t="238071" x="6122988" y="4286250"/>
          <p14:tracePt t="238089" x="6115050" y="4271963"/>
          <p14:tracePt t="238105" x="6115050" y="4257675"/>
          <p14:tracePt t="238121" x="6100763" y="4237038"/>
          <p14:tracePt t="238138" x="6094413" y="4229100"/>
          <p14:tracePt t="238483" x="6094413" y="4222750"/>
          <p14:tracePt t="238564" x="6100763" y="4222750"/>
          <p14:tracePt t="238572" x="6115050" y="4222750"/>
          <p14:tracePt t="238580" x="6122988" y="4214813"/>
          <p14:tracePt t="238820" x="6129338" y="4222750"/>
          <p14:tracePt t="238827" x="6137275" y="4229100"/>
          <p14:tracePt t="238859" x="6137275" y="4237038"/>
          <p14:tracePt t="238875" x="6137275" y="4243388"/>
          <p14:tracePt t="240044" x="6151563" y="4251325"/>
          <p14:tracePt t="240076" x="6157913" y="4251325"/>
          <p14:tracePt t="240108" x="6172200" y="4251325"/>
          <p14:tracePt t="240140" x="6186488" y="4251325"/>
          <p14:tracePt t="240140" x="6200775" y="4251325"/>
          <p14:tracePt t="240149" x="6223000" y="4237038"/>
          <p14:tracePt t="240158" x="6237288" y="4214813"/>
          <p14:tracePt t="240168" x="6286500" y="4179888"/>
          <p14:tracePt t="240186" x="6329363" y="4157663"/>
          <p14:tracePt t="240202" x="6337300" y="4157663"/>
          <p14:tracePt t="240419" x="6357938" y="4143375"/>
          <p14:tracePt t="240491" x="6372225" y="4143375"/>
          <p14:tracePt t="240499" x="6408738" y="4143375"/>
          <p14:tracePt t="240507" x="6429375" y="4137025"/>
          <p14:tracePt t="240684" x="6437313" y="4137025"/>
          <p14:tracePt t="240691" x="6457950" y="4129088"/>
          <p14:tracePt t="240707" x="6480175" y="4129088"/>
          <p14:tracePt t="240723" x="6508750" y="4114800"/>
          <p14:tracePt t="240763" x="6515100" y="4108450"/>
          <p14:tracePt t="240771" x="6529388" y="4094163"/>
          <p14:tracePt t="240779" x="6537325" y="4086225"/>
          <p14:tracePt t="240784" x="6557963" y="4065588"/>
          <p14:tracePt t="240801" x="6565900" y="4029075"/>
          <p14:tracePt t="240801" x="6586538" y="4008438"/>
          <p14:tracePt t="240820" x="6594475" y="4000500"/>
          <p14:tracePt t="240834" x="6600825" y="3979863"/>
          <p14:tracePt t="240851" x="6608763" y="3957638"/>
          <p14:tracePt t="240868" x="6623050" y="3929063"/>
          <p14:tracePt t="240884" x="6651625" y="3886200"/>
          <p14:tracePt t="240901" x="6657975" y="3871913"/>
          <p14:tracePt t="240917" x="6672263" y="3857625"/>
          <p14:tracePt t="240935" x="6680200" y="3851275"/>
          <p14:tracePt t="240950" x="6700838" y="3822700"/>
          <p14:tracePt t="240967" x="6737350" y="3786188"/>
          <p14:tracePt t="240984" x="6751638" y="3779838"/>
          <p14:tracePt t="241000" x="6786563" y="3757613"/>
          <p14:tracePt t="241017" x="6808788" y="3751263"/>
          <p14:tracePt t="241034" x="6815138" y="3743325"/>
          <p14:tracePt t="241051" x="6865938" y="3714750"/>
          <p14:tracePt t="241068" x="6908800" y="3708400"/>
          <p14:tracePt t="241085" x="6965950" y="3679825"/>
          <p14:tracePt t="241101" x="6994525" y="3665538"/>
          <p14:tracePt t="241118" x="7015163" y="3657600"/>
          <p14:tracePt t="241134" x="7058025" y="3636963"/>
          <p14:tracePt t="241151" x="7065963" y="3629025"/>
          <p14:tracePt t="241167" x="7086600" y="3622675"/>
          <p14:tracePt t="241184" x="7123113" y="3614738"/>
          <p14:tracePt t="241200" x="7151688" y="3586163"/>
          <p14:tracePt t="241217" x="7172325" y="3579813"/>
          <p14:tracePt t="241234" x="7186613" y="3571875"/>
          <p14:tracePt t="241266" x="7194550" y="3565525"/>
          <p14:tracePt t="241267" x="7200900" y="3557588"/>
          <p14:tracePt t="241284" x="7208838" y="3551238"/>
          <p14:tracePt t="241301" x="7229475" y="3543300"/>
          <p14:tracePt t="241339" x="7237413" y="3536950"/>
          <p14:tracePt t="241379" x="7243763" y="3536950"/>
          <p14:tracePt t="241395" x="7258050" y="3529013"/>
          <p14:tracePt t="241403" x="7265988" y="3522663"/>
          <p14:tracePt t="241443" x="7280275" y="3514725"/>
          <p14:tracePt t="241451" x="7286625" y="3514725"/>
          <p14:tracePt t="241467" x="7300913" y="3500438"/>
          <p14:tracePt t="241499" x="7323138" y="3500438"/>
          <p14:tracePt t="241507" x="7329488" y="3500438"/>
          <p14:tracePt t="241515" x="7337425" y="3494088"/>
          <p14:tracePt t="241547" x="7351713" y="3479800"/>
          <p14:tracePt t="241563" x="7358063" y="3479800"/>
          <p14:tracePt t="241571" x="7366000" y="3471863"/>
          <p14:tracePt t="241627" x="7372350" y="3471863"/>
          <p14:tracePt t="241691" x="7380288" y="3471863"/>
          <p14:tracePt t="241699" x="7386638" y="3465513"/>
          <p14:tracePt t="241875" x="7394575" y="3465513"/>
          <p14:tracePt t="242124" x="7400925" y="3457575"/>
          <p14:tracePt t="242132" x="7400925" y="3451225"/>
          <p14:tracePt t="242140" x="7408863" y="3443288"/>
          <p14:tracePt t="242153" x="7415213" y="3436938"/>
          <p14:tracePt t="242204" x="7423150" y="3422650"/>
          <p14:tracePt t="242220" x="7423150" y="3414713"/>
          <p14:tracePt t="242220" x="7423150" y="3408363"/>
          <p14:tracePt t="242244" x="7443788" y="3386138"/>
          <p14:tracePt t="242276" x="7443788" y="3371850"/>
          <p14:tracePt t="242284" x="7451725" y="3357563"/>
          <p14:tracePt t="242300" x="7451725" y="3351213"/>
          <p14:tracePt t="242315" x="7451725" y="3328988"/>
          <p14:tracePt t="242316" x="7451725" y="3322638"/>
          <p14:tracePt t="242356" x="7458075" y="3314700"/>
          <p14:tracePt t="242364" x="7458075" y="3308350"/>
          <p14:tracePt t="242375" x="7458075" y="3294063"/>
          <p14:tracePt t="242384" x="7458075" y="3286125"/>
          <p14:tracePt t="242399" x="7458075" y="3279775"/>
          <p14:tracePt t="242416" x="7458075" y="3271838"/>
          <p14:tracePt t="242432" x="7466013" y="3251200"/>
          <p14:tracePt t="242507" x="7466013" y="3243263"/>
          <p14:tracePt t="243052" x="7443788" y="3257550"/>
          <p14:tracePt t="243060" x="7400925" y="3265488"/>
          <p14:tracePt t="243068" x="7386638" y="3279775"/>
          <p14:tracePt t="243075" x="7366000" y="3286125"/>
          <p14:tracePt t="243081" x="7351713" y="3294063"/>
          <p14:tracePt t="243132" x="7343775" y="3294063"/>
          <p14:tracePt t="243139" x="7308850" y="3300413"/>
          <p14:tracePt t="243147" x="7286625" y="3308350"/>
          <p14:tracePt t="243157" x="7258050" y="3308350"/>
          <p14:tracePt t="243164" x="7200900" y="3336925"/>
          <p14:tracePt t="243181" x="7165975" y="3343275"/>
          <p14:tracePt t="243198" x="7129463" y="3351213"/>
          <p14:tracePt t="243214" x="7100888" y="3351213"/>
          <p14:tracePt t="243231" x="7065963" y="3379788"/>
          <p14:tracePt t="243247" x="7023100" y="3386138"/>
          <p14:tracePt t="243264" x="6965950" y="3422650"/>
          <p14:tracePt t="243280" x="6865938" y="3471863"/>
          <p14:tracePt t="243297" x="6780213" y="3522663"/>
          <p14:tracePt t="243315" x="6715125" y="3543300"/>
          <p14:tracePt t="243330" x="6694488" y="3551238"/>
          <p14:tracePt t="243349" x="6665913" y="3557588"/>
          <p14:tracePt t="243364" x="6657975" y="3565525"/>
          <p14:tracePt t="243403" x="6637338" y="3571875"/>
          <p14:tracePt t="243411" x="6608763" y="3579813"/>
          <p14:tracePt t="243414" x="6557963" y="3614738"/>
          <p14:tracePt t="243431" x="6515100" y="3629025"/>
          <p14:tracePt t="243447" x="6472238" y="3657600"/>
          <p14:tracePt t="243464" x="6429375" y="3671888"/>
          <p14:tracePt t="243480" x="6400800" y="3679825"/>
          <p14:tracePt t="243497" x="6386513" y="3686175"/>
          <p14:tracePt t="243513" x="6323013" y="3714750"/>
          <p14:tracePt t="243530" x="6257925" y="3757613"/>
          <p14:tracePt t="243547" x="6215063" y="3771900"/>
          <p14:tracePt t="243564" x="6186488" y="3779838"/>
          <p14:tracePt t="243580" x="6137275" y="3814763"/>
          <p14:tracePt t="243597" x="6080125" y="3843338"/>
          <p14:tracePt t="243614" x="6008688" y="3865563"/>
          <p14:tracePt t="243631" x="6000750" y="3871913"/>
          <p14:tracePt t="243647" x="5986463" y="3871913"/>
          <p14:tracePt t="243683" x="5980113" y="3871913"/>
          <p14:tracePt t="243684" x="5965825" y="3871913"/>
          <p14:tracePt t="243699" x="5915025" y="3900488"/>
          <p14:tracePt t="243714" x="5865813" y="3908425"/>
          <p14:tracePt t="243730" x="5808663" y="3937000"/>
          <p14:tracePt t="243748" x="5794375" y="3937000"/>
          <p14:tracePt t="243763" x="5786438" y="3937000"/>
          <p14:tracePt t="243811" x="5772150" y="3937000"/>
          <p14:tracePt t="243823" x="5765800" y="3937000"/>
          <p14:tracePt t="243823" x="5757863" y="3937000"/>
          <p14:tracePt t="243830" x="5751513" y="3937000"/>
          <p14:tracePt t="243875" x="5737225" y="3937000"/>
          <p14:tracePt t="243883" x="5729288" y="3937000"/>
          <p14:tracePt t="243896" x="5722938" y="3929063"/>
          <p14:tracePt t="243916" x="5722938" y="3914775"/>
          <p14:tracePt t="243923" x="5722938" y="3908425"/>
          <p14:tracePt t="243931" x="5715000" y="3900488"/>
          <p14:tracePt t="243946" x="5715000" y="3865563"/>
          <p14:tracePt t="243963" x="5715000" y="3836988"/>
          <p14:tracePt t="243980" x="5715000" y="3808413"/>
          <p14:tracePt t="243996" x="5715000" y="3794125"/>
          <p14:tracePt t="244013" x="5715000" y="3786188"/>
          <p14:tracePt t="244060" x="5715000" y="3779838"/>
          <p14:tracePt t="244076" x="5715000" y="3771900"/>
          <p14:tracePt t="244082" x="5715000" y="3757613"/>
          <p14:tracePt t="244095" x="5715000" y="3751263"/>
          <p14:tracePt t="244096" x="5715000" y="3743325"/>
          <p14:tracePt t="244113" x="5722938" y="3729038"/>
          <p14:tracePt t="244148" x="5722938" y="3722688"/>
          <p14:tracePt t="244163" x="5729288" y="3714750"/>
          <p14:tracePt t="244179" x="5751513" y="3694113"/>
          <p14:tracePt t="244180" x="5765800" y="3679825"/>
          <p14:tracePt t="244196" x="5780088" y="3665538"/>
          <p14:tracePt t="244243" x="5786438" y="3657600"/>
          <p14:tracePt t="244251" x="5794375" y="3657600"/>
          <p14:tracePt t="244254" x="5800725" y="3657600"/>
          <p14:tracePt t="244268" x="5808663" y="3651250"/>
          <p14:tracePt t="244279" x="5815013" y="3651250"/>
          <p14:tracePt t="244296" x="5829300" y="3651250"/>
          <p14:tracePt t="244312" x="5837238" y="3651250"/>
          <p14:tracePt t="244347" x="5843588" y="3651250"/>
          <p14:tracePt t="244362" x="5851525" y="3651250"/>
          <p14:tracePt t="244363" x="5872163" y="3651250"/>
          <p14:tracePt t="244380" x="5886450" y="3651250"/>
          <p14:tracePt t="244396" x="5900738" y="3636963"/>
          <p14:tracePt t="244412" x="5908675" y="3629025"/>
          <p14:tracePt t="244429" x="5915025" y="3629025"/>
          <p14:tracePt t="244446" x="5929313" y="3629025"/>
          <p14:tracePt t="244463" x="5951538" y="3629025"/>
          <p14:tracePt t="244479" x="5957888" y="3629025"/>
          <p14:tracePt t="244531" x="5965825" y="3629025"/>
          <p14:tracePt t="244542" x="5980113" y="3629025"/>
          <p14:tracePt t="244547" x="6000750" y="3629025"/>
          <p14:tracePt t="244564" x="6008688" y="3629025"/>
          <p14:tracePt t="244568" x="6029325" y="3636963"/>
          <p14:tracePt t="244651" x="6037263" y="3643313"/>
          <p14:tracePt t="244667" x="6043613" y="3651250"/>
          <p14:tracePt t="244667" x="6051550" y="3657600"/>
          <p14:tracePt t="244683" x="6065838" y="3671888"/>
          <p14:tracePt t="244691" x="6072188" y="3679825"/>
          <p14:tracePt t="244699" x="6100763" y="3686175"/>
          <p14:tracePt t="244713" x="6115050" y="3700463"/>
          <p14:tracePt t="244728" x="6122988" y="3708400"/>
          <p14:tracePt t="244745" x="6129338" y="3714750"/>
          <p14:tracePt t="244762" x="6129338" y="3729038"/>
          <p14:tracePt t="244778" x="6143625" y="3751263"/>
          <p14:tracePt t="244827" x="6151563" y="3757613"/>
          <p14:tracePt t="244843" x="6165850" y="3779838"/>
          <p14:tracePt t="244856" x="6180138" y="3800475"/>
          <p14:tracePt t="244863" x="6200775" y="3829050"/>
          <p14:tracePt t="244879" x="6215063" y="3871913"/>
          <p14:tracePt t="244895" x="6243638" y="3922713"/>
          <p14:tracePt t="244912" x="6251575" y="3937000"/>
          <p14:tracePt t="244929" x="6251575" y="3965575"/>
          <p14:tracePt t="244945" x="6251575" y="4014788"/>
          <p14:tracePt t="244962" x="6265863" y="4065588"/>
          <p14:tracePt t="244962" x="6265863" y="4094163"/>
          <p14:tracePt t="244979" x="6265863" y="4137025"/>
          <p14:tracePt t="244994" x="6294438" y="4208463"/>
          <p14:tracePt t="245012" x="6300788" y="4229100"/>
          <p14:tracePt t="245027" x="6315075" y="4257675"/>
          <p14:tracePt t="245044" x="6329363" y="4279900"/>
          <p14:tracePt t="245061" x="6343650" y="4294188"/>
          <p14:tracePt t="245077" x="6357938" y="4322763"/>
          <p14:tracePt t="245095" x="6380163" y="4337050"/>
          <p14:tracePt t="245111" x="6394450" y="4365625"/>
          <p14:tracePt t="245129" x="6451600" y="4394200"/>
          <p14:tracePt t="245145" x="6494463" y="4422775"/>
          <p14:tracePt t="245162" x="6565900" y="4451350"/>
          <p14:tracePt t="245179" x="6600825" y="4465638"/>
          <p14:tracePt t="245195" x="6643688" y="4479925"/>
          <p14:tracePt t="245212" x="6665913" y="4486275"/>
          <p14:tracePt t="245228" x="6680200" y="4494213"/>
          <p14:tracePt t="245244" x="6694488" y="4494213"/>
          <p14:tracePt t="245261" x="6723063" y="4500563"/>
          <p14:tracePt t="245278" x="6765925" y="4508500"/>
          <p14:tracePt t="245294" x="6800850" y="4514850"/>
          <p14:tracePt t="245312" x="6815138" y="4537075"/>
          <p14:tracePt t="245348" x="6823075" y="4543425"/>
          <p14:tracePt t="245595" x="6843713" y="4543425"/>
          <p14:tracePt t="245699" x="6851650" y="4543425"/>
          <p14:tracePt t="245827" x="6858000" y="4543425"/>
          <p14:tracePt t="245867" x="6872288" y="4543425"/>
          <p14:tracePt t="245875" x="6880225" y="4543425"/>
          <p14:tracePt t="245940" x="6886575" y="4543425"/>
          <p14:tracePt t="245947" x="6894513" y="4551363"/>
          <p14:tracePt t="245955" x="6908800" y="4551363"/>
          <p14:tracePt t="245963" x="6915150" y="4551363"/>
          <p14:tracePt t="245977" x="6923088" y="4551363"/>
          <p14:tracePt t="246011" x="6929438" y="4551363"/>
          <p14:tracePt t="246012" x="6958013" y="4557713"/>
          <p14:tracePt t="246027" x="6986588" y="4557713"/>
          <p14:tracePt t="246044" x="7008813" y="4557713"/>
          <p14:tracePt t="246060" x="7037388" y="4557713"/>
          <p14:tracePt t="246077" x="7051675" y="4557713"/>
          <p14:tracePt t="246094" x="7065963" y="4557713"/>
          <p14:tracePt t="246110" x="7072313" y="4557713"/>
          <p14:tracePt t="246126" x="7080250" y="4557713"/>
          <p14:tracePt t="246143" x="7086600" y="4557713"/>
          <p14:tracePt t="246161" x="7123113" y="4557713"/>
          <p14:tracePt t="246177" x="7143750" y="4557713"/>
          <p14:tracePt t="246193" x="7165975" y="4557713"/>
          <p14:tracePt t="246211" x="7208838" y="4557713"/>
          <p14:tracePt t="246227" x="7223125" y="4557713"/>
          <p14:tracePt t="246276" x="7229475" y="4557713"/>
          <p14:tracePt t="246303" x="7243763" y="4557713"/>
          <p14:tracePt t="246315" x="7286625" y="4557713"/>
          <p14:tracePt t="246327" x="7294563" y="4557713"/>
          <p14:tracePt t="246356" x="7308850" y="4557713"/>
          <p14:tracePt t="246372" x="7315200" y="4557713"/>
          <p14:tracePt t="246380" x="7323138" y="4557713"/>
          <p14:tracePt t="246383" x="7343775" y="4557713"/>
          <p14:tracePt t="246393" x="7358063" y="4557713"/>
          <p14:tracePt t="246410" x="7386638" y="4557713"/>
          <p14:tracePt t="246410" x="7394575" y="4557713"/>
          <p14:tracePt t="246428" x="7400925" y="4557713"/>
          <p14:tracePt t="246443" x="7451725" y="4557713"/>
          <p14:tracePt t="246461" x="7480300" y="4557713"/>
          <p14:tracePt t="246477" x="7508875" y="4557713"/>
          <p14:tracePt t="246494" x="7515225" y="4557713"/>
          <p14:tracePt t="246509" x="7523163" y="4557713"/>
          <p14:tracePt t="246628" x="7529513" y="4557713"/>
          <p14:tracePt t="246636" x="7543800" y="4557713"/>
          <p14:tracePt t="246652" x="7551738" y="4557713"/>
          <p14:tracePt t="246708" x="7558088" y="4557713"/>
          <p14:tracePt t="246748" x="7566025" y="4557713"/>
          <p14:tracePt t="246764" x="7580313" y="4557713"/>
          <p14:tracePt t="246772" x="7600950" y="4565650"/>
          <p14:tracePt t="246780" x="7608888" y="4586288"/>
          <p14:tracePt t="246796" x="7615238" y="4594225"/>
          <p14:tracePt t="246812" x="7629525" y="4594225"/>
          <p14:tracePt t="246826" x="7637463" y="4600575"/>
          <p14:tracePt t="246827" x="7637463" y="4608513"/>
          <p14:tracePt t="246842" x="7651750" y="4622800"/>
          <p14:tracePt t="246859" x="7658100" y="4643438"/>
          <p14:tracePt t="246876" x="7658100" y="4657725"/>
          <p14:tracePt t="246893" x="7666038" y="4672013"/>
          <p14:tracePt t="246909" x="7672388" y="4679950"/>
          <p14:tracePt t="246964" x="7672388" y="4686300"/>
          <p14:tracePt t="247012" x="7672388" y="4694238"/>
          <p14:tracePt t="247019" x="7666038" y="4700588"/>
          <p14:tracePt t="247051" x="7658100" y="4708525"/>
          <p14:tracePt t="247060" x="7651750" y="4714875"/>
          <p14:tracePt t="247075" x="7637463" y="4722813"/>
          <p14:tracePt t="247084" x="7623175" y="4743450"/>
          <p14:tracePt t="247092" x="7600950" y="4751388"/>
          <p14:tracePt t="247109" x="7586663" y="4757738"/>
          <p14:tracePt t="247125" x="7558088" y="4772025"/>
          <p14:tracePt t="247142" x="7543800" y="4779963"/>
          <p14:tracePt t="247158" x="7529513" y="4786313"/>
          <p14:tracePt t="247176" x="7523163" y="4786313"/>
          <p14:tracePt t="247193" x="7508875" y="4794250"/>
          <p14:tracePt t="247227" x="7494588" y="4794250"/>
          <p14:tracePt t="247235" x="7458075" y="4822825"/>
          <p14:tracePt t="247242" x="7415213" y="4829175"/>
          <p14:tracePt t="247258" x="7343775" y="4843463"/>
          <p14:tracePt t="247276" x="7286625" y="4872038"/>
          <p14:tracePt t="247291" x="7243763" y="4872038"/>
          <p14:tracePt t="247309" x="7200900" y="4879975"/>
          <p14:tracePt t="247325" x="7172325" y="4879975"/>
          <p14:tracePt t="247341" x="7158038" y="4879975"/>
          <p14:tracePt t="247358" x="7151688" y="4879975"/>
          <p14:tracePt t="247403" x="7137400" y="4879975"/>
          <p14:tracePt t="247435" x="7129463" y="4879975"/>
          <p14:tracePt t="247447" x="7123113" y="4879975"/>
          <p14:tracePt t="247451" x="7115175" y="4879975"/>
          <p14:tracePt t="247458" x="7086600" y="4879975"/>
          <p14:tracePt t="247475" x="7080250" y="4879975"/>
          <p14:tracePt t="247491" x="7072313" y="4879975"/>
          <p14:tracePt t="247508" x="7043738" y="4872038"/>
          <p14:tracePt t="247525" x="7037388" y="4857750"/>
          <p14:tracePt t="247542" x="7008813" y="4822825"/>
          <p14:tracePt t="247558" x="7000875" y="4814888"/>
          <p14:tracePt t="247574" x="6986588" y="4794250"/>
          <p14:tracePt t="247591" x="6980238" y="4779963"/>
          <p14:tracePt t="247608" x="6972300" y="4765675"/>
          <p14:tracePt t="247624" x="6958013" y="4737100"/>
          <p14:tracePt t="247641" x="6943725" y="4708525"/>
          <p14:tracePt t="247657" x="6915150" y="4665663"/>
          <p14:tracePt t="247675" x="6915150" y="4657725"/>
          <p14:tracePt t="247691" x="6908800" y="4637088"/>
          <p14:tracePt t="247708" x="6908800" y="4629150"/>
          <p14:tracePt t="247725" x="6908800" y="4614863"/>
          <p14:tracePt t="247741" x="6900863" y="4600575"/>
          <p14:tracePt t="247758" x="6900863" y="4594225"/>
          <p14:tracePt t="247774" x="6900863" y="4586288"/>
          <p14:tracePt t="247791" x="6900863" y="4579938"/>
          <p14:tracePt t="247808" x="6900863" y="4557713"/>
          <p14:tracePt t="247824" x="6900863" y="4537075"/>
          <p14:tracePt t="247841" x="6900863" y="4522788"/>
          <p14:tracePt t="247857" x="6900863" y="4508500"/>
          <p14:tracePt t="247873" x="6908800" y="4508500"/>
          <p14:tracePt t="247890" x="6915150" y="4500563"/>
          <p14:tracePt t="247907" x="6929438" y="4500563"/>
          <p14:tracePt t="247923" x="6951663" y="4494213"/>
          <p14:tracePt t="247942" x="6972300" y="4471988"/>
          <p14:tracePt t="247957" x="6994525" y="4465638"/>
          <p14:tracePt t="247974" x="7000875" y="4465638"/>
          <p14:tracePt t="247991" x="7015163" y="4457700"/>
          <p14:tracePt t="248008" x="7037388" y="4457700"/>
          <p14:tracePt t="248025" x="7080250" y="4457700"/>
          <p14:tracePt t="248041" x="7115175" y="4451350"/>
          <p14:tracePt t="248059" x="7137400" y="4429125"/>
          <p14:tracePt t="248074" x="7180263" y="4429125"/>
          <p14:tracePt t="248090" x="7208838" y="4429125"/>
          <p14:tracePt t="248090" x="7215188" y="4429125"/>
          <p14:tracePt t="248107" x="7272338" y="4429125"/>
          <p14:tracePt t="248123" x="7300913" y="4429125"/>
          <p14:tracePt t="248140" x="7323138" y="4429125"/>
          <p14:tracePt t="248156" x="7337425" y="4429125"/>
          <p14:tracePt t="248173" x="7372350" y="4429125"/>
          <p14:tracePt t="248189" x="7400925" y="4429125"/>
          <p14:tracePt t="248208" x="7429500" y="4429125"/>
          <p14:tracePt t="248223" x="7443788" y="4429125"/>
          <p14:tracePt t="248240" x="7466013" y="4429125"/>
          <p14:tracePt t="248256" x="7486650" y="4429125"/>
          <p14:tracePt t="248274" x="7508875" y="4429125"/>
          <p14:tracePt t="248289" x="7566025" y="4429125"/>
          <p14:tracePt t="248307" x="7572375" y="4429125"/>
          <p14:tracePt t="248307" x="7586663" y="4429125"/>
          <p14:tracePt t="248324" x="7623175" y="4429125"/>
          <p14:tracePt t="248340" x="7651750" y="4429125"/>
          <p14:tracePt t="248357" x="7694613" y="4429125"/>
          <p14:tracePt t="248373" x="7751763" y="4429125"/>
          <p14:tracePt t="248390" x="7808913" y="4443413"/>
          <p14:tracePt t="248406" x="7843838" y="4451350"/>
          <p14:tracePt t="248423" x="7866063" y="4451350"/>
          <p14:tracePt t="248439" x="7880350" y="4465638"/>
          <p14:tracePt t="248456" x="7886700" y="4471988"/>
          <p14:tracePt t="248473" x="7929563" y="4494213"/>
          <p14:tracePt t="248490" x="7958138" y="4514850"/>
          <p14:tracePt t="248490" x="7972425" y="4522788"/>
          <p14:tracePt t="248507" x="8015288" y="4551363"/>
          <p14:tracePt t="248523" x="8051800" y="4608513"/>
          <p14:tracePt t="248540" x="8058150" y="4614863"/>
          <p14:tracePt t="248579" x="8066088" y="4622800"/>
          <p14:tracePt t="248588" x="8066088" y="4637088"/>
          <p14:tracePt t="248606" x="8066088" y="4651375"/>
          <p14:tracePt t="248608" x="8066088" y="4679950"/>
          <p14:tracePt t="248623" x="8066088" y="4694238"/>
          <p14:tracePt t="248675" x="8066088" y="4708525"/>
          <p14:tracePt t="248681" x="8051800" y="4722813"/>
          <p14:tracePt t="248691" x="8043863" y="4729163"/>
          <p14:tracePt t="248699" x="8037513" y="4737100"/>
          <p14:tracePt t="248707" x="8023225" y="4751388"/>
          <p14:tracePt t="248707" x="8008938" y="4765675"/>
          <p14:tracePt t="248724" x="7986713" y="4772025"/>
          <p14:tracePt t="248740" x="7943850" y="4794250"/>
          <p14:tracePt t="248756" x="7923213" y="4808538"/>
          <p14:tracePt t="248773" x="7880350" y="4814888"/>
          <p14:tracePt t="248789" x="7808913" y="4837113"/>
          <p14:tracePt t="248806" x="7758113" y="4851400"/>
          <p14:tracePt t="248822" x="7686675" y="4872038"/>
          <p14:tracePt t="248839" x="7615238" y="4894263"/>
          <p14:tracePt t="248855" x="7551738" y="4914900"/>
          <p14:tracePt t="248872" x="7494588" y="4943475"/>
          <p14:tracePt t="248889" x="7472363" y="4951413"/>
          <p14:tracePt t="248906" x="7466013" y="4951413"/>
          <p14:tracePt t="249043" x="7458075" y="4951413"/>
          <p14:tracePt t="249053" x="7451725" y="4951413"/>
          <p14:tracePt t="249059" x="7443788" y="4951413"/>
          <p14:tracePt t="249072" x="7429500" y="4951413"/>
          <p14:tracePt t="249115" x="7423150" y="4951413"/>
          <p14:tracePt t="249123" x="7415213" y="4951413"/>
          <p14:tracePt t="249139" x="7408863" y="4951413"/>
          <p14:tracePt t="249139" x="7386638" y="4951413"/>
          <p14:tracePt t="249155" x="7380288" y="4951413"/>
          <p14:tracePt t="249196" x="7351713" y="4951413"/>
          <p14:tracePt t="249202" x="7337425" y="4943475"/>
          <p14:tracePt t="249222" x="7308850" y="4929188"/>
          <p14:tracePt t="249223" x="7286625" y="4922838"/>
          <p14:tracePt t="249239" x="7258050" y="4908550"/>
          <p14:tracePt t="249256" x="7223125" y="4894263"/>
          <p14:tracePt t="249272" x="7215188" y="4894263"/>
          <p14:tracePt t="249289" x="7208838" y="4894263"/>
          <p14:tracePt t="249306" x="7200900" y="4886325"/>
          <p14:tracePt t="249322" x="7158038" y="4872038"/>
          <p14:tracePt t="249340" x="7137400" y="4857750"/>
          <p14:tracePt t="249356" x="7115175" y="4857750"/>
          <p14:tracePt t="249420" x="7108825" y="4857750"/>
          <p14:tracePt t="249428" x="7100888" y="4851400"/>
          <p14:tracePt t="249438" x="7072313" y="4851400"/>
          <p14:tracePt t="249439" x="7065963" y="4851400"/>
          <p14:tracePt t="249460" x="7051675" y="4851400"/>
          <p14:tracePt t="249473" x="7037388" y="4843463"/>
          <p14:tracePt t="249489" x="7023100" y="4843463"/>
          <p14:tracePt t="249507" x="7015163" y="4843463"/>
          <p14:tracePt t="249548" x="7008813" y="4837113"/>
          <p14:tracePt t="249555" x="7000875" y="4829175"/>
          <p14:tracePt t="249604" x="6994525" y="4829175"/>
          <p14:tracePt t="249612" x="6980238" y="4822825"/>
          <p14:tracePt t="249628" x="6972300" y="4814888"/>
          <p14:tracePt t="249644" x="6965950" y="4808538"/>
          <p14:tracePt t="249676" x="6958013" y="4800600"/>
          <p14:tracePt t="249692" x="6958013" y="4794250"/>
          <p14:tracePt t="249708" x="6951663" y="4786313"/>
          <p14:tracePt t="249721" x="6951663" y="4779963"/>
          <p14:tracePt t="249740" x="6951663" y="4765675"/>
          <p14:tracePt t="249756" x="6951663" y="4757738"/>
          <p14:tracePt t="249772" x="6951663" y="4751388"/>
          <p14:tracePt t="249804" x="6943725" y="4743450"/>
          <p14:tracePt t="249860" x="6943725" y="4722813"/>
          <p14:tracePt t="249940" x="6943725" y="4714875"/>
          <p14:tracePt t="249955" x="6943725" y="4708525"/>
          <p14:tracePt t="249972" x="6951663" y="4694238"/>
          <p14:tracePt t="249979" x="6951663" y="4686300"/>
          <p14:tracePt t="249995" x="6951663" y="4679950"/>
          <p14:tracePt t="250012" x="6958013" y="4672013"/>
          <p14:tracePt t="250044" x="6958013" y="4665663"/>
          <p14:tracePt t="250052" x="6965950" y="4651375"/>
          <p14:tracePt t="250084" x="6965950" y="4643438"/>
          <p14:tracePt t="250092" x="6972300" y="4637088"/>
          <p14:tracePt t="250116" x="6972300" y="4629150"/>
          <p14:tracePt t="250148" x="6980238" y="4600575"/>
          <p14:tracePt t="250156" x="6986588" y="4594225"/>
          <p14:tracePt t="250164" x="6994525" y="4586288"/>
          <p14:tracePt t="250171" x="7029450" y="4557713"/>
          <p14:tracePt t="250188" x="7043738" y="4543425"/>
          <p14:tracePt t="250205" x="7058025" y="4543425"/>
          <p14:tracePt t="250220" x="7072313" y="4522788"/>
          <p14:tracePt t="250238" x="7080250" y="4514850"/>
          <p14:tracePt t="250275" x="7086600" y="4508500"/>
          <p14:tracePt t="250277" x="7108825" y="4500563"/>
          <p14:tracePt t="250288" x="7123113" y="4479925"/>
          <p14:tracePt t="250304" x="7151688" y="4471988"/>
          <p14:tracePt t="250321" x="7165975" y="4465638"/>
          <p14:tracePt t="250338" x="7180263" y="4465638"/>
          <p14:tracePt t="250354" x="7200900" y="4465638"/>
          <p14:tracePt t="250370" x="7223125" y="4465638"/>
          <p14:tracePt t="250387" x="7265988" y="4457700"/>
          <p14:tracePt t="250404" x="7286625" y="4457700"/>
          <p14:tracePt t="250420" x="7300913" y="4457700"/>
          <p14:tracePt t="250437" x="7315200" y="4457700"/>
          <p14:tracePt t="250453" x="7343775" y="4457700"/>
          <p14:tracePt t="250470" x="7366000" y="4457700"/>
          <p14:tracePt t="250487" x="7394575" y="4457700"/>
          <p14:tracePt t="250505" x="7443788" y="4457700"/>
          <p14:tracePt t="250520" x="7486650" y="4457700"/>
          <p14:tracePt t="250538" x="7523163" y="4457700"/>
          <p14:tracePt t="250554" x="7529513" y="4457700"/>
          <p14:tracePt t="250570" x="7551738" y="4457700"/>
          <p14:tracePt t="250588" x="7566025" y="4457700"/>
          <p14:tracePt t="250603" x="7594600" y="4457700"/>
          <p14:tracePt t="250620" x="7600950" y="4457700"/>
          <p14:tracePt t="250636" x="7608888" y="4457700"/>
          <p14:tracePt t="250691" x="7629525" y="4457700"/>
          <p14:tracePt t="250699" x="7637463" y="4457700"/>
          <p14:tracePt t="250707" x="7643813" y="4457700"/>
          <p14:tracePt t="250707" x="7658100" y="4465638"/>
          <p14:tracePt t="250731" x="7672388" y="4486275"/>
          <p14:tracePt t="250739" x="7680325" y="4494213"/>
          <p14:tracePt t="250747" x="7694613" y="4500563"/>
          <p14:tracePt t="250759" x="7700963" y="4508500"/>
          <p14:tracePt t="250770" x="7700963" y="4514850"/>
          <p14:tracePt t="250786" x="7708900" y="4537075"/>
          <p14:tracePt t="250804" x="7715250" y="4551363"/>
          <p14:tracePt t="250820" x="7715250" y="4557713"/>
          <p14:tracePt t="250837" x="7723188" y="4586288"/>
          <p14:tracePt t="250891" x="7723188" y="4594225"/>
          <p14:tracePt t="250899" x="7723188" y="4600575"/>
          <p14:tracePt t="250899" x="7723188" y="4622800"/>
          <p14:tracePt t="250923" x="7723188" y="4637088"/>
          <p14:tracePt t="250931" x="7723188" y="4643438"/>
          <p14:tracePt t="250947" x="7723188" y="4665663"/>
          <p14:tracePt t="250963" x="7723188" y="4672013"/>
          <p14:tracePt t="250971" x="7723188" y="4679950"/>
          <p14:tracePt t="250987" x="7723188" y="4700588"/>
          <p14:tracePt t="251051" x="7715250" y="4708525"/>
          <p14:tracePt t="251056" x="7708900" y="4714875"/>
          <p14:tracePt t="251061" x="7700963" y="4722813"/>
          <p14:tracePt t="251069" x="7686675" y="4722813"/>
          <p14:tracePt t="251086" x="7680325" y="4729163"/>
          <p14:tracePt t="251104" x="7637463" y="4737100"/>
          <p14:tracePt t="251119" x="7608888" y="4743450"/>
          <p14:tracePt t="251137" x="7566025" y="4751388"/>
          <p14:tracePt t="251152" x="7537450" y="4757738"/>
          <p14:tracePt t="251169" x="7508875" y="4757738"/>
          <p14:tracePt t="251186" x="7480300" y="4757738"/>
          <p14:tracePt t="251202" x="7437438" y="4757738"/>
          <p14:tracePt t="251220" x="7423150" y="4757738"/>
          <p14:tracePt t="251235" x="7400925" y="4765675"/>
          <p14:tracePt t="251252" x="7394575" y="4765675"/>
          <p14:tracePt t="251270" x="7366000" y="4765675"/>
          <p14:tracePt t="251287" x="7343775" y="4786313"/>
          <p14:tracePt t="251331" x="7329488" y="4786313"/>
          <p14:tracePt t="251387" x="7323138" y="4786313"/>
          <p14:tracePt t="251396" x="7315200" y="4786313"/>
          <p14:tracePt t="251403" x="7308850" y="4786313"/>
          <p14:tracePt t="251411" x="7286625" y="4786313"/>
          <p14:tracePt t="251421" x="7272338" y="4786313"/>
          <p14:tracePt t="251436" x="7229475" y="4794250"/>
          <p14:tracePt t="251452" x="7200900" y="4794250"/>
          <p14:tracePt t="251579" x="7194550" y="4794250"/>
          <p14:tracePt t="251595" x="7180263" y="4786313"/>
          <p14:tracePt t="251606" x="7180263" y="4779963"/>
          <p14:tracePt t="251611" x="7165975" y="4743450"/>
          <p14:tracePt t="251621" x="7158038" y="4708525"/>
          <p14:tracePt t="251635" x="7158038" y="4700588"/>
          <p14:tracePt t="251731" x="7158038" y="4694238"/>
          <p14:tracePt t="251745" x="7158038" y="4679950"/>
          <p14:tracePt t="251761" x="7158038" y="4672013"/>
          <p14:tracePt t="251768" x="7158038" y="4665663"/>
          <p14:tracePt t="251803" x="7158038" y="4657725"/>
          <p14:tracePt t="251851" x="7158038" y="4643438"/>
          <p14:tracePt t="252235" x="7158038" y="4637088"/>
          <p14:tracePt t="252267" x="7158038" y="4629150"/>
          <p14:tracePt t="252300" x="7158038" y="4622800"/>
          <p14:tracePt t="252348" x="7158038" y="4600575"/>
          <p14:tracePt t="252363" x="7158038" y="4586288"/>
          <p14:tracePt t="252507" x="7158038" y="4579938"/>
          <p14:tracePt t="252515" x="7165975" y="4572000"/>
          <p14:tracePt t="256155" x="7180263" y="4565650"/>
          <p14:tracePt t="256163" x="7186613" y="4557713"/>
          <p14:tracePt t="256172" x="7200900" y="4557713"/>
          <p14:tracePt t="256179" x="7300913" y="4543425"/>
          <p14:tracePt t="256196" x="7423150" y="4537075"/>
          <p14:tracePt t="256214" x="7515225" y="4522788"/>
          <p14:tracePt t="256229" x="7572375" y="4500563"/>
          <p14:tracePt t="256246" x="7608888" y="4500563"/>
          <p14:tracePt t="256315" x="7615238" y="4500563"/>
          <p14:tracePt t="256324" x="7643813" y="4500563"/>
          <p14:tracePt t="256331" x="7651750" y="4500563"/>
          <p14:tracePt t="256339" x="7672388" y="4500563"/>
          <p14:tracePt t="256347" x="7686675" y="4500563"/>
          <p14:tracePt t="256362" x="7694613" y="4494213"/>
          <p14:tracePt t="256362" x="7708900" y="4494213"/>
          <p14:tracePt t="256380" x="7737475" y="4486275"/>
          <p14:tracePt t="256395" x="7780338" y="4457700"/>
          <p14:tracePt t="256412" x="7794625" y="4457700"/>
          <p14:tracePt t="256429" x="7800975" y="4457700"/>
          <p14:tracePt t="256475" x="7823200" y="4451350"/>
          <p14:tracePt t="256507" x="7837488" y="4451350"/>
          <p14:tracePt t="256515" x="7843838" y="4443413"/>
          <p14:tracePt t="256611" x="7843838" y="4422775"/>
          <p14:tracePt t="256619" x="7851775" y="4400550"/>
          <p14:tracePt t="256635" x="7851775" y="4386263"/>
          <p14:tracePt t="256651" x="7851775" y="4379913"/>
          <p14:tracePt t="256667" x="7851775" y="4371975"/>
          <p14:tracePt t="256678" x="7851775" y="4365625"/>
          <p14:tracePt t="256697" x="7851775" y="4337050"/>
          <p14:tracePt t="256698" x="7851775" y="4329113"/>
          <p14:tracePt t="256712" x="7808913" y="4265613"/>
          <p14:tracePt t="256728" x="7686675" y="4200525"/>
          <p14:tracePt t="256745" x="7551738" y="4114800"/>
          <p14:tracePt t="256761" x="7415213" y="4029075"/>
          <p14:tracePt t="256778" x="7329488" y="3986213"/>
          <p14:tracePt t="256794" x="7300913" y="3979863"/>
          <p14:tracePt t="256812" x="7286625" y="3979863"/>
          <p14:tracePt t="256828" x="7280275" y="3979863"/>
          <p14:tracePt t="256844" x="7272338" y="3979863"/>
          <p14:tracePt t="256861" x="7251700" y="3979863"/>
          <p14:tracePt t="256877" x="7237413" y="3979863"/>
          <p14:tracePt t="256895" x="7208838" y="3979863"/>
          <p14:tracePt t="256911" x="7200900" y="3979863"/>
          <p14:tracePt t="256928" x="7186613" y="3979863"/>
          <p14:tracePt t="256971" x="7172325" y="3979863"/>
          <p14:tracePt t="256979" x="7165975" y="3979863"/>
          <p14:tracePt t="256987" x="7158038" y="3979863"/>
          <p14:tracePt t="256993" x="7143750" y="3971925"/>
          <p14:tracePt t="257010" x="7129463" y="3943350"/>
          <p14:tracePt t="257027" x="7123113" y="3937000"/>
          <p14:tracePt t="257044" x="7100888" y="3914775"/>
          <p14:tracePt t="257060" x="7086600" y="3908425"/>
          <p14:tracePt t="257077" x="7051675" y="3879850"/>
          <p14:tracePt t="257093" x="6994525" y="3836988"/>
          <p14:tracePt t="257111" x="6929438" y="3786188"/>
          <p14:tracePt t="257127" x="6894513" y="3743325"/>
          <p14:tracePt t="257144" x="6894513" y="3736975"/>
          <p14:tracePt t="257160" x="6886575" y="3729038"/>
          <p14:tracePt t="257211" x="6886575" y="3722688"/>
          <p14:tracePt t="257219" x="6886575" y="3714750"/>
          <p14:tracePt t="257235" x="6886575" y="3700463"/>
          <p14:tracePt t="257267" x="6886575" y="3694113"/>
          <p14:tracePt t="257276" x="6886575" y="3686175"/>
          <p14:tracePt t="257285" x="6908800" y="3665538"/>
          <p14:tracePt t="257293" x="6908800" y="3651250"/>
          <p14:tracePt t="257310" x="6923088" y="3629025"/>
          <p14:tracePt t="257327" x="6929438" y="3608388"/>
          <p14:tracePt t="257343" x="6943725" y="3594100"/>
          <p14:tracePt t="257360" x="6965950" y="3571875"/>
          <p14:tracePt t="257376" x="6980238" y="3565525"/>
          <p14:tracePt t="257393" x="6986588" y="3557588"/>
          <p14:tracePt t="257410" x="7015163" y="3557588"/>
          <p14:tracePt t="257491" x="7029450" y="3551238"/>
          <p14:tracePt t="257499" x="7037388" y="3536950"/>
          <p14:tracePt t="257515" x="7043738" y="3536950"/>
          <p14:tracePt t="257523" x="7051675" y="3536950"/>
          <p14:tracePt t="257543" x="7058025" y="3529013"/>
          <p14:tracePt t="257548" x="7065963" y="3529013"/>
          <p14:tracePt t="257559" x="7086600" y="3522663"/>
          <p14:tracePt t="257577" x="7100888" y="3522663"/>
          <p14:tracePt t="257594" x="7108825" y="3522663"/>
          <p14:tracePt t="257610" x="7143750" y="3522663"/>
          <p14:tracePt t="257628" x="7186613" y="3522663"/>
          <p14:tracePt t="257644" x="7223125" y="3522663"/>
          <p14:tracePt t="257661" x="7258050" y="3522663"/>
          <p14:tracePt t="257676" x="7272338" y="3522663"/>
          <p14:tracePt t="257693" x="7286625" y="3522663"/>
          <p14:tracePt t="257710" x="7294563" y="3522663"/>
          <p14:tracePt t="257726" x="7300913" y="3522663"/>
          <p14:tracePt t="257743" x="7323138" y="3522663"/>
          <p14:tracePt t="257759" x="7337425" y="3522663"/>
          <p14:tracePt t="257776" x="7366000" y="3522663"/>
          <p14:tracePt t="257793" x="7372350" y="3522663"/>
          <p14:tracePt t="257828" x="7380288" y="3522663"/>
          <p14:tracePt t="257875" x="7400925" y="3522663"/>
          <p14:tracePt t="257882" x="7423150" y="3522663"/>
          <p14:tracePt t="257893" x="7429500" y="3522663"/>
          <p14:tracePt t="257893" x="7451725" y="3522663"/>
          <p14:tracePt t="257910" x="7458075" y="3522663"/>
          <p14:tracePt t="257927" x="7466013" y="3522663"/>
          <p14:tracePt t="257943" x="7486650" y="3522663"/>
          <p14:tracePt t="257960" x="7500938" y="3536950"/>
          <p14:tracePt t="257977" x="7543800" y="3557588"/>
          <p14:tracePt t="257994" x="7594600" y="3586163"/>
          <p14:tracePt t="258010" x="7615238" y="3600450"/>
          <p14:tracePt t="258076" x="7637463" y="3614738"/>
          <p14:tracePt t="258091" x="7643813" y="3622675"/>
          <p14:tracePt t="258107" x="7658100" y="3629025"/>
          <p14:tracePt t="258139" x="7666038" y="3636963"/>
          <p14:tracePt t="258147" x="7666038" y="3643313"/>
          <p14:tracePt t="258155" x="7672388" y="3651250"/>
          <p14:tracePt t="258165" x="7672388" y="3657600"/>
          <p14:tracePt t="258179" x="7680325" y="3665538"/>
          <p14:tracePt t="258193" x="7694613" y="3679825"/>
          <p14:tracePt t="258236" x="7694613" y="3700463"/>
          <p14:tracePt t="258244" x="7694613" y="3729038"/>
          <p14:tracePt t="258251" x="7694613" y="3736975"/>
          <p14:tracePt t="258259" x="7694613" y="3751263"/>
          <p14:tracePt t="258276" x="7694613" y="3771900"/>
          <p14:tracePt t="258293" x="7694613" y="3786188"/>
          <p14:tracePt t="258309" x="7694613" y="3814763"/>
          <p14:tracePt t="258326" x="7686675" y="3843338"/>
          <p14:tracePt t="258342" x="7658100" y="3879850"/>
          <p14:tracePt t="258359" x="7651750" y="3894138"/>
          <p14:tracePt t="258376" x="7643813" y="3900488"/>
          <p14:tracePt t="258392" x="7643813" y="3908425"/>
          <p14:tracePt t="258459" x="7637463" y="3914775"/>
          <p14:tracePt t="258468" x="7629525" y="3914775"/>
          <p14:tracePt t="258468" x="7623175" y="3922713"/>
          <p14:tracePt t="258492" x="7615238" y="3929063"/>
          <p14:tracePt t="258511" x="7608888" y="3937000"/>
          <p14:tracePt t="258540" x="7580313" y="3943350"/>
          <p14:tracePt t="258548" x="7572375" y="3943350"/>
          <p14:tracePt t="258550" x="7566025" y="3943350"/>
          <p14:tracePt t="258559" x="7543800" y="3957638"/>
          <p14:tracePt t="258595" x="7523163" y="3957638"/>
          <p14:tracePt t="258608" x="7508875" y="3971925"/>
          <p14:tracePt t="258611" x="7480300" y="3971925"/>
          <p14:tracePt t="258625" x="7443788" y="3971925"/>
          <p14:tracePt t="258642" x="7408863" y="3979863"/>
          <p14:tracePt t="258658" x="7380288" y="3979863"/>
          <p14:tracePt t="258676" x="7372350" y="3986213"/>
          <p14:tracePt t="258692" x="7337425" y="3986213"/>
          <p14:tracePt t="258709" x="7308850" y="3986213"/>
          <p14:tracePt t="258725" x="7258050" y="3986213"/>
          <p14:tracePt t="258742" x="7237413" y="3986213"/>
          <p14:tracePt t="258758" x="7172325" y="3986213"/>
          <p14:tracePt t="258776" x="7123113" y="3986213"/>
          <p14:tracePt t="258791" x="7072313" y="3971925"/>
          <p14:tracePt t="258875" x="7058025" y="3971925"/>
          <p14:tracePt t="258881" x="7043738" y="3971925"/>
          <p14:tracePt t="259035" x="7037388" y="3965575"/>
          <p14:tracePt t="259043" x="7037388" y="3957638"/>
          <p14:tracePt t="259051" x="7037388" y="3943350"/>
          <p14:tracePt t="259059" x="7029450" y="3937000"/>
          <p14:tracePt t="259091" x="7029450" y="3929063"/>
          <p14:tracePt t="259092" x="7029450" y="3922713"/>
          <p14:tracePt t="259155" x="7029450" y="3908425"/>
          <p14:tracePt t="259163" x="7029450" y="3900488"/>
          <p14:tracePt t="259179" x="7029450" y="3894138"/>
          <p14:tracePt t="259181" x="7029450" y="3886200"/>
          <p14:tracePt t="259191" x="7029450" y="3871913"/>
          <p14:tracePt t="259207" x="7029450" y="3865563"/>
          <p14:tracePt t="259251" x="7029450" y="3857625"/>
          <p14:tracePt t="259267" x="7029450" y="3851275"/>
          <p14:tracePt t="259315" x="7037388" y="3822700"/>
          <p14:tracePt t="259330" x="7043738" y="3814763"/>
          <p14:tracePt t="259347" x="7043738" y="3808413"/>
          <p14:tracePt t="259364" x="7043738" y="3786188"/>
          <p14:tracePt t="259380" x="7051675" y="3765550"/>
          <p14:tracePt t="259420" x="7058025" y="3736975"/>
          <p14:tracePt t="259428" x="7065963" y="3729038"/>
          <p14:tracePt t="259444" x="7065963" y="3722688"/>
          <p14:tracePt t="259460" x="7065963" y="3708400"/>
          <p14:tracePt t="259468" x="7072313" y="3700463"/>
          <p14:tracePt t="259499" x="7080250" y="3694113"/>
          <p14:tracePt t="259516" x="7086600" y="3686175"/>
          <p14:tracePt t="259532" x="7108825" y="3671888"/>
          <p14:tracePt t="259548" x="7115175" y="3665538"/>
          <p14:tracePt t="259552" x="7115175" y="3657600"/>
          <p14:tracePt t="259557" x="7123113" y="3643313"/>
          <p14:tracePt t="259574" x="7137400" y="3636963"/>
          <p14:tracePt t="259591" x="7158038" y="3629025"/>
          <p14:tracePt t="259628" x="7165975" y="3622675"/>
          <p14:tracePt t="259708" x="7172325" y="3614738"/>
          <p14:tracePt t="259740" x="7180263" y="3614738"/>
          <p14:tracePt t="259748" x="7186613" y="3614738"/>
          <p14:tracePt t="259757" x="7200900" y="3614738"/>
          <p14:tracePt t="259771" x="7229475" y="3614738"/>
          <p14:tracePt t="259779" x="7243763" y="3608388"/>
          <p14:tracePt t="259852" x="7258050" y="3608388"/>
          <p14:tracePt t="259868" x="7265988" y="3608388"/>
          <p14:tracePt t="259885" x="7272338" y="3608388"/>
          <p14:tracePt t="259892" x="7286625" y="3608388"/>
          <p14:tracePt t="259908" x="7308850" y="3608388"/>
          <p14:tracePt t="259908" x="7343775" y="3608388"/>
          <p14:tracePt t="259924" x="7366000" y="3608388"/>
          <p14:tracePt t="259941" x="7380288" y="3608388"/>
          <p14:tracePt t="259988" x="7386638" y="3608388"/>
          <p14:tracePt t="259995" x="7400925" y="3608388"/>
          <p14:tracePt t="260020" x="7415213" y="3608388"/>
          <p14:tracePt t="260036" x="7437438" y="3608388"/>
          <p14:tracePt t="260068" x="7443788" y="3608388"/>
          <p14:tracePt t="260100" x="7458075" y="3608388"/>
          <p14:tracePt t="260100" x="7466013" y="3608388"/>
          <p14:tracePt t="260124" x="7472363" y="3608388"/>
          <p14:tracePt t="260138" x="7480300" y="3608388"/>
          <p14:tracePt t="260139" x="7486650" y="3608388"/>
          <p14:tracePt t="260145" x="7494588" y="3614738"/>
          <p14:tracePt t="260284" x="7500938" y="3614738"/>
          <p14:tracePt t="260291" x="7508875" y="3622675"/>
          <p14:tracePt t="260293" x="7523163" y="3629025"/>
          <p14:tracePt t="260332" x="7529513" y="3636963"/>
          <p14:tracePt t="260340" x="7537450" y="3643313"/>
          <p14:tracePt t="260341" x="7543800" y="3657600"/>
          <p14:tracePt t="260356" x="7551738" y="3665538"/>
          <p14:tracePt t="260373" x="7551738" y="3686175"/>
          <p14:tracePt t="260390" x="7558088" y="3694113"/>
          <p14:tracePt t="260435" x="7558088" y="3700463"/>
          <p14:tracePt t="260468" x="7580313" y="3714750"/>
          <p14:tracePt t="260476" x="7586663" y="3729038"/>
          <p14:tracePt t="270987" x="7586663" y="3736975"/>
          <p14:tracePt t="271139" x="7580313" y="3743325"/>
          <p14:tracePt t="271154" x="7580313" y="3765550"/>
          <p14:tracePt t="271162" x="7580313" y="3771900"/>
          <p14:tracePt t="271174" x="7580313" y="3786188"/>
          <p14:tracePt t="271191" x="7580313" y="3808413"/>
          <p14:tracePt t="271208" x="7580313" y="3822700"/>
          <p14:tracePt t="271224" x="7580313" y="3843338"/>
          <p14:tracePt t="271241" x="7580313" y="3857625"/>
          <p14:tracePt t="271257" x="7580313" y="3894138"/>
          <p14:tracePt t="271274" x="7580313" y="3900488"/>
          <p14:tracePt t="271315" x="7580313" y="3914775"/>
          <p14:tracePt t="271323" x="7580313" y="3922713"/>
          <p14:tracePt t="271340" x="7580313" y="3929063"/>
          <p14:tracePt t="271371" x="7580313" y="3937000"/>
          <p14:tracePt t="271387" x="7580313" y="3957638"/>
          <p14:tracePt t="271395" x="7580313" y="3965575"/>
          <p14:tracePt t="271883" x="7572375" y="3971925"/>
          <p14:tracePt t="271899" x="7566025" y="3979863"/>
          <p14:tracePt t="271931" x="7558088" y="3979863"/>
          <p14:tracePt t="271963" x="7551738" y="3979863"/>
          <p14:tracePt t="271979" x="7543800" y="3979863"/>
          <p14:tracePt t="272019" x="7537450" y="3979863"/>
          <p14:tracePt t="272027" x="7529513" y="3986213"/>
          <p14:tracePt t="272035" x="7523163" y="3994150"/>
          <p14:tracePt t="272043" x="7515225" y="3994150"/>
          <p14:tracePt t="272056" x="7508875" y="3994150"/>
          <p14:tracePt t="272073" x="7494588" y="4000500"/>
          <p14:tracePt t="272120" x="7480300" y="4000500"/>
          <p14:tracePt t="272131" x="7437438" y="4000500"/>
          <p14:tracePt t="272139" x="7423150" y="4000500"/>
          <p14:tracePt t="272147" x="7329488" y="4000500"/>
          <p14:tracePt t="272156" x="7272338" y="4000500"/>
          <p14:tracePt t="272173" x="7251700" y="4000500"/>
          <p14:tracePt t="272189" x="7237413" y="3994150"/>
          <p14:tracePt t="272207" x="7200900" y="3994150"/>
          <p14:tracePt t="272222" x="7186613" y="3986213"/>
          <p14:tracePt t="272240" x="7158038" y="3986213"/>
          <p14:tracePt t="272316" x="7151688" y="3986213"/>
          <p14:tracePt t="272332" x="7143750" y="3979863"/>
          <p14:tracePt t="272388" x="7129463" y="3951288"/>
          <p14:tracePt t="272396" x="7108825" y="3937000"/>
          <p14:tracePt t="272403" x="7094538" y="3908425"/>
          <p14:tracePt t="272422" x="7065963" y="3871913"/>
          <p14:tracePt t="272423" x="7029450" y="3808413"/>
          <p14:tracePt t="272439" x="7023100" y="3765550"/>
          <p14:tracePt t="272456" x="7008813" y="3736975"/>
          <p14:tracePt t="272473" x="7000875" y="3700463"/>
          <p14:tracePt t="272489" x="6994525" y="3679825"/>
          <p14:tracePt t="272507" x="6986588" y="3671888"/>
          <p14:tracePt t="272523" x="6986588" y="3657600"/>
          <p14:tracePt t="272540" x="6986588" y="3651250"/>
          <p14:tracePt t="272580" x="6986588" y="3636963"/>
          <p14:tracePt t="272596" x="6986588" y="3614738"/>
          <p14:tracePt t="272606" x="6994525" y="3608388"/>
          <p14:tracePt t="272622" x="7000875" y="3594100"/>
          <p14:tracePt t="272623" x="7023100" y="3557588"/>
          <p14:tracePt t="272639" x="7029450" y="3543300"/>
          <p14:tracePt t="272655" x="7043738" y="3522663"/>
          <p14:tracePt t="272672" x="7058025" y="3508375"/>
          <p14:tracePt t="272689" x="7072313" y="3494088"/>
          <p14:tracePt t="272705" x="7086600" y="3479800"/>
          <p14:tracePt t="272722" x="7108825" y="3451225"/>
          <p14:tracePt t="272739" x="7186613" y="3408363"/>
          <p14:tracePt t="272756" x="7215188" y="3400425"/>
          <p14:tracePt t="272772" x="7237413" y="3379788"/>
          <p14:tracePt t="272788" x="7265988" y="3365500"/>
          <p14:tracePt t="272805" x="7280275" y="3357563"/>
          <p14:tracePt t="272821" x="7300913" y="3351213"/>
          <p14:tracePt t="272838" x="7323138" y="3351213"/>
          <p14:tracePt t="272854" x="7351713" y="3328988"/>
          <p14:tracePt t="272872" x="7394575" y="3328988"/>
          <p14:tracePt t="272887" x="7486650" y="3328988"/>
          <p14:tracePt t="272905" x="7600950" y="3357563"/>
          <p14:tracePt t="272921" x="7658100" y="3386138"/>
          <p14:tracePt t="272938" x="7694613" y="3408363"/>
          <p14:tracePt t="272955" x="7729538" y="3429000"/>
          <p14:tracePt t="272971" x="7737475" y="3436938"/>
          <p14:tracePt t="272988" x="7743825" y="3443288"/>
          <p14:tracePt t="273035" x="7751763" y="3451225"/>
          <p14:tracePt t="273043" x="7751763" y="3465513"/>
          <p14:tracePt t="273051" x="7758113" y="3486150"/>
          <p14:tracePt t="273054" x="7780338" y="3529013"/>
          <p14:tracePt t="273071" x="7780338" y="3565525"/>
          <p14:tracePt t="273089" x="7786688" y="3594100"/>
          <p14:tracePt t="273104" x="7786688" y="3622675"/>
          <p14:tracePt t="273121" x="7794625" y="3643313"/>
          <p14:tracePt t="273138" x="7794625" y="3679825"/>
          <p14:tracePt t="273154" x="7794625" y="3729038"/>
          <p14:tracePt t="273172" x="7794625" y="3751263"/>
          <p14:tracePt t="273187" x="7794625" y="3757613"/>
          <p14:tracePt t="273205" x="7794625" y="3765550"/>
          <p14:tracePt t="273221" x="7794625" y="3779838"/>
          <p14:tracePt t="273238" x="7794625" y="3786188"/>
          <p14:tracePt t="273254" x="7794625" y="3800475"/>
          <p14:tracePt t="273270" x="7794625" y="3814763"/>
          <p14:tracePt t="273395" x="7794625" y="3836988"/>
          <p14:tracePt t="273403" x="7794625" y="3843338"/>
          <p14:tracePt t="273420" x="7794625" y="3857625"/>
          <p14:tracePt t="273421" x="7794625" y="3871913"/>
          <p14:tracePt t="273437" x="7794625" y="3914775"/>
          <p14:tracePt t="273454" x="7794625" y="3943350"/>
          <p14:tracePt t="273470" x="7794625" y="3986213"/>
          <p14:tracePt t="273487" x="7794625" y="4037013"/>
          <p14:tracePt t="273505" x="7794625" y="4051300"/>
          <p14:tracePt t="273521" x="7794625" y="4071938"/>
          <p14:tracePt t="273537" x="7794625" y="4086225"/>
          <p14:tracePt t="273587" x="7794625" y="4100513"/>
          <p14:tracePt t="273595" x="7794625" y="4108450"/>
          <p14:tracePt t="273627" x="7794625" y="4114800"/>
          <p14:tracePt t="273691" x="7786688" y="4114800"/>
          <p14:tracePt t="273723" x="7780338" y="4114800"/>
          <p14:tracePt t="273731" x="7772400" y="4114800"/>
          <p14:tracePt t="273739" x="7758113" y="4114800"/>
          <p14:tracePt t="273739" x="7751763" y="4114800"/>
          <p14:tracePt t="273771" x="7743825" y="4114800"/>
          <p14:tracePt t="273819" x="7737475" y="4114800"/>
          <p14:tracePt t="273827" x="7708900" y="4114800"/>
          <p14:tracePt t="273829" x="7700963" y="4114800"/>
          <p14:tracePt t="273837" x="7672388" y="4114800"/>
          <p14:tracePt t="273853" x="7629525" y="4114800"/>
          <p14:tracePt t="273871" x="7615238" y="4114800"/>
          <p14:tracePt t="273886" x="7580313" y="4114800"/>
          <p14:tracePt t="273904" x="7558088" y="4114800"/>
          <p14:tracePt t="273920" x="7543800" y="4114800"/>
          <p14:tracePt t="273937" x="7500938" y="4114800"/>
          <p14:tracePt t="273953" x="7458075" y="4114800"/>
          <p14:tracePt t="273969" x="7400925" y="4114800"/>
          <p14:tracePt t="273969" x="7380288" y="4114800"/>
          <p14:tracePt t="274002" x="7343775" y="4114800"/>
          <p14:tracePt t="274004" x="7329488" y="4122738"/>
          <p14:tracePt t="274052" x="7315200" y="4122738"/>
          <p14:tracePt t="274083" x="7294563" y="4129088"/>
          <p14:tracePt t="274116" x="7265988" y="4151313"/>
          <p14:tracePt t="274123" x="7243763" y="4157663"/>
          <p14:tracePt t="274126" x="7237413" y="4157663"/>
          <p14:tracePt t="274136" x="7208838" y="4179888"/>
          <p14:tracePt t="274153" x="7200900" y="4186238"/>
          <p14:tracePt t="274170" x="7194550" y="4194175"/>
          <p14:tracePt t="274186" x="7186613" y="4200525"/>
          <p14:tracePt t="274186" x="7158038" y="4222750"/>
          <p14:tracePt t="274204" x="7151688" y="4237038"/>
          <p14:tracePt t="274220" x="7137400" y="4271963"/>
          <p14:tracePt t="274236" x="7108825" y="4308475"/>
          <p14:tracePt t="274253" x="7100888" y="4329113"/>
          <p14:tracePt t="274270" x="7072313" y="4357688"/>
          <p14:tracePt t="274287" x="7065963" y="4371975"/>
          <p14:tracePt t="274323" x="7065963" y="4400550"/>
          <p14:tracePt t="274331" x="7037388" y="4443413"/>
          <p14:tracePt t="274339" x="7029450" y="4465638"/>
          <p14:tracePt t="274353" x="7015163" y="4500563"/>
          <p14:tracePt t="274369" x="7008813" y="4522788"/>
          <p14:tracePt t="274386" x="6986588" y="4557713"/>
          <p14:tracePt t="274386" x="6986588" y="4586288"/>
          <p14:tracePt t="274403" x="6943725" y="4657725"/>
          <p14:tracePt t="274420" x="6937375" y="4679950"/>
          <p14:tracePt t="274436" x="6915150" y="4737100"/>
          <p14:tracePt t="274452" x="6900863" y="4765675"/>
          <p14:tracePt t="274469" x="6886575" y="4808538"/>
          <p14:tracePt t="274485" x="6886575" y="4822825"/>
          <p14:tracePt t="274502" x="6880225" y="4851400"/>
          <p14:tracePt t="274519" x="6872288" y="4894263"/>
          <p14:tracePt t="274536" x="6872288" y="4908550"/>
          <p14:tracePt t="274552" x="6851650" y="4943475"/>
          <p14:tracePt t="274570" x="6837363" y="4994275"/>
          <p14:tracePt t="274586" x="6808788" y="5043488"/>
          <p14:tracePt t="274603" x="6800850" y="5080000"/>
          <p14:tracePt t="274619" x="6800850" y="5086350"/>
          <p14:tracePt t="274635" x="6800850" y="5108575"/>
          <p14:tracePt t="274652" x="6800850" y="5114925"/>
          <p14:tracePt t="274668" x="6800850" y="5137150"/>
          <p14:tracePt t="274685" x="6800850" y="5165725"/>
          <p14:tracePt t="274701" x="6800850" y="5186363"/>
          <p14:tracePt t="274747" x="6800850" y="5194300"/>
          <p14:tracePt t="274759" x="6800850" y="5200650"/>
          <p14:tracePt t="274803" x="6800850" y="5214938"/>
          <p14:tracePt t="274811" x="6808788" y="5222875"/>
          <p14:tracePt t="274826" x="6815138" y="5229225"/>
          <p14:tracePt t="274830" x="6823075" y="5237163"/>
          <p14:tracePt t="274867" x="6837363" y="5243513"/>
          <p14:tracePt t="274883" x="6843713" y="5243513"/>
          <p14:tracePt t="274891" x="6858000" y="5265738"/>
          <p14:tracePt t="274907" x="6865938" y="5265738"/>
          <p14:tracePt t="274907" x="6872288" y="5265738"/>
          <p14:tracePt t="274918" x="6880225" y="5265738"/>
          <p14:tracePt t="274935" x="6886575" y="5272088"/>
          <p14:tracePt t="274975" x="6908800" y="5272088"/>
          <p14:tracePt t="274987" x="6915150" y="5272088"/>
          <p14:tracePt t="275003" x="6923088" y="5272088"/>
          <p14:tracePt t="275035" x="6929438" y="5272088"/>
          <p14:tracePt t="275083" x="6943725" y="5272088"/>
          <p14:tracePt t="275090" x="6951663" y="5272088"/>
          <p14:tracePt t="275091" x="6965950" y="5280025"/>
          <p14:tracePt t="275101" x="6980238" y="5280025"/>
          <p14:tracePt t="275118" x="6994525" y="5280025"/>
          <p14:tracePt t="275135" x="7029450" y="5280025"/>
          <p14:tracePt t="275151" x="7043738" y="5280025"/>
          <p14:tracePt t="275169" x="7058025" y="5280025"/>
          <p14:tracePt t="275185" x="7072313" y="5280025"/>
          <p14:tracePt t="275202" x="7080250" y="5280025"/>
          <p14:tracePt t="275218" x="7100888" y="5280025"/>
          <p14:tracePt t="275235" x="7151688" y="5280025"/>
          <p14:tracePt t="275252" x="7208838" y="5280025"/>
          <p14:tracePt t="275268" x="7272338" y="5280025"/>
          <p14:tracePt t="275286" x="7308850" y="5280025"/>
          <p14:tracePt t="275302" x="7315200" y="5272088"/>
          <p14:tracePt t="275319" x="7323138" y="5265738"/>
          <p14:tracePt t="275335" x="7323138" y="5257800"/>
          <p14:tracePt t="275352" x="7323138" y="5229225"/>
          <p14:tracePt t="275368" x="7323138" y="5194300"/>
          <p14:tracePt t="275385" x="7323138" y="5172075"/>
          <p14:tracePt t="275402" x="7300913" y="5108575"/>
          <p14:tracePt t="275418" x="7265988" y="5051425"/>
          <p14:tracePt t="275418" x="7243763" y="5022850"/>
          <p14:tracePt t="275436" x="7180263" y="4957763"/>
          <p14:tracePt t="275452" x="7143750" y="4894263"/>
          <p14:tracePt t="275469" x="7100888" y="4829175"/>
          <p14:tracePt t="275484" x="7072313" y="4786313"/>
          <p14:tracePt t="275501" x="7043738" y="4686300"/>
          <p14:tracePt t="275517" x="7015163" y="4629150"/>
          <p14:tracePt t="275534" x="6980238" y="4529138"/>
          <p14:tracePt t="275552" x="6980238" y="4465638"/>
          <p14:tracePt t="275568" x="6980238" y="4400550"/>
          <p14:tracePt t="275585" x="6980238" y="4337050"/>
          <p14:tracePt t="275601" x="6980238" y="4243388"/>
          <p14:tracePt t="275619" x="6994525" y="4165600"/>
          <p14:tracePt t="275634" x="6994525" y="4108450"/>
          <p14:tracePt t="275634" x="6994525" y="4071938"/>
          <p14:tracePt t="275652" x="7000875" y="4029075"/>
          <p14:tracePt t="275668" x="7029450" y="3971925"/>
          <p14:tracePt t="275684" x="7051675" y="3900488"/>
          <p14:tracePt t="275700" x="7080250" y="3851275"/>
          <p14:tracePt t="275717" x="7094538" y="3808413"/>
          <p14:tracePt t="275734" x="7115175" y="3794125"/>
          <p14:tracePt t="275750" x="7129463" y="3757613"/>
          <p14:tracePt t="275768" x="7143750" y="3736975"/>
          <p14:tracePt t="275784" x="7151688" y="3729038"/>
          <p14:tracePt t="275835" x="7158038" y="3729038"/>
          <p14:tracePt t="275843" x="7200900" y="3729038"/>
          <p14:tracePt t="275852" x="7229475" y="3729038"/>
          <p14:tracePt t="275859" x="7237413" y="3729038"/>
          <p14:tracePt t="275868" x="7308850" y="3736975"/>
          <p14:tracePt t="275884" x="7315200" y="3736975"/>
          <p14:tracePt t="275901" x="7329488" y="3736975"/>
          <p14:tracePt t="275917" x="7358063" y="3757613"/>
          <p14:tracePt t="275934" x="7394575" y="3765550"/>
          <p14:tracePt t="275951" x="7458075" y="3794125"/>
          <p14:tracePt t="275967" x="7515225" y="3794125"/>
          <p14:tracePt t="275984" x="7558088" y="3794125"/>
          <p14:tracePt t="276000" x="7600950" y="3794125"/>
          <p14:tracePt t="276017" x="7637463" y="3794125"/>
          <p14:tracePt t="276034" x="7686675" y="3771900"/>
          <p14:tracePt t="276051" x="7694613" y="3751263"/>
          <p14:tracePt t="276068" x="7723188" y="3714750"/>
          <p14:tracePt t="276084" x="7723188" y="3708400"/>
          <p14:tracePt t="276100" x="7723188" y="3700463"/>
          <p14:tracePt t="276117" x="7723188" y="3671888"/>
          <p14:tracePt t="276134" x="7723188" y="3657600"/>
          <p14:tracePt t="276150" x="7723188" y="3622675"/>
          <p14:tracePt t="276167" x="7708900" y="3608388"/>
          <p14:tracePt t="276183" x="7700963" y="3600450"/>
          <p14:tracePt t="276200" x="7694613" y="3600450"/>
          <p14:tracePt t="276216" x="7680325" y="3586163"/>
          <p14:tracePt t="276251" x="7672388" y="3586163"/>
          <p14:tracePt t="276251" x="7643813" y="3586163"/>
          <p14:tracePt t="276266" x="7615238" y="3586163"/>
          <p14:tracePt t="276283" x="7572375" y="3600450"/>
          <p14:tracePt t="276300" x="7515225" y="3629025"/>
          <p14:tracePt t="276317" x="7451725" y="3671888"/>
          <p14:tracePt t="276333" x="7415213" y="3700463"/>
          <p14:tracePt t="276349" x="7372350" y="3743325"/>
          <p14:tracePt t="276367" x="7351713" y="3779838"/>
          <p14:tracePt t="276383" x="7323138" y="3851275"/>
          <p14:tracePt t="276400" x="7323138" y="3894138"/>
          <p14:tracePt t="276416" x="7323138" y="3937000"/>
          <p14:tracePt t="276433" x="7323138" y="3994150"/>
          <p14:tracePt t="276449" x="7323138" y="4057650"/>
          <p14:tracePt t="276466" x="7343775" y="4129088"/>
          <p14:tracePt t="276482" x="7372350" y="4200525"/>
          <p14:tracePt t="276500" x="7386638" y="4237038"/>
          <p14:tracePt t="276516" x="7415213" y="4257675"/>
          <p14:tracePt t="276532" x="7451725" y="4294188"/>
          <p14:tracePt t="276551" x="7466013" y="4308475"/>
          <p14:tracePt t="276567" x="7472363" y="4351338"/>
          <p14:tracePt t="276584" x="7508875" y="4386263"/>
          <p14:tracePt t="276600" x="7543800" y="4422775"/>
          <p14:tracePt t="276618" x="7566025" y="4457700"/>
          <p14:tracePt t="276633" x="7600950" y="4486275"/>
          <p14:tracePt t="276650" x="7651750" y="4529138"/>
          <p14:tracePt t="276665" x="7672388" y="4572000"/>
          <p14:tracePt t="276682" x="7708900" y="4608513"/>
          <p14:tracePt t="276700" x="7723188" y="4629150"/>
          <p14:tracePt t="276716" x="7737475" y="4665663"/>
          <p14:tracePt t="276733" x="7758113" y="4686300"/>
          <p14:tracePt t="276749" x="7758113" y="4694238"/>
          <p14:tracePt t="276766" x="7758113" y="4737100"/>
          <p14:tracePt t="276782" x="7758113" y="4772025"/>
          <p14:tracePt t="276800" x="7758113" y="4794250"/>
          <p14:tracePt t="276817" x="7758113" y="4829175"/>
          <p14:tracePt t="276832" x="7758113" y="4857750"/>
          <p14:tracePt t="276849" x="7758113" y="4872038"/>
          <p14:tracePt t="276866" x="7758113" y="4894263"/>
          <p14:tracePt t="276866" x="7758113" y="4900613"/>
          <p14:tracePt t="276884" x="7743825" y="4943475"/>
          <p14:tracePt t="276900" x="7708900" y="5008563"/>
          <p14:tracePt t="276916" x="7686675" y="5051425"/>
          <p14:tracePt t="276933" x="7651750" y="5108575"/>
          <p14:tracePt t="276950" x="7629525" y="5143500"/>
          <p14:tracePt t="276966" x="7615238" y="5165725"/>
          <p14:tracePt t="276983" x="7594600" y="5180013"/>
          <p14:tracePt t="276999" x="7572375" y="5200650"/>
          <p14:tracePt t="277016" x="7537450" y="5229225"/>
          <p14:tracePt t="277033" x="7515225" y="5243513"/>
          <p14:tracePt t="277049" x="7500938" y="5265738"/>
          <p14:tracePt t="277066" x="7494588" y="5272088"/>
          <p14:tracePt t="277083" x="7486650" y="5272088"/>
          <p14:tracePt t="277083" x="7472363" y="5280025"/>
          <p14:tracePt t="277129" x="7466013" y="5280025"/>
          <p14:tracePt t="277140" x="7443788" y="5280025"/>
          <p14:tracePt t="277147" x="7429500" y="5280025"/>
          <p14:tracePt t="277156" x="7394575" y="5280025"/>
          <p14:tracePt t="277168" x="7366000" y="5280025"/>
          <p14:tracePt t="277182" x="7315200" y="5251450"/>
          <p14:tracePt t="277199" x="7243763" y="5194300"/>
          <p14:tracePt t="277216" x="7172325" y="5143500"/>
          <p14:tracePt t="277232" x="7123113" y="5094288"/>
          <p14:tracePt t="277249" x="7065963" y="5051425"/>
          <p14:tracePt t="277265" x="7015163" y="5000625"/>
          <p14:tracePt t="277282" x="6980238" y="4951413"/>
          <p14:tracePt t="277298" x="6915150" y="4851400"/>
          <p14:tracePt t="277316" x="6900863" y="4808538"/>
          <p14:tracePt t="277333" x="6872288" y="4751388"/>
          <p14:tracePt t="277348" x="6865938" y="4722813"/>
          <p14:tracePt t="277365" x="6851650" y="4694238"/>
          <p14:tracePt t="277381" x="6843713" y="4657725"/>
          <p14:tracePt t="277399" x="6843713" y="4629150"/>
          <p14:tracePt t="277415" x="6843713" y="4594225"/>
          <p14:tracePt t="277433" x="6843713" y="4514850"/>
          <p14:tracePt t="277448" x="6843713" y="4471988"/>
          <p14:tracePt t="277465" x="6851650" y="4437063"/>
          <p14:tracePt t="277481" x="6872288" y="4400550"/>
          <p14:tracePt t="277498" x="6908800" y="4357688"/>
          <p14:tracePt t="277515" x="6923088" y="4343400"/>
          <p14:tracePt t="278147" x="6929438" y="4337050"/>
          <p14:tracePt t="278179" x="6937375" y="4337050"/>
          <p14:tracePt t="278579" x="6943725" y="4329113"/>
          <p14:tracePt t="301932" x="0" y="0"/>
        </p14:tracePtLst>
        <p14:tracePtLst>
          <p14:tracePt t="424042" x="5108575" y="3328988"/>
          <p14:tracePt t="424058" x="5080000" y="3328988"/>
          <p14:tracePt t="424059" x="5072063" y="3328988"/>
          <p14:tracePt t="424070" x="5037138" y="3336925"/>
          <p14:tracePt t="424087" x="5029200" y="3336925"/>
          <p14:tracePt t="424103" x="5000625" y="3343275"/>
          <p14:tracePt t="424119" x="4965700" y="3365500"/>
          <p14:tracePt t="424137" x="4922838" y="3371850"/>
          <p14:tracePt t="424137" x="4914900" y="3371850"/>
          <p14:tracePt t="424155" x="4894263" y="3379788"/>
          <p14:tracePt t="424170" x="4814888" y="3408363"/>
          <p14:tracePt t="424188" x="4600575" y="3479800"/>
          <p14:tracePt t="424203" x="4386263" y="3543300"/>
          <p14:tracePt t="424220" x="4200525" y="3622675"/>
          <p14:tracePt t="424236" x="4100513" y="3657600"/>
          <p14:tracePt t="424253" x="4029075" y="3686175"/>
          <p14:tracePt t="424270" x="3886200" y="3736975"/>
          <p14:tracePt t="424287" x="3751263" y="3794125"/>
          <p14:tracePt t="424305" x="3629025" y="3857625"/>
          <p14:tracePt t="424320" x="3571875" y="3894138"/>
          <p14:tracePt t="424338" x="3536950" y="3922713"/>
          <p14:tracePt t="424338" x="3514725" y="3943350"/>
          <p14:tracePt t="424355" x="3486150" y="3951288"/>
          <p14:tracePt t="424355" x="3471863" y="3957638"/>
          <p14:tracePt t="424371" x="3394075" y="3979863"/>
          <p14:tracePt t="424387" x="3314700" y="4022725"/>
          <p14:tracePt t="424404" x="3214688" y="4100513"/>
          <p14:tracePt t="424420" x="3179763" y="4143375"/>
          <p14:tracePt t="424437" x="3122613" y="4222750"/>
          <p14:tracePt t="424453" x="3100388" y="4251325"/>
          <p14:tracePt t="424470" x="3071813" y="4271963"/>
          <p14:tracePt t="424487" x="3065463" y="4294188"/>
          <p14:tracePt t="424503" x="3065463" y="4322763"/>
          <p14:tracePt t="424520" x="3065463" y="4343400"/>
          <p14:tracePt t="424537" x="3065463" y="4386263"/>
          <p14:tracePt t="424537" x="3065463" y="4408488"/>
          <p14:tracePt t="424555" x="3065463" y="4414838"/>
          <p14:tracePt t="424570" x="3079750" y="4451350"/>
          <p14:tracePt t="424587" x="3086100" y="4465638"/>
          <p14:tracePt t="424603" x="3094038" y="4486275"/>
          <p14:tracePt t="424620" x="3094038" y="4494213"/>
          <p14:tracePt t="424778" x="3094038" y="4514850"/>
          <p14:tracePt t="424786" x="3094038" y="4543425"/>
          <p14:tracePt t="424794" x="3094038" y="4572000"/>
          <p14:tracePt t="424803" x="3094038" y="4600575"/>
          <p14:tracePt t="424820" x="3079750" y="4679950"/>
          <p14:tracePt t="424836" x="3071813" y="4786313"/>
          <p14:tracePt t="424853" x="3057525" y="4894263"/>
          <p14:tracePt t="424869" x="3051175" y="4937125"/>
          <p14:tracePt t="424886" x="3051175" y="4943475"/>
          <p14:tracePt t="424946" x="3051175" y="4979988"/>
          <p14:tracePt t="424954" x="3051175" y="5037138"/>
          <p14:tracePt t="424970" x="3051175" y="5065713"/>
          <p14:tracePt t="424970" x="3051175" y="5080000"/>
          <p14:tracePt t="424985" x="3051175" y="5151438"/>
          <p14:tracePt t="425003" x="3051175" y="5172075"/>
          <p14:tracePt t="425018" x="3051175" y="5200650"/>
          <p14:tracePt t="425036" x="3022600" y="5243513"/>
          <p14:tracePt t="425052" x="3014663" y="5272088"/>
          <p14:tracePt t="425069" x="3008313" y="5300663"/>
          <p14:tracePt t="425086" x="2986088" y="5337175"/>
          <p14:tracePt t="425102" x="2971800" y="5372100"/>
          <p14:tracePt t="425119" x="2971800" y="5414963"/>
          <p14:tracePt t="425135" x="2936875" y="5451475"/>
          <p14:tracePt t="425152" x="2914650" y="5480050"/>
          <p14:tracePt t="425168" x="2886075" y="5529263"/>
          <p14:tracePt t="425185" x="2851150" y="5565775"/>
          <p14:tracePt t="425202" x="2800350" y="5608638"/>
          <p14:tracePt t="425219" x="2771775" y="5614988"/>
          <p14:tracePt t="425234" x="2757488" y="5622925"/>
          <p14:tracePt t="425251" x="2736850" y="5622925"/>
          <p14:tracePt t="425268" x="2714625" y="5622925"/>
          <p14:tracePt t="425286" x="2708275" y="5622925"/>
          <p14:tracePt t="425303" x="2686050" y="5643563"/>
          <p14:tracePt t="425318" x="2671763" y="5643563"/>
          <p14:tracePt t="425335" x="2628900" y="5657850"/>
          <p14:tracePt t="425352" x="2593975" y="5657850"/>
          <p14:tracePt t="425368" x="2571750" y="5657850"/>
          <p14:tracePt t="425410" x="2565400" y="5657850"/>
          <p14:tracePt t="425418" x="2551113" y="5657850"/>
          <p14:tracePt t="425426" x="2514600" y="5657850"/>
          <p14:tracePt t="425434" x="2465388" y="5643563"/>
          <p14:tracePt t="425451" x="2379663" y="5594350"/>
          <p14:tracePt t="425468" x="2308225" y="5557838"/>
          <p14:tracePt t="425485" x="2214563" y="5500688"/>
          <p14:tracePt t="425501" x="2157413" y="5443538"/>
          <p14:tracePt t="425518" x="2100263" y="5394325"/>
          <p14:tracePt t="425535" x="2043113" y="5337175"/>
          <p14:tracePt t="425551" x="1971675" y="5257800"/>
          <p14:tracePt t="425567" x="1900238" y="5186363"/>
          <p14:tracePt t="425585" x="1865313" y="5129213"/>
          <p14:tracePt t="425585" x="1843088" y="5108575"/>
          <p14:tracePt t="425602" x="1800225" y="5037138"/>
          <p14:tracePt t="425618" x="1765300" y="4979988"/>
          <p14:tracePt t="425634" x="1743075" y="4922838"/>
          <p14:tracePt t="425656" x="1671638" y="4800600"/>
          <p14:tracePt t="425668" x="1571625" y="4679950"/>
          <p14:tracePt t="425684" x="1522413" y="4594225"/>
          <p14:tracePt t="425701" x="1479550" y="4537075"/>
          <p14:tracePt t="425717" x="1457325" y="4451350"/>
          <p14:tracePt t="425734" x="1422400" y="4337050"/>
          <p14:tracePt t="425751" x="1414463" y="4229100"/>
          <p14:tracePt t="425767" x="1414463" y="4171950"/>
          <p14:tracePt t="425785" x="1414463" y="4071938"/>
          <p14:tracePt t="425785" x="1414463" y="4000500"/>
          <p14:tracePt t="425802" x="1414463" y="3894138"/>
          <p14:tracePt t="425819" x="1422400" y="3771900"/>
          <p14:tracePt t="425834" x="1443038" y="3622675"/>
          <p14:tracePt t="425851" x="1493838" y="3494088"/>
          <p14:tracePt t="425868" x="1557338" y="3343275"/>
          <p14:tracePt t="425884" x="1628775" y="3222625"/>
          <p14:tracePt t="425902" x="1728788" y="3086100"/>
          <p14:tracePt t="425917" x="1814513" y="2965450"/>
          <p14:tracePt t="425935" x="1908175" y="2871788"/>
          <p14:tracePt t="425951" x="1985963" y="2794000"/>
          <p14:tracePt t="425968" x="2108200" y="2693988"/>
          <p14:tracePt t="425983" x="2200275" y="2614613"/>
          <p14:tracePt t="426000" x="2286000" y="2528888"/>
          <p14:tracePt t="426017" x="2365375" y="2457450"/>
          <p14:tracePt t="426035" x="2386013" y="2436813"/>
          <p14:tracePt t="426051" x="2408238" y="2428875"/>
          <p14:tracePt t="426068" x="2436813" y="2414588"/>
          <p14:tracePt t="426085" x="2508250" y="2379663"/>
          <p14:tracePt t="426101" x="2557463" y="2371725"/>
          <p14:tracePt t="426119" x="2628900" y="2336800"/>
          <p14:tracePt t="426134" x="2671763" y="2328863"/>
          <p14:tracePt t="426152" x="2686050" y="2322513"/>
          <p14:tracePt t="426194" x="2693988" y="2322513"/>
          <p14:tracePt t="426202" x="2708275" y="2322513"/>
          <p14:tracePt t="426210" x="2714625" y="2322513"/>
          <p14:tracePt t="426218" x="2728913" y="2322513"/>
          <p14:tracePt t="426234" x="2751138" y="2322513"/>
          <p14:tracePt t="426250" x="2765425" y="2322513"/>
          <p14:tracePt t="426298" x="2786063" y="2322513"/>
          <p14:tracePt t="426307" x="2814638" y="2343150"/>
          <p14:tracePt t="426308" x="2843213" y="2371725"/>
          <p14:tracePt t="426322" x="2871788" y="2400300"/>
          <p14:tracePt t="426335" x="2886075" y="2422525"/>
          <p14:tracePt t="426351" x="2928938" y="2465388"/>
          <p14:tracePt t="426367" x="2951163" y="2486025"/>
          <p14:tracePt t="426383" x="2965450" y="2522538"/>
          <p14:tracePt t="426400" x="2994025" y="2571750"/>
          <p14:tracePt t="426418" x="3028950" y="2628900"/>
          <p14:tracePt t="426434" x="3051175" y="2700338"/>
          <p14:tracePt t="426451" x="3071813" y="2736850"/>
          <p14:tracePt t="426467" x="3079750" y="2757488"/>
          <p14:tracePt t="426484" x="3086100" y="2800350"/>
          <p14:tracePt t="426500" x="3094038" y="2843213"/>
          <p14:tracePt t="426517" x="3114675" y="2886075"/>
          <p14:tracePt t="426533" x="3122613" y="2928938"/>
          <p14:tracePt t="426550" x="3128963" y="2971800"/>
          <p14:tracePt t="426567" x="3157538" y="3043238"/>
          <p14:tracePt t="426584" x="3157538" y="3100388"/>
          <p14:tracePt t="426601" x="3171825" y="3122613"/>
          <p14:tracePt t="426617" x="3171825" y="3165475"/>
          <p14:tracePt t="426633" x="3179763" y="3208338"/>
          <p14:tracePt t="426650" x="3179763" y="3243263"/>
          <p14:tracePt t="426668" x="3186113" y="3279775"/>
          <p14:tracePt t="426683" x="3186113" y="3314700"/>
          <p14:tracePt t="426700" x="3208338" y="3379788"/>
          <p14:tracePt t="426716" x="3208338" y="3429000"/>
          <p14:tracePt t="426733" x="3208338" y="3494088"/>
          <p14:tracePt t="426750" x="3208338" y="3551238"/>
          <p14:tracePt t="426766" x="3208338" y="3594100"/>
          <p14:tracePt t="426783" x="3208338" y="3643313"/>
          <p14:tracePt t="426799" x="3208338" y="3686175"/>
          <p14:tracePt t="426799" x="3208338" y="3714750"/>
          <p14:tracePt t="426818" x="3208338" y="3736975"/>
          <p14:tracePt t="426833" x="3208338" y="3814763"/>
          <p14:tracePt t="426850" x="3208338" y="3857625"/>
          <p14:tracePt t="426850" x="3208338" y="3879850"/>
          <p14:tracePt t="426867" x="3214688" y="3957638"/>
          <p14:tracePt t="426883" x="3214688" y="4029075"/>
          <p14:tracePt t="426900" x="3214688" y="4094163"/>
          <p14:tracePt t="426917" x="3222625" y="4114800"/>
          <p14:tracePt t="426933" x="3236913" y="4151313"/>
          <p14:tracePt t="426949" x="3236913" y="4194175"/>
          <p14:tracePt t="426966" x="3257550" y="4271963"/>
          <p14:tracePt t="426982" x="3265488" y="4386263"/>
          <p14:tracePt t="427000" x="3294063" y="4529138"/>
          <p14:tracePt t="427016" x="3308350" y="4608513"/>
          <p14:tracePt t="427033" x="3322638" y="4729163"/>
          <p14:tracePt t="427033" x="3328988" y="4751388"/>
          <p14:tracePt t="427050" x="3328988" y="4814888"/>
          <p14:tracePt t="427067" x="3328988" y="4872038"/>
          <p14:tracePt t="427083" x="3328988" y="4937125"/>
          <p14:tracePt t="427099" x="3328988" y="5014913"/>
          <p14:tracePt t="427118" x="3328988" y="5057775"/>
          <p14:tracePt t="427132" x="3328988" y="5100638"/>
          <p14:tracePt t="427150" x="3328988" y="5137150"/>
          <p14:tracePt t="427165" x="3328988" y="5157788"/>
          <p14:tracePt t="427182" x="3314700" y="5251450"/>
          <p14:tracePt t="427199" x="3300413" y="5294313"/>
          <p14:tracePt t="427215" x="3265488" y="5372100"/>
          <p14:tracePt t="427232" x="3257550" y="5422900"/>
          <p14:tracePt t="427248" x="3236913" y="5465763"/>
          <p14:tracePt t="427265" x="3222625" y="5529263"/>
          <p14:tracePt t="427282" x="3200400" y="5565775"/>
          <p14:tracePt t="427299" x="3194050" y="5580063"/>
          <p14:tracePt t="427315" x="3165475" y="5608638"/>
          <p14:tracePt t="427332" x="3151188" y="5629275"/>
          <p14:tracePt t="427349" x="3128963" y="5651500"/>
          <p14:tracePt t="427366" x="3122613" y="5657850"/>
          <p14:tracePt t="427382" x="3094038" y="5665788"/>
          <p14:tracePt t="427399" x="3079750" y="5686425"/>
          <p14:tracePt t="427416" x="3051175" y="5694363"/>
          <p14:tracePt t="427432" x="3022600" y="5700713"/>
          <p14:tracePt t="427448" x="3014663" y="5700713"/>
          <p14:tracePt t="427466" x="2979738" y="5715000"/>
          <p14:tracePt t="427482" x="2957513" y="5715000"/>
          <p14:tracePt t="427498" x="2943225" y="5729288"/>
          <p14:tracePt t="427515" x="2928938" y="5729288"/>
          <p14:tracePt t="427531" x="2900363" y="5737225"/>
          <p14:tracePt t="427548" x="2894013" y="5737225"/>
          <p14:tracePt t="427565" x="2886075" y="5743575"/>
          <p14:tracePt t="427610" x="2879725" y="5743575"/>
          <p14:tracePt t="427618" x="2857500" y="5743575"/>
          <p14:tracePt t="427626" x="2851150" y="5743575"/>
          <p14:tracePt t="427631" x="2828925" y="5743575"/>
          <p14:tracePt t="427648" x="2800350" y="5751513"/>
          <p14:tracePt t="427665" x="2786063" y="5751513"/>
          <p14:tracePt t="427665" x="2771775" y="5751513"/>
          <p14:tracePt t="427682" x="2736850" y="5751513"/>
          <p14:tracePt t="427698" x="2708275" y="5751513"/>
          <p14:tracePt t="427715" x="2651125" y="5700713"/>
          <p14:tracePt t="427731" x="2608263" y="5665788"/>
          <p14:tracePt t="427748" x="2571750" y="5629275"/>
          <p14:tracePt t="427764" x="2536825" y="5594350"/>
          <p14:tracePt t="427781" x="2493963" y="5529263"/>
          <p14:tracePt t="427797" x="2479675" y="5500688"/>
          <p14:tracePt t="427814" x="2451100" y="5437188"/>
          <p14:tracePt t="427832" x="2428875" y="5408613"/>
          <p14:tracePt t="427848" x="2393950" y="5343525"/>
          <p14:tracePt t="427848" x="2379663" y="5314950"/>
          <p14:tracePt t="427866" x="2365375" y="5272088"/>
          <p14:tracePt t="427881" x="2343150" y="5214938"/>
          <p14:tracePt t="427899" x="2314575" y="5180013"/>
          <p14:tracePt t="427914" x="2308225" y="5129213"/>
          <p14:tracePt t="427932" x="2300288" y="5086350"/>
          <p14:tracePt t="427947" x="2265363" y="5008563"/>
          <p14:tracePt t="427965" x="2265363" y="4937125"/>
          <p14:tracePt t="427981" x="2257425" y="4857750"/>
          <p14:tracePt t="427997" x="2236788" y="4765675"/>
          <p14:tracePt t="428014" x="2214563" y="4657725"/>
          <p14:tracePt t="428030" x="2208213" y="4579938"/>
          <p14:tracePt t="428048" x="2193925" y="4508500"/>
          <p14:tracePt t="428063" x="2171700" y="4394200"/>
          <p14:tracePt t="428080" x="2157413" y="4271963"/>
          <p14:tracePt t="428098" x="2143125" y="4186238"/>
          <p14:tracePt t="428115" x="2143125" y="4108450"/>
          <p14:tracePt t="428130" x="2143125" y="4043363"/>
          <p14:tracePt t="428147" x="2143125" y="3937000"/>
          <p14:tracePt t="428163" x="2165350" y="3794125"/>
          <p14:tracePt t="428181" x="2171700" y="3686175"/>
          <p14:tracePt t="428197" x="2185988" y="3629025"/>
          <p14:tracePt t="428214" x="2193925" y="3614738"/>
          <p14:tracePt t="428230" x="2200275" y="3571875"/>
          <p14:tracePt t="428246" x="2214563" y="3543300"/>
          <p14:tracePt t="428263" x="2222500" y="3500438"/>
          <p14:tracePt t="428281" x="2265363" y="3429000"/>
          <p14:tracePt t="428298" x="2308225" y="3336925"/>
          <p14:tracePt t="428315" x="2336800" y="3251200"/>
          <p14:tracePt t="428330" x="2379663" y="3186113"/>
          <p14:tracePt t="428348" x="2408238" y="3136900"/>
          <p14:tracePt t="428364" x="2457450" y="3079750"/>
          <p14:tracePt t="428382" x="2486025" y="3043238"/>
          <p14:tracePt t="428398" x="2528888" y="2994025"/>
          <p14:tracePt t="428415" x="2593975" y="2943225"/>
          <p14:tracePt t="428431" x="2657475" y="2908300"/>
          <p14:tracePt t="428447" x="2700338" y="2879725"/>
          <p14:tracePt t="428464" x="2714625" y="2865438"/>
          <p14:tracePt t="428480" x="2736850" y="2857500"/>
          <p14:tracePt t="428497" x="2743200" y="2851150"/>
          <p14:tracePt t="428513" x="2751138" y="2843213"/>
          <p14:tracePt t="428554" x="2765425" y="2843213"/>
          <p14:tracePt t="428570" x="2786063" y="2822575"/>
          <p14:tracePt t="428738" x="2794000" y="2822575"/>
          <p14:tracePt t="428743" x="2814638" y="2822575"/>
          <p14:tracePt t="428747" x="2822575" y="2828925"/>
          <p14:tracePt t="428763" x="2828925" y="2857500"/>
          <p14:tracePt t="428780" x="2857500" y="2886075"/>
          <p14:tracePt t="428796" x="2879725" y="2914650"/>
          <p14:tracePt t="428813" x="2900363" y="2928938"/>
          <p14:tracePt t="428874" x="2908300" y="2951163"/>
          <p14:tracePt t="428882" x="2908300" y="2957513"/>
          <p14:tracePt t="428890" x="2914650" y="2971800"/>
          <p14:tracePt t="428896" x="2922588" y="2986088"/>
          <p14:tracePt t="428913" x="2922588" y="3028950"/>
          <p14:tracePt t="428931" x="2922588" y="3071813"/>
          <p14:tracePt t="428946" x="2900363" y="3128963"/>
          <p14:tracePt t="428962" x="2851150" y="3179763"/>
          <p14:tracePt t="428979" x="2822575" y="3186113"/>
          <p14:tracePt t="428996" x="2808288" y="3186113"/>
          <p14:tracePt t="429058" x="2779713" y="3186113"/>
          <p14:tracePt t="429066" x="2771775" y="3186113"/>
          <p14:tracePt t="429074" x="2765425" y="3186113"/>
          <p14:tracePt t="429081" x="2757488" y="3186113"/>
          <p14:tracePt t="429096" x="2743200" y="3186113"/>
          <p14:tracePt t="429113" x="2736850" y="3171825"/>
          <p14:tracePt t="429113" x="2736850" y="3165475"/>
          <p14:tracePt t="429131" x="2736850" y="3136900"/>
          <p14:tracePt t="429146" x="2736850" y="3114675"/>
          <p14:tracePt t="429163" x="2736850" y="3079750"/>
          <p14:tracePt t="429180" x="2736850" y="3057525"/>
          <p14:tracePt t="429196" x="2736850" y="3051175"/>
          <p14:tracePt t="429337" x="2736850" y="3043238"/>
          <p14:tracePt t="429354" x="2743200" y="3057525"/>
          <p14:tracePt t="429362" x="2751138" y="3079750"/>
          <p14:tracePt t="429370" x="2751138" y="3136900"/>
          <p14:tracePt t="429379" x="2751138" y="3186113"/>
          <p14:tracePt t="429396" x="2751138" y="3228975"/>
          <p14:tracePt t="429413" x="2751138" y="3279775"/>
          <p14:tracePt t="429429" x="2728913" y="3308350"/>
          <p14:tracePt t="429445" x="2722563" y="3322638"/>
          <p14:tracePt t="429463" x="2708275" y="3336925"/>
          <p14:tracePt t="429478" x="2693988" y="3357563"/>
          <p14:tracePt t="429496" x="2686050" y="3365500"/>
          <p14:tracePt t="429512" x="2671763" y="3386138"/>
          <p14:tracePt t="429529" x="2657475" y="3400425"/>
          <p14:tracePt t="429545" x="2651125" y="3408363"/>
          <p14:tracePt t="429586" x="2643188" y="3422650"/>
          <p14:tracePt t="429594" x="2636838" y="3429000"/>
          <p14:tracePt t="429601" x="2600325" y="3465513"/>
          <p14:tracePt t="429612" x="2593975" y="3522663"/>
          <p14:tracePt t="429628" x="2565400" y="3571875"/>
          <p14:tracePt t="429646" x="2557463" y="3600450"/>
          <p14:tracePt t="429662" x="2543175" y="3622675"/>
          <p14:tracePt t="429679" x="2528888" y="3657600"/>
          <p14:tracePt t="429695" x="2522538" y="3679825"/>
          <p14:tracePt t="429712" x="2508250" y="3700463"/>
          <p14:tracePt t="429728" x="2486025" y="3771900"/>
          <p14:tracePt t="429746" x="2465388" y="3822700"/>
          <p14:tracePt t="429762" x="2457450" y="3865563"/>
          <p14:tracePt t="429779" x="2436813" y="3914775"/>
          <p14:tracePt t="429795" x="2436813" y="3957638"/>
          <p14:tracePt t="429812" x="2436813" y="3994150"/>
          <p14:tracePt t="429828" x="2428875" y="4000500"/>
          <p14:tracePt t="429845" x="2428875" y="4008438"/>
          <p14:tracePt t="429861" x="2428875" y="4014788"/>
          <p14:tracePt t="429878" x="2436813" y="4043363"/>
          <p14:tracePt t="429895" x="2457450" y="4086225"/>
          <p14:tracePt t="429911" x="2471738" y="4100513"/>
          <p14:tracePt t="429928" x="2486025" y="4122738"/>
          <p14:tracePt t="429928" x="2493963" y="4129088"/>
          <p14:tracePt t="429962" x="2500313" y="4137025"/>
          <p14:tracePt t="429963" x="2508250" y="4137025"/>
          <p14:tracePt t="429978" x="2543175" y="4165600"/>
          <p14:tracePt t="429995" x="2557463" y="4165600"/>
          <p14:tracePt t="430013" x="2593975" y="4186238"/>
          <p14:tracePt t="430029" x="2608263" y="4186238"/>
          <p14:tracePt t="430045" x="2636838" y="4194175"/>
          <p14:tracePt t="430061" x="2651125" y="4194175"/>
          <p14:tracePt t="430077" x="2671763" y="4194175"/>
          <p14:tracePt t="430095" x="2714625" y="4194175"/>
          <p14:tracePt t="430111" x="2757488" y="4194175"/>
          <p14:tracePt t="430129" x="2771775" y="4194175"/>
          <p14:tracePt t="430145" x="2800350" y="4194175"/>
          <p14:tracePt t="430163" x="2822575" y="4194175"/>
          <p14:tracePt t="430179" x="2828925" y="4194175"/>
          <p14:tracePt t="430195" x="2843213" y="4171950"/>
          <p14:tracePt t="430212" x="2851150" y="4165600"/>
          <p14:tracePt t="430229" x="2879725" y="4151313"/>
          <p14:tracePt t="430245" x="2894013" y="4108450"/>
          <p14:tracePt t="430261" x="2900363" y="4051300"/>
          <p14:tracePt t="430278" x="2928938" y="3994150"/>
          <p14:tracePt t="430294" x="2928938" y="3929063"/>
          <p14:tracePt t="430312" x="2928938" y="3851275"/>
          <p14:tracePt t="430328" x="2928938" y="3765550"/>
          <p14:tracePt t="430345" x="2928938" y="3686175"/>
          <p14:tracePt t="430361" x="2928938" y="3594100"/>
          <p14:tracePt t="430378" x="2928938" y="3551238"/>
          <p14:tracePt t="430395" x="2928938" y="3514725"/>
          <p14:tracePt t="430411" x="2936875" y="3479800"/>
          <p14:tracePt t="430428" x="2943225" y="3465513"/>
          <p14:tracePt t="430444" x="2971800" y="3443288"/>
          <p14:tracePt t="430462" x="2979738" y="3422650"/>
          <p14:tracePt t="430478" x="2979738" y="3414713"/>
          <p14:tracePt t="430618" x="2971800" y="3408363"/>
          <p14:tracePt t="430626" x="2943225" y="3414713"/>
          <p14:tracePt t="430629" x="2900363" y="3465513"/>
          <p14:tracePt t="430645" x="2851150" y="3551238"/>
          <p14:tracePt t="430661" x="2808288" y="3622675"/>
          <p14:tracePt t="430678" x="2765425" y="3736975"/>
          <p14:tracePt t="430694" x="2751138" y="3800475"/>
          <p14:tracePt t="430712" x="2743200" y="3857625"/>
          <p14:tracePt t="430728" x="2743200" y="3871913"/>
          <p14:tracePt t="430744" x="2743200" y="3894138"/>
          <p14:tracePt t="430761" x="2743200" y="3929063"/>
          <p14:tracePt t="430777" x="2743200" y="3979863"/>
          <p14:tracePt t="430795" x="2743200" y="4043363"/>
          <p14:tracePt t="430811" x="2743200" y="4122738"/>
          <p14:tracePt t="430827" x="2743200" y="4194175"/>
          <p14:tracePt t="430844" x="2743200" y="4265613"/>
          <p14:tracePt t="430861" x="2743200" y="4337050"/>
          <p14:tracePt t="430877" x="2743200" y="4457700"/>
          <p14:tracePt t="430894" x="2757488" y="4579938"/>
          <p14:tracePt t="430910" x="2757488" y="4686300"/>
          <p14:tracePt t="430927" x="2757488" y="4808538"/>
          <p14:tracePt t="430945" x="2771775" y="4937125"/>
          <p14:tracePt t="430961" x="2779713" y="5043488"/>
          <p14:tracePt t="430977" x="2814638" y="5214938"/>
          <p14:tracePt t="430995" x="2822575" y="5294313"/>
          <p14:tracePt t="431011" x="2822575" y="5357813"/>
          <p14:tracePt t="431027" x="2822575" y="5437188"/>
          <p14:tracePt t="431044" x="2836863" y="5486400"/>
          <p14:tracePt t="431060" x="2843213" y="5543550"/>
          <p14:tracePt t="431077" x="2843213" y="5594350"/>
          <p14:tracePt t="431093" x="2843213" y="5629275"/>
          <p14:tracePt t="431110" x="2843213" y="5657850"/>
          <p14:tracePt t="431193" x="2851150" y="5665788"/>
          <p14:tracePt t="431202" x="2857500" y="5665788"/>
          <p14:tracePt t="431210" x="2871788" y="5665788"/>
          <p14:tracePt t="431218" x="2914650" y="5665788"/>
          <p14:tracePt t="431231" x="2951163" y="5665788"/>
          <p14:tracePt t="431243" x="2994025" y="5637213"/>
          <p14:tracePt t="431259" x="3028950" y="5594350"/>
          <p14:tracePt t="431277" x="3065463" y="5522913"/>
          <p14:tracePt t="431293" x="3108325" y="5408613"/>
          <p14:tracePt t="431310" x="3143250" y="5280025"/>
          <p14:tracePt t="431326" x="3179763" y="5165725"/>
          <p14:tracePt t="431343" x="3228975" y="4986338"/>
          <p14:tracePt t="431360" x="3243263" y="4822825"/>
          <p14:tracePt t="431376" x="3271838" y="4679950"/>
          <p14:tracePt t="431393" x="3279775" y="4471988"/>
          <p14:tracePt t="431410" x="3279775" y="4394200"/>
          <p14:tracePt t="431427" x="3279775" y="4314825"/>
          <p14:tracePt t="431443" x="3279775" y="4208463"/>
          <p14:tracePt t="431460" x="3279775" y="4114800"/>
          <p14:tracePt t="431476" x="3294063" y="4008438"/>
          <p14:tracePt t="431493" x="3294063" y="3943350"/>
          <p14:tracePt t="431509" x="3294063" y="3886200"/>
          <p14:tracePt t="431526" x="3294063" y="3822700"/>
          <p14:tracePt t="431542" x="3294063" y="3771900"/>
          <p14:tracePt t="431559" x="3294063" y="3722688"/>
          <p14:tracePt t="431576" x="3294063" y="3686175"/>
          <p14:tracePt t="431592" x="3294063" y="3636963"/>
          <p14:tracePt t="431592" x="3294063" y="3614738"/>
          <p14:tracePt t="431610" x="3294063" y="3551238"/>
          <p14:tracePt t="431626" x="3294063" y="3508375"/>
          <p14:tracePt t="431643" x="3294063" y="3494088"/>
          <p14:tracePt t="431659" x="3294063" y="3486150"/>
          <p14:tracePt t="431786" x="3294063" y="3471863"/>
          <p14:tracePt t="431930" x="3294063" y="3465513"/>
          <p14:tracePt t="431938" x="3286125" y="3465513"/>
          <p14:tracePt t="431953" x="3279775" y="3465513"/>
          <p14:tracePt t="431961" x="3271838" y="3465513"/>
          <p14:tracePt t="431969" x="3251200" y="3465513"/>
          <p14:tracePt t="431974" x="3228975" y="3465513"/>
          <p14:tracePt t="431992" x="3200400" y="3465513"/>
          <p14:tracePt t="432008" x="3171825" y="3471863"/>
          <p14:tracePt t="432025" x="3157538" y="3479800"/>
          <p14:tracePt t="432042" x="3151188" y="3479800"/>
          <p14:tracePt t="432058" x="3128963" y="3479800"/>
          <p14:tracePt t="432075" x="3100388" y="3494088"/>
          <p14:tracePt t="432092" x="3086100" y="3500438"/>
          <p14:tracePt t="432109" x="3065463" y="3508375"/>
          <p14:tracePt t="432126" x="3057525" y="3508375"/>
          <p14:tracePt t="432142" x="3051175" y="3514725"/>
          <p14:tracePt t="432159" x="3036888" y="3536950"/>
          <p14:tracePt t="432175" x="3022600" y="3571875"/>
          <p14:tracePt t="432192" x="3000375" y="3579813"/>
          <p14:tracePt t="432227" x="2994025" y="3586163"/>
          <p14:tracePt t="432227" x="2979738" y="3594100"/>
          <p14:tracePt t="432243" x="2965450" y="3600450"/>
          <p14:tracePt t="432259" x="2957513" y="3608388"/>
          <p14:tracePt t="432307" x="2943225" y="3608388"/>
          <p14:tracePt t="432314" x="2936875" y="3608388"/>
          <p14:tracePt t="432330" x="2928938" y="3608388"/>
          <p14:tracePt t="432345" x="2908300" y="3608388"/>
          <p14:tracePt t="432362" x="2900363" y="3608388"/>
          <p14:tracePt t="432370" x="2894013" y="3608388"/>
          <p14:tracePt t="432378" x="2886075" y="3622675"/>
          <p14:tracePt t="432391" x="2865438" y="3622675"/>
          <p14:tracePt t="432442" x="2857500" y="3622675"/>
          <p14:tracePt t="432450" x="2851150" y="3622675"/>
          <p14:tracePt t="432458" x="2843213" y="3622675"/>
          <p14:tracePt t="432459" x="2828925" y="3622675"/>
          <p14:tracePt t="432475" x="2822575" y="3622675"/>
          <p14:tracePt t="432491" x="2814638" y="3622675"/>
          <p14:tracePt t="432508" x="2808288" y="3622675"/>
          <p14:tracePt t="432525" x="2794000" y="3622675"/>
          <p14:tracePt t="432562" x="2786063" y="3622675"/>
          <p14:tracePt t="432578" x="2779713" y="3622675"/>
          <p14:tracePt t="432586" x="2771775" y="3622675"/>
          <p14:tracePt t="432608" x="2757488" y="3622675"/>
          <p14:tracePt t="432608" x="2751138" y="3622675"/>
          <p14:tracePt t="432650" x="2743200" y="3622675"/>
          <p14:tracePt t="432658" x="2736850" y="3622675"/>
          <p14:tracePt t="432666" x="2714625" y="3622675"/>
          <p14:tracePt t="432676" x="2700338" y="3622675"/>
          <p14:tracePt t="432692" x="2693988" y="3622675"/>
          <p14:tracePt t="432708" x="2671763" y="3622675"/>
          <p14:tracePt t="432726" x="2665413" y="3622675"/>
          <p14:tracePt t="432741" x="2643188" y="3622675"/>
          <p14:tracePt t="432758" x="2636838" y="3622675"/>
          <p14:tracePt t="432774" x="2622550" y="3614738"/>
          <p14:tracePt t="432791" x="2593975" y="3608388"/>
          <p14:tracePt t="432808" x="2586038" y="3608388"/>
          <p14:tracePt t="432824" x="2579688" y="3608388"/>
          <p14:tracePt t="432840" x="2551113" y="3608388"/>
          <p14:tracePt t="432857" x="2543175" y="3608388"/>
          <p14:tracePt t="432874" x="2536825" y="3608388"/>
          <p14:tracePt t="432890" x="2522538" y="3608388"/>
          <p14:tracePt t="432907" x="2514600" y="3600450"/>
          <p14:tracePt t="432970" x="2508250" y="3600450"/>
          <p14:tracePt t="433018" x="2500313" y="3594100"/>
          <p14:tracePt t="433513" x="2508250" y="3594100"/>
          <p14:tracePt t="433522" x="2522538" y="3594100"/>
          <p14:tracePt t="433529" x="2557463" y="3594100"/>
          <p14:tracePt t="433540" x="2579688" y="3594100"/>
          <p14:tracePt t="433556" x="2600325" y="3594100"/>
          <p14:tracePt t="433573" x="2636838" y="3594100"/>
          <p14:tracePt t="433590" x="2679700" y="3594100"/>
          <p14:tracePt t="433606" x="2736850" y="3594100"/>
          <p14:tracePt t="433622" x="2800350" y="3594100"/>
          <p14:tracePt t="433639" x="2851150" y="3594100"/>
          <p14:tracePt t="433656" x="2908300" y="3594100"/>
          <p14:tracePt t="433672" x="2951163" y="3594100"/>
          <p14:tracePt t="433672" x="2979738" y="3594100"/>
          <p14:tracePt t="433690" x="3028950" y="3614738"/>
          <p14:tracePt t="433706" x="3079750" y="3614738"/>
          <p14:tracePt t="433723" x="3128963" y="3622675"/>
          <p14:tracePt t="433739" x="3200400" y="3622675"/>
          <p14:tracePt t="433757" x="3294063" y="3622675"/>
          <p14:tracePt t="433772" x="3451225" y="3636963"/>
          <p14:tracePt t="433789" x="3594100" y="3643313"/>
          <p14:tracePt t="433806" x="3736975" y="3671888"/>
          <p14:tracePt t="433822" x="3829050" y="3671888"/>
          <p14:tracePt t="433840" x="3894138" y="3671888"/>
          <p14:tracePt t="433855" x="3951288" y="3671888"/>
          <p14:tracePt t="433873" x="3971925" y="3671888"/>
          <p14:tracePt t="433986" x="3979863" y="3671888"/>
          <p14:tracePt t="434322" x="3986213" y="3671888"/>
          <p14:tracePt t="434330" x="3986213" y="3665538"/>
          <p14:tracePt t="434362" x="3979863" y="3657600"/>
          <p14:tracePt t="434373" x="3971925" y="3643313"/>
          <p14:tracePt t="434402" x="3965575" y="3636963"/>
          <p14:tracePt t="434434" x="3957638" y="3629025"/>
          <p14:tracePt t="434442" x="3951288" y="3622675"/>
          <p14:tracePt t="434458" x="3951288" y="3614738"/>
          <p14:tracePt t="434474" x="3951288" y="3608388"/>
          <p14:tracePt t="434490" x="3951288" y="3600450"/>
          <p14:tracePt t="434507" x="3943350" y="3594100"/>
          <p14:tracePt t="434538" x="3937000" y="3579813"/>
          <p14:tracePt t="434546" x="3929063" y="3565525"/>
          <p14:tracePt t="434578" x="3922713" y="3557588"/>
          <p14:tracePt t="434594" x="3914775" y="3551238"/>
          <p14:tracePt t="434698" x="3908425" y="3536950"/>
          <p14:tracePt t="434730" x="3908425" y="3529013"/>
          <p14:tracePt t="434826" x="3900488" y="3522663"/>
          <p14:tracePt t="434866" x="3886200" y="3522663"/>
          <p14:tracePt t="434873" x="3879850" y="3522663"/>
          <p14:tracePt t="434890" x="3871913" y="3522663"/>
          <p14:tracePt t="434906" x="3865563" y="3522663"/>
          <p14:tracePt t="434922" x="3843338" y="3522663"/>
          <p14:tracePt t="434938" x="3836988" y="3522663"/>
          <p14:tracePt t="434938" x="3822700" y="3522663"/>
          <p14:tracePt t="434985" x="3808413" y="3529013"/>
          <p14:tracePt t="434998" x="3800475" y="3529013"/>
          <p14:tracePt t="435025" x="3794125" y="3529013"/>
          <p14:tracePt t="435034" x="3786188" y="3529013"/>
          <p14:tracePt t="435041" x="3757613" y="3529013"/>
          <p14:tracePt t="435055" x="3751263" y="3529013"/>
          <p14:tracePt t="435070" x="3729038" y="3536950"/>
          <p14:tracePt t="435087" x="3714750" y="3543300"/>
          <p14:tracePt t="435104" x="3686175" y="3565525"/>
          <p14:tracePt t="435121" x="3657600" y="3571875"/>
          <p14:tracePt t="435137" x="3636963" y="3579813"/>
          <p14:tracePt t="435154" x="3629025" y="3586163"/>
          <p14:tracePt t="435170" x="3622675" y="3608388"/>
          <p14:tracePt t="435187" x="3622675" y="3636963"/>
          <p14:tracePt t="435204" x="3622675" y="3643313"/>
          <p14:tracePt t="435220" x="3614738" y="3657600"/>
          <p14:tracePt t="435281" x="3614738" y="3679825"/>
          <p14:tracePt t="435298" x="3614738" y="3708400"/>
          <p14:tracePt t="435306" x="3614738" y="3722688"/>
          <p14:tracePt t="435307" x="3614738" y="3729038"/>
          <p14:tracePt t="435320" x="3614738" y="3743325"/>
          <p14:tracePt t="435337" x="3614738" y="3765550"/>
          <p14:tracePt t="435354" x="3614738" y="3786188"/>
          <p14:tracePt t="435370" x="3614738" y="3794125"/>
          <p14:tracePt t="435387" x="3614738" y="3808413"/>
          <p14:tracePt t="435403" x="3622675" y="3822700"/>
          <p14:tracePt t="436746" x="3622675" y="3829050"/>
          <p14:tracePt t="436753" x="3608388" y="3829050"/>
          <p14:tracePt t="436770" x="3586163" y="3843338"/>
          <p14:tracePt t="436802" x="3579813" y="3843338"/>
          <p14:tracePt t="436810" x="3543300" y="3851275"/>
          <p14:tracePt t="436841" x="3536950" y="3851275"/>
          <p14:tracePt t="436850" x="3514725" y="3865563"/>
          <p14:tracePt t="436858" x="3500438" y="3865563"/>
          <p14:tracePt t="436872" x="3471863" y="3871913"/>
          <p14:tracePt t="436884" x="3451225" y="3879850"/>
          <p14:tracePt t="436901" x="3443288" y="3886200"/>
          <p14:tracePt t="436919" x="3386138" y="3914775"/>
          <p14:tracePt t="436935" x="3357563" y="3929063"/>
          <p14:tracePt t="436952" x="3343275" y="3957638"/>
          <p14:tracePt t="436968" x="3322638" y="3986213"/>
          <p14:tracePt t="436985" x="3300413" y="4008438"/>
          <p14:tracePt t="437001" x="3294063" y="4029075"/>
          <p14:tracePt t="437018" x="3286125" y="4057650"/>
          <p14:tracePt t="437035" x="3286125" y="4071938"/>
          <p14:tracePt t="437052" x="3286125" y="4094163"/>
          <p14:tracePt t="437069" x="3286125" y="4108450"/>
          <p14:tracePt t="437085" x="3279775" y="4129088"/>
          <p14:tracePt t="437103" x="3279775" y="4137025"/>
          <p14:tracePt t="437118" x="3279775" y="4157663"/>
          <p14:tracePt t="437135" x="3279775" y="4171950"/>
          <p14:tracePt t="437152" x="3279775" y="4200525"/>
          <p14:tracePt t="437168" x="3279775" y="4243388"/>
          <p14:tracePt t="437184" x="3279775" y="4257675"/>
          <p14:tracePt t="437201" x="3265488" y="4294188"/>
          <p14:tracePt t="437219" x="3265488" y="4329113"/>
          <p14:tracePt t="437234" x="3265488" y="4343400"/>
          <p14:tracePt t="437252" x="3265488" y="4365625"/>
          <p14:tracePt t="437268" x="3265488" y="4371975"/>
          <p14:tracePt t="437418" x="3265488" y="4379913"/>
          <p14:tracePt t="437426" x="3265488" y="4394200"/>
          <p14:tracePt t="437442" x="3265488" y="4400550"/>
          <p14:tracePt t="437450" x="3265488" y="4422775"/>
          <p14:tracePt t="437458" x="3322638" y="4465638"/>
          <p14:tracePt t="437468" x="3357563" y="4494213"/>
          <p14:tracePt t="437484" x="3379788" y="4508500"/>
          <p14:tracePt t="437501" x="3408363" y="4537075"/>
          <p14:tracePt t="437517" x="3414713" y="4543425"/>
          <p14:tracePt t="437534" x="3429000" y="4557713"/>
          <p14:tracePt t="437551" x="3436938" y="4557713"/>
          <p14:tracePt t="437568" x="3471863" y="4565650"/>
          <p14:tracePt t="437585" x="3479800" y="4572000"/>
          <p14:tracePt t="437601" x="3494088" y="4579938"/>
          <p14:tracePt t="437601" x="3500438" y="4579938"/>
          <p14:tracePt t="437618" x="3514725" y="4579938"/>
          <p14:tracePt t="437634" x="3529013" y="4586288"/>
          <p14:tracePt t="437652" x="3536950" y="4586288"/>
          <p14:tracePt t="437667" x="3543300" y="4586288"/>
          <p14:tracePt t="437683" x="3551238" y="4586288"/>
          <p14:tracePt t="437700" x="3557588" y="4594225"/>
          <p14:tracePt t="437717" x="3579813" y="4594225"/>
          <p14:tracePt t="437733" x="3586163" y="4594225"/>
          <p14:tracePt t="437778" x="3594100" y="4594225"/>
          <p14:tracePt t="438498" x="3600450" y="4594225"/>
          <p14:tracePt t="438505" x="3600450" y="4572000"/>
          <p14:tracePt t="438516" x="3608388" y="4529138"/>
          <p14:tracePt t="438516" x="3608388" y="4479925"/>
          <p14:tracePt t="438532" x="3608388" y="4422775"/>
          <p14:tracePt t="438550" x="3608388" y="4379913"/>
          <p14:tracePt t="438565" x="3614738" y="4337050"/>
          <p14:tracePt t="438583" x="3636963" y="4300538"/>
          <p14:tracePt t="438599" x="3636963" y="4271963"/>
          <p14:tracePt t="438617" x="3643313" y="4257675"/>
          <p14:tracePt t="438658" x="3643313" y="4229100"/>
          <p14:tracePt t="438666" x="3643313" y="4214813"/>
          <p14:tracePt t="438674" x="3651250" y="4171950"/>
          <p14:tracePt t="438690" x="3671888" y="4129088"/>
          <p14:tracePt t="438699" x="3671888" y="4108450"/>
          <p14:tracePt t="438715" x="3671888" y="4086225"/>
          <p14:tracePt t="438733" x="3679825" y="4051300"/>
          <p14:tracePt t="438749" x="3679825" y="4037013"/>
          <p14:tracePt t="438766" x="3694113" y="4008438"/>
          <p14:tracePt t="438782" x="3694113" y="3986213"/>
          <p14:tracePt t="438799" x="3694113" y="3979863"/>
          <p14:tracePt t="438906" x="3694113" y="3971925"/>
          <p14:tracePt t="438910" x="3694113" y="3965575"/>
          <p14:tracePt t="438917" x="3700463" y="3951288"/>
          <p14:tracePt t="438932" x="3708400" y="3943350"/>
          <p14:tracePt t="439154" x="3708400" y="3937000"/>
          <p14:tracePt t="439186" x="3708400" y="3929063"/>
          <p14:tracePt t="439266" x="3708400" y="3922713"/>
          <p14:tracePt t="439282" x="3708400" y="3908425"/>
          <p14:tracePt t="439330" x="3708400" y="3900488"/>
          <p14:tracePt t="439410" x="3708400" y="3894138"/>
          <p14:tracePt t="441634" x="3708400" y="3908425"/>
          <p14:tracePt t="441642" x="3700463" y="3937000"/>
          <p14:tracePt t="441650" x="3700463" y="3971925"/>
          <p14:tracePt t="441662" x="3694113" y="3986213"/>
          <p14:tracePt t="441678" x="3671888" y="4022725"/>
          <p14:tracePt t="441695" x="3657600" y="4065588"/>
          <p14:tracePt t="441712" x="3614738" y="4137025"/>
          <p14:tracePt t="441728" x="3608388" y="4171950"/>
          <p14:tracePt t="441728" x="3600450" y="4186238"/>
          <p14:tracePt t="441746" x="3579813" y="4200525"/>
          <p14:tracePt t="441794" x="3571875" y="4208463"/>
          <p14:tracePt t="441802" x="3571875" y="4214813"/>
          <p14:tracePt t="441802" x="3571875" y="4243388"/>
          <p14:tracePt t="441818" x="3571875" y="4251325"/>
          <p14:tracePt t="441826" x="3571875" y="4257675"/>
          <p14:tracePt t="441834" x="3571875" y="4286250"/>
          <p14:tracePt t="441845" x="3571875" y="4314825"/>
          <p14:tracePt t="441861" x="3571875" y="4357688"/>
          <p14:tracePt t="441877" x="3571875" y="4408488"/>
          <p14:tracePt t="441894" x="3571875" y="4457700"/>
          <p14:tracePt t="441911" x="3571875" y="4508500"/>
          <p14:tracePt t="441929" x="3571875" y="4557713"/>
          <p14:tracePt t="441944" x="3594100" y="4614863"/>
          <p14:tracePt t="441944" x="3600450" y="4643438"/>
          <p14:tracePt t="441962" x="3622675" y="4679950"/>
          <p14:tracePt t="441977" x="3636963" y="4751388"/>
          <p14:tracePt t="441995" x="3636963" y="4800600"/>
          <p14:tracePt t="442011" x="3636963" y="4843463"/>
          <p14:tracePt t="442027" x="3636963" y="4879975"/>
          <p14:tracePt t="442044" x="3636963" y="4900613"/>
          <p14:tracePt t="442060" x="3643313" y="4914900"/>
          <p14:tracePt t="442077" x="3643313" y="4951413"/>
          <p14:tracePt t="442094" x="3643313" y="4965700"/>
          <p14:tracePt t="442111" x="3643313" y="4986338"/>
          <p14:tracePt t="442127" x="3643313" y="5000625"/>
          <p14:tracePt t="442145" x="3643313" y="5037138"/>
          <p14:tracePt t="442160" x="3643313" y="5065713"/>
          <p14:tracePt t="442177" x="3643313" y="5094288"/>
          <p14:tracePt t="442195" x="3643313" y="5100638"/>
          <p14:tracePt t="442210" x="3643313" y="5114925"/>
          <p14:tracePt t="442227" x="3643313" y="5122863"/>
          <p14:tracePt t="442243" x="3643313" y="5129213"/>
          <p14:tracePt t="442260" x="3614738" y="5137150"/>
          <p14:tracePt t="442277" x="3600450" y="5143500"/>
          <p14:tracePt t="442294" x="3586163" y="5143500"/>
          <p14:tracePt t="442310" x="3557588" y="5151438"/>
          <p14:tracePt t="442327" x="3551238" y="5151438"/>
          <p14:tracePt t="442343" x="3543300" y="5151438"/>
          <p14:tracePt t="442360" x="3514725" y="5151438"/>
          <p14:tracePt t="442377" x="3500438" y="5151438"/>
          <p14:tracePt t="442393" x="3471863" y="5151438"/>
          <p14:tracePt t="442411" x="3443288" y="5151438"/>
          <p14:tracePt t="442427" x="3422650" y="5143500"/>
          <p14:tracePt t="442443" x="3408363" y="5143500"/>
          <p14:tracePt t="442460" x="3400425" y="5143500"/>
          <p14:tracePt t="442477" x="3386138" y="5137150"/>
          <p14:tracePt t="442522" x="3371850" y="5137150"/>
          <p14:tracePt t="442529" x="3351213" y="5122863"/>
          <p14:tracePt t="442537" x="3343275" y="5114925"/>
          <p14:tracePt t="442545" x="3322638" y="5094288"/>
          <p14:tracePt t="442559" x="3300413" y="5057775"/>
          <p14:tracePt t="442576" x="3294063" y="5014913"/>
          <p14:tracePt t="442576" x="3279775" y="4986338"/>
          <p14:tracePt t="442594" x="3257550" y="4922838"/>
          <p14:tracePt t="442610" x="3257550" y="4865688"/>
          <p14:tracePt t="442626" x="3257550" y="4800600"/>
          <p14:tracePt t="442643" x="3228975" y="4757738"/>
          <p14:tracePt t="442661" x="3228975" y="4743450"/>
          <p14:tracePt t="442676" x="3222625" y="4729163"/>
          <p14:tracePt t="442693" x="3222625" y="4722813"/>
          <p14:tracePt t="442710" x="3222625" y="4714875"/>
          <p14:tracePt t="442726" x="3222625" y="4700588"/>
          <p14:tracePt t="442744" x="3222625" y="4679950"/>
          <p14:tracePt t="442759" x="3222625" y="4665663"/>
          <p14:tracePt t="442776" x="3222625" y="4637088"/>
          <p14:tracePt t="442792" x="3222625" y="4629150"/>
          <p14:tracePt t="442792" x="3222625" y="4622800"/>
          <p14:tracePt t="442810" x="3236913" y="4586288"/>
          <p14:tracePt t="442826" x="3265488" y="4579938"/>
          <p14:tracePt t="442843" x="3271838" y="4579938"/>
          <p14:tracePt t="442860" x="3300413" y="4572000"/>
          <p14:tracePt t="442876" x="3314700" y="4565650"/>
          <p14:tracePt t="442893" x="3322638" y="4551363"/>
          <p14:tracePt t="442910" x="3357563" y="4543425"/>
          <p14:tracePt t="442927" x="3386138" y="4543425"/>
          <p14:tracePt t="442943" x="3422650" y="4537075"/>
          <p14:tracePt t="442960" x="3436938" y="4529138"/>
          <p14:tracePt t="442977" x="3443288" y="4529138"/>
          <p14:tracePt t="442993" x="3457575" y="4529138"/>
          <p14:tracePt t="443027" x="3465513" y="4529138"/>
          <p14:tracePt t="443242" x="3479800" y="4543425"/>
          <p14:tracePt t="443250" x="3479800" y="4551363"/>
          <p14:tracePt t="443253" x="3479800" y="4565650"/>
          <p14:tracePt t="443259" x="3494088" y="4594225"/>
          <p14:tracePt t="443275" x="3500438" y="4614863"/>
          <p14:tracePt t="443292" x="3508375" y="4622800"/>
          <p14:tracePt t="443329" x="3508375" y="4629150"/>
          <p14:tracePt t="443377" x="3508375" y="4637088"/>
          <p14:tracePt t="443426" x="3514725" y="4643438"/>
          <p14:tracePt t="443434" x="3514725" y="4657725"/>
          <p14:tracePt t="443440" x="3522663" y="4665663"/>
          <p14:tracePt t="443443" x="3529013" y="4672013"/>
          <p14:tracePt t="443459" x="3543300" y="4694238"/>
          <p14:tracePt t="443506" x="3551238" y="4700588"/>
          <p14:tracePt t="443537" x="3557588" y="4714875"/>
          <p14:tracePt t="443551" x="3571875" y="4722813"/>
          <p14:tracePt t="443569" x="3571875" y="4737100"/>
          <p14:tracePt t="443586" x="3586163" y="4757738"/>
          <p14:tracePt t="443588" x="3594100" y="4765675"/>
          <p14:tracePt t="443610" x="3600450" y="4786313"/>
          <p14:tracePt t="443626" x="3600450" y="4794250"/>
          <p14:tracePt t="443627" x="3608388" y="4808538"/>
          <p14:tracePt t="443714" x="3608388" y="4829175"/>
          <p14:tracePt t="443730" x="3608388" y="4837113"/>
          <p14:tracePt t="443746" x="3608388" y="4843463"/>
          <p14:tracePt t="443850" x="3608388" y="4857750"/>
          <p14:tracePt t="444186" x="3614738" y="4865688"/>
          <p14:tracePt t="444194" x="3636963" y="4865688"/>
          <p14:tracePt t="444202" x="3643313" y="4865688"/>
          <p14:tracePt t="444250" x="3651250" y="4865688"/>
          <p14:tracePt t="445050" x="3651250" y="4872038"/>
          <p14:tracePt t="445058" x="3651250" y="4879975"/>
          <p14:tracePt t="445074" x="3643313" y="4886325"/>
          <p14:tracePt t="445106" x="3643313" y="4894263"/>
          <p14:tracePt t="445110" x="3636963" y="4900613"/>
          <p14:tracePt t="445123" x="3629025" y="4908550"/>
          <p14:tracePt t="445242" x="3622675" y="4914900"/>
          <p14:tracePt t="445250" x="3608388" y="4922838"/>
          <p14:tracePt t="445261" x="3600450" y="4929188"/>
          <p14:tracePt t="445378" x="3586163" y="4943475"/>
          <p14:tracePt t="445418" x="3586163" y="4957763"/>
          <p14:tracePt t="445450" x="3586163" y="4972050"/>
          <p14:tracePt t="445458" x="3586163" y="4979988"/>
          <p14:tracePt t="445466" x="3586163" y="4986338"/>
          <p14:tracePt t="447089" x="3579813" y="4994275"/>
          <p14:tracePt t="447410" x="3571875" y="5000625"/>
          <p14:tracePt t="448354" x="3557588" y="5000625"/>
          <p14:tracePt t="448418" x="3551238" y="5000625"/>
          <p14:tracePt t="448458" x="3543300" y="5000625"/>
          <p14:tracePt t="448498" x="3536950" y="5000625"/>
          <p14:tracePt t="448530" x="3508375" y="5008563"/>
          <p14:tracePt t="448546" x="3500438" y="5014913"/>
          <p14:tracePt t="448554" x="3494088" y="5022850"/>
          <p14:tracePt t="448570" x="3479800" y="5029200"/>
          <p14:tracePt t="448586" x="3457575" y="5051425"/>
          <p14:tracePt t="448594" x="3451225" y="5057775"/>
          <p14:tracePt t="448594" x="3443288" y="5094288"/>
          <p14:tracePt t="448602" x="3408363" y="5157788"/>
          <p14:tracePt t="448618" x="3386138" y="5208588"/>
          <p14:tracePt t="448635" x="3351213" y="5251450"/>
          <p14:tracePt t="448651" x="3328988" y="5322888"/>
          <p14:tracePt t="448668" x="3322638" y="5357813"/>
          <p14:tracePt t="448684" x="3308350" y="5394325"/>
          <p14:tracePt t="448700" x="3308350" y="5414963"/>
          <p14:tracePt t="448718" x="3308350" y="5472113"/>
          <p14:tracePt t="448734" x="3308350" y="5522913"/>
          <p14:tracePt t="448751" x="3357563" y="5622925"/>
          <p14:tracePt t="448767" x="3443288" y="5729288"/>
          <p14:tracePt t="448785" x="3522663" y="5822950"/>
          <p14:tracePt t="448803" x="3608388" y="5886450"/>
          <p14:tracePt t="448818" x="3657600" y="5929313"/>
          <p14:tracePt t="448834" x="3708400" y="5943600"/>
          <p14:tracePt t="448851" x="3736975" y="5951538"/>
          <p14:tracePt t="448868" x="3779838" y="5957888"/>
          <p14:tracePt t="448883" x="3851275" y="5957888"/>
          <p14:tracePt t="448902" x="3937000" y="5957888"/>
          <p14:tracePt t="448917" x="3994150" y="5957888"/>
          <p14:tracePt t="448934" x="4037013" y="5957888"/>
          <p14:tracePt t="448951" x="4043363" y="5957888"/>
          <p14:tracePt t="448967" x="4051300" y="5951538"/>
          <p14:tracePt t="449114" x="4029075" y="5951538"/>
          <p14:tracePt t="449121" x="4008438" y="5951538"/>
          <p14:tracePt t="449129" x="3994150" y="5957888"/>
          <p14:tracePt t="449137" x="3965575" y="5972175"/>
          <p14:tracePt t="449153" x="3937000" y="5972175"/>
          <p14:tracePt t="449167" x="3894138" y="5972175"/>
          <p14:tracePt t="449183" x="3808413" y="5943600"/>
          <p14:tracePt t="449200" x="3708400" y="5886450"/>
          <p14:tracePt t="449216" x="3629025" y="5815013"/>
          <p14:tracePt t="449234" x="3600450" y="5765800"/>
          <p14:tracePt t="449250" x="3586163" y="5729288"/>
          <p14:tracePt t="449267" x="3543300" y="5657850"/>
          <p14:tracePt t="449283" x="3536950" y="5643563"/>
          <p14:tracePt t="449300" x="3529013" y="5608638"/>
          <p14:tracePt t="449318" x="3522663" y="5572125"/>
          <p14:tracePt t="449333" x="3522663" y="5551488"/>
          <p14:tracePt t="449350" x="3500438" y="5514975"/>
          <p14:tracePt t="449367" x="3500438" y="5472113"/>
          <p14:tracePt t="449383" x="3494088" y="5451475"/>
          <p14:tracePt t="449400" x="3494088" y="5437188"/>
          <p14:tracePt t="449417" x="3471863" y="5386388"/>
          <p14:tracePt t="449433" x="3471863" y="5365750"/>
          <p14:tracePt t="449450" x="3465513" y="5308600"/>
          <p14:tracePt t="449466" x="3457575" y="5286375"/>
          <p14:tracePt t="449483" x="3457575" y="5243513"/>
          <p14:tracePt t="449499" x="3451225" y="5200650"/>
          <p14:tracePt t="449516" x="3451225" y="5172075"/>
          <p14:tracePt t="449533" x="3451225" y="5137150"/>
          <p14:tracePt t="449549" x="3451225" y="5100638"/>
          <p14:tracePt t="449567" x="3451225" y="5065713"/>
          <p14:tracePt t="449583" x="3451225" y="5051425"/>
          <p14:tracePt t="449583" x="3451225" y="5037138"/>
          <p14:tracePt t="449602" x="3451225" y="5029200"/>
          <p14:tracePt t="449673" x="3457575" y="5014913"/>
          <p14:tracePt t="449729" x="3465513" y="5008563"/>
          <p14:tracePt t="452370" x="3471863" y="5000625"/>
          <p14:tracePt t="452418" x="3479800" y="4994275"/>
          <p14:tracePt t="452427" x="3486150" y="4994275"/>
          <p14:tracePt t="452434" x="3494088" y="4994275"/>
          <p14:tracePt t="452473" x="3500438" y="4994275"/>
          <p14:tracePt t="452489" x="3529013" y="4986338"/>
          <p14:tracePt t="452530" x="3536950" y="4986338"/>
          <p14:tracePt t="452802" x="3543300" y="4979988"/>
          <p14:tracePt t="452938" x="3536950" y="4979988"/>
          <p14:tracePt t="452954" x="3529013" y="4979988"/>
          <p14:tracePt t="452962" x="3508375" y="4979988"/>
          <p14:tracePt t="452970" x="3494088" y="4965700"/>
          <p14:tracePt t="453010" x="3486150" y="4965700"/>
          <p14:tracePt t="453058" x="3471863" y="4951413"/>
          <p14:tracePt t="453074" x="3465513" y="4951413"/>
          <p14:tracePt t="453082" x="3457575" y="4951413"/>
          <p14:tracePt t="453089" x="3451225" y="4943475"/>
          <p14:tracePt t="453095" x="3429000" y="4937125"/>
          <p14:tracePt t="453112" x="3422650" y="4937125"/>
          <p14:tracePt t="453128" x="3408363" y="4929188"/>
          <p14:tracePt t="453170" x="3400425" y="4914900"/>
          <p14:tracePt t="453178" x="3394075" y="4908550"/>
          <p14:tracePt t="453186" x="3394075" y="4879975"/>
          <p14:tracePt t="453200" x="3379788" y="4865688"/>
          <p14:tracePt t="453212" x="3365500" y="4808538"/>
          <p14:tracePt t="453228" x="3365500" y="4779963"/>
          <p14:tracePt t="453245" x="3357563" y="4765675"/>
          <p14:tracePt t="453314" x="3357563" y="4751388"/>
          <p14:tracePt t="453322" x="3351213" y="4743450"/>
          <p14:tracePt t="453329" x="3351213" y="4737100"/>
          <p14:tracePt t="453344" x="3351213" y="4729163"/>
          <p14:tracePt t="453345" x="3351213" y="4708525"/>
          <p14:tracePt t="453360" x="3351213" y="4686300"/>
          <p14:tracePt t="453378" x="3351213" y="4665663"/>
          <p14:tracePt t="453395" x="3351213" y="4657725"/>
          <p14:tracePt t="453450" x="3351213" y="4651375"/>
          <p14:tracePt t="453489" x="3351213" y="4643438"/>
          <p14:tracePt t="453497" x="3357563" y="4643438"/>
          <p14:tracePt t="453498" x="3371850" y="4643438"/>
          <p14:tracePt t="453510" x="3408363" y="4643438"/>
          <p14:tracePt t="453527" x="3414713" y="4643438"/>
          <p14:tracePt t="453650" x="3436938" y="4643438"/>
          <p14:tracePt t="453657" x="3465513" y="4672013"/>
          <p14:tracePt t="453665" x="3494088" y="4694238"/>
          <p14:tracePt t="453737" x="3500438" y="4700588"/>
          <p14:tracePt t="453745" x="3508375" y="4708525"/>
          <p14:tracePt t="453760" x="3522663" y="4714875"/>
          <p14:tracePt t="453761" x="3529013" y="4722813"/>
          <p14:tracePt t="453776" x="3536950" y="4737100"/>
          <p14:tracePt t="453794" x="3536950" y="4779963"/>
          <p14:tracePt t="453811" x="3536950" y="4786313"/>
          <p14:tracePt t="453827" x="3536950" y="4794250"/>
          <p14:tracePt t="453865" x="3536950" y="4800600"/>
          <p14:tracePt t="454114" x="3536950" y="4808538"/>
          <p14:tracePt t="454146" x="3529013" y="4808538"/>
          <p14:tracePt t="454154" x="3500438" y="4772025"/>
          <p14:tracePt t="454162" x="3486150" y="4765675"/>
          <p14:tracePt t="454165" x="3486150" y="4757738"/>
          <p14:tracePt t="454176" x="3451225" y="4708525"/>
          <p14:tracePt t="454194" x="3443288" y="4694238"/>
          <p14:tracePt t="454211" x="3436938" y="4657725"/>
          <p14:tracePt t="454227" x="3436938" y="4651375"/>
          <p14:tracePt t="454244" x="3429000" y="4637088"/>
          <p14:tracePt t="454260" x="3429000" y="4629150"/>
          <p14:tracePt t="454278" x="3408363" y="4600575"/>
          <p14:tracePt t="454293" x="3408363" y="4586288"/>
          <p14:tracePt t="454310" x="3408363" y="4572000"/>
          <p14:tracePt t="454327" x="3400425" y="4543425"/>
          <p14:tracePt t="454343" x="3394075" y="4508500"/>
          <p14:tracePt t="454360" x="3394075" y="4494213"/>
          <p14:tracePt t="454376" x="3386138" y="4457700"/>
          <p14:tracePt t="454393" x="3386138" y="4408488"/>
          <p14:tracePt t="454410" x="3365500" y="4386263"/>
          <p14:tracePt t="454428" x="3357563" y="4337050"/>
          <p14:tracePt t="454442" x="3351213" y="4294188"/>
          <p14:tracePt t="454459" x="3351213" y="4265613"/>
          <p14:tracePt t="454477" x="3343275" y="4237038"/>
          <p14:tracePt t="454493" x="3343275" y="4194175"/>
          <p14:tracePt t="454510" x="3343275" y="4143375"/>
          <p14:tracePt t="454526" x="3322638" y="4129088"/>
          <p14:tracePt t="454542" x="3322638" y="4100513"/>
          <p14:tracePt t="454559" x="3322638" y="4086225"/>
          <p14:tracePt t="454576" x="3314700" y="4071938"/>
          <p14:tracePt t="454592" x="3314700" y="4043363"/>
          <p14:tracePt t="454610" x="3314700" y="4037013"/>
          <p14:tracePt t="454610" x="3308350" y="4029075"/>
          <p14:tracePt t="454626" x="3308350" y="4000500"/>
          <p14:tracePt t="454642" x="3308350" y="3994150"/>
          <p14:tracePt t="454659" x="3308350" y="3971925"/>
          <p14:tracePt t="454676" x="3308350" y="3957638"/>
          <p14:tracePt t="454693" x="3308350" y="3951288"/>
          <p14:tracePt t="454709" x="3314700" y="3914775"/>
          <p14:tracePt t="454727" x="3322638" y="3908425"/>
          <p14:tracePt t="454743" x="3322638" y="3894138"/>
          <p14:tracePt t="454760" x="3328988" y="3879850"/>
          <p14:tracePt t="454776" x="3328988" y="3871913"/>
          <p14:tracePt t="454793" x="3343275" y="3851275"/>
          <p14:tracePt t="454793" x="3357563" y="3829050"/>
          <p14:tracePt t="454825" x="3365500" y="3822700"/>
          <p14:tracePt t="454826" x="3365500" y="3814763"/>
          <p14:tracePt t="454842" x="3371850" y="3800475"/>
          <p14:tracePt t="454859" x="3379788" y="3794125"/>
          <p14:tracePt t="454906" x="3400425" y="3771900"/>
          <p14:tracePt t="454922" x="3408363" y="3765550"/>
          <p14:tracePt t="454939" x="3414713" y="3757613"/>
          <p14:tracePt t="454953" x="3436938" y="3729038"/>
          <p14:tracePt t="454969" x="3443288" y="3722688"/>
          <p14:tracePt t="455018" x="3451225" y="3714750"/>
          <p14:tracePt t="455025" x="3465513" y="3714750"/>
          <p14:tracePt t="457410" x="3471863" y="3708400"/>
          <p14:tracePt t="457426" x="3471863" y="3700463"/>
          <p14:tracePt t="457458" x="3479800" y="3694113"/>
          <p14:tracePt t="457474" x="3486150" y="3694113"/>
          <p14:tracePt t="457490" x="3500438" y="3686175"/>
          <p14:tracePt t="457498" x="3508375" y="3686175"/>
          <p14:tracePt t="457498" x="3514725" y="3686175"/>
          <p14:tracePt t="457506" x="3529013" y="3686175"/>
          <p14:tracePt t="457521" x="3551238" y="3686175"/>
          <p14:tracePt t="457538" x="3579813" y="3679825"/>
          <p14:tracePt t="457555" x="3608388" y="3671888"/>
          <p14:tracePt t="457571" x="3636963" y="3657600"/>
          <p14:tracePt t="457589" x="3643313" y="3651250"/>
          <p14:tracePt t="457625" x="3665538" y="3651250"/>
          <p14:tracePt t="457638" x="3671888" y="3643313"/>
          <p14:tracePt t="457641" x="3679825" y="3643313"/>
          <p14:tracePt t="457654" x="3686175" y="3643313"/>
          <p14:tracePt t="457689" x="3700463" y="3643313"/>
          <p14:tracePt t="457706" x="3708400" y="3643313"/>
          <p14:tracePt t="457721" x="3714750" y="3643313"/>
          <p14:tracePt t="457722" x="3722688" y="3643313"/>
          <p14:tracePt t="457738" x="3743325" y="3643313"/>
          <p14:tracePt t="457755" x="3751263" y="3643313"/>
          <p14:tracePt t="457772" x="3771900" y="3643313"/>
          <p14:tracePt t="457788" x="3794125" y="3643313"/>
          <p14:tracePt t="457806" x="3829050" y="3643313"/>
          <p14:tracePt t="457821" x="3865563" y="3643313"/>
          <p14:tracePt t="457838" x="3871913" y="3643313"/>
          <p14:tracePt t="457854" x="3894138" y="3643313"/>
          <p14:tracePt t="457872" x="3914775" y="3643313"/>
          <p14:tracePt t="457888" x="3943350" y="3643313"/>
          <p14:tracePt t="457904" x="3957638" y="3643313"/>
          <p14:tracePt t="457921" x="3971925" y="3643313"/>
          <p14:tracePt t="457937" x="3986213" y="3636963"/>
          <p14:tracePt t="458073" x="3994150" y="3636963"/>
          <p14:tracePt t="458106" x="4008438" y="3636963"/>
          <p14:tracePt t="458113" x="4014788" y="3636963"/>
          <p14:tracePt t="458121" x="4029075" y="3629025"/>
          <p14:tracePt t="458137" x="4043363" y="3614738"/>
          <p14:tracePt t="458138" x="4057650" y="3614738"/>
          <p14:tracePt t="458154" x="4065588" y="3614738"/>
          <p14:tracePt t="458171" x="4071938" y="3608388"/>
          <p14:tracePt t="458226" x="4086225" y="3608388"/>
          <p14:tracePt t="458234" x="4094163" y="3600450"/>
          <p14:tracePt t="458266" x="4100513" y="3600450"/>
          <p14:tracePt t="458274" x="4108450" y="3594100"/>
          <p14:tracePt t="458306" x="4114800" y="3586163"/>
          <p14:tracePt t="458314" x="4122738" y="3579813"/>
          <p14:tracePt t="458316" x="4137025" y="3571875"/>
          <p14:tracePt t="458338" x="4143375" y="3565525"/>
          <p14:tracePt t="458354" x="4165600" y="3565525"/>
          <p14:tracePt t="458402" x="4171950" y="3557588"/>
          <p14:tracePt t="458434" x="4186238" y="3536950"/>
          <p14:tracePt t="458490" x="4186238" y="3529013"/>
          <p14:tracePt t="458498" x="4186238" y="3522663"/>
          <p14:tracePt t="458498" x="4186238" y="3508375"/>
          <p14:tracePt t="458514" x="4186238" y="3500438"/>
          <p14:tracePt t="458521" x="4186238" y="3494088"/>
          <p14:tracePt t="458530" x="4186238" y="3486150"/>
          <p14:tracePt t="458537" x="4186238" y="3465513"/>
          <p14:tracePt t="458537" x="4186238" y="3451225"/>
          <p14:tracePt t="458555" x="4186238" y="3429000"/>
          <p14:tracePt t="458570" x="4186238" y="3408363"/>
          <p14:tracePt t="458588" x="4179888" y="3400425"/>
          <p14:tracePt t="458603" x="4165600" y="3386138"/>
          <p14:tracePt t="458621" x="4157663" y="3379788"/>
          <p14:tracePt t="458637" x="4137025" y="3357563"/>
          <p14:tracePt t="458655" x="4122738" y="3343275"/>
          <p14:tracePt t="458670" x="4108450" y="3328988"/>
          <p14:tracePt t="458686" x="4094163" y="3328988"/>
          <p14:tracePt t="458704" x="4065588" y="3322638"/>
          <p14:tracePt t="458719" x="4029075" y="3300413"/>
          <p14:tracePt t="458719" x="4022725" y="3300413"/>
          <p14:tracePt t="458753" x="3986213" y="3286125"/>
          <p14:tracePt t="458754" x="3965575" y="3286125"/>
          <p14:tracePt t="458771" x="3951288" y="3279775"/>
          <p14:tracePt t="458809" x="3943350" y="3279775"/>
          <p14:tracePt t="458841" x="3937000" y="3279775"/>
          <p14:tracePt t="458849" x="3929063" y="3279775"/>
          <p14:tracePt t="458857" x="3908425" y="3279775"/>
          <p14:tracePt t="458865" x="3900488" y="3279775"/>
          <p14:tracePt t="458873" x="3871913" y="3279775"/>
          <p14:tracePt t="458886" x="3851275" y="3279775"/>
          <p14:tracePt t="458902" x="3822700" y="3279775"/>
          <p14:tracePt t="458920" x="3814763" y="3279775"/>
          <p14:tracePt t="458936" x="3794125" y="3279775"/>
          <p14:tracePt t="458953" x="3786188" y="3279775"/>
          <p14:tracePt t="458969" x="3765550" y="3279775"/>
          <p14:tracePt t="458986" x="3757613" y="3279775"/>
          <p14:tracePt t="459002" x="3751263" y="3294063"/>
          <p14:tracePt t="459019" x="3743325" y="3300413"/>
          <p14:tracePt t="459036" x="3736975" y="3328988"/>
          <p14:tracePt t="459053" x="3729038" y="3343275"/>
          <p14:tracePt t="459069" x="3708400" y="3379788"/>
          <p14:tracePt t="459086" x="3700463" y="3394075"/>
          <p14:tracePt t="459103" x="3700463" y="3408363"/>
          <p14:tracePt t="459119" x="3700463" y="3429000"/>
          <p14:tracePt t="459136" x="3700463" y="3443288"/>
          <p14:tracePt t="459152" x="3708400" y="3465513"/>
          <p14:tracePt t="459193" x="3714750" y="3479800"/>
          <p14:tracePt t="459201" x="3729038" y="3494088"/>
          <p14:tracePt t="459201" x="3743325" y="3514725"/>
          <p14:tracePt t="459210" x="3751263" y="3522663"/>
          <p14:tracePt t="459219" x="3765550" y="3536950"/>
          <p14:tracePt t="459235" x="3786188" y="3543300"/>
          <p14:tracePt t="459252" x="3800475" y="3543300"/>
          <p14:tracePt t="459268" x="3829050" y="3543300"/>
          <p14:tracePt t="459286" x="3851275" y="3543300"/>
          <p14:tracePt t="459303" x="3857625" y="3551238"/>
          <p14:tracePt t="459319" x="3871913" y="3551238"/>
          <p14:tracePt t="459336" x="3900488" y="3551238"/>
          <p14:tracePt t="459352" x="3929063" y="3551238"/>
          <p14:tracePt t="459352" x="3937000" y="3551238"/>
          <p14:tracePt t="459385" x="3943350" y="3551238"/>
          <p14:tracePt t="459458" x="3951288" y="3551238"/>
          <p14:tracePt t="459490" x="3965575" y="3551238"/>
          <p14:tracePt t="459510" x="3986213" y="3536950"/>
          <p14:tracePt t="459626" x="3986213" y="3529013"/>
          <p14:tracePt t="459634" x="3979863" y="3508375"/>
          <p14:tracePt t="459642" x="3971925" y="3500438"/>
          <p14:tracePt t="459650" x="3943350" y="3486150"/>
          <p14:tracePt t="459650" x="3929063" y="3471863"/>
          <p14:tracePt t="459658" x="3894138" y="3443288"/>
          <p14:tracePt t="459669" x="3879850" y="3429000"/>
          <p14:tracePt t="459685" x="3851275" y="3394075"/>
          <p14:tracePt t="459702" x="3836988" y="3379788"/>
          <p14:tracePt t="459718" x="3814763" y="3365500"/>
          <p14:tracePt t="459735" x="3808413" y="3328988"/>
          <p14:tracePt t="459752" x="3800475" y="3314700"/>
          <p14:tracePt t="459769" x="3794125" y="3279775"/>
          <p14:tracePt t="459786" x="3794125" y="3271838"/>
          <p14:tracePt t="459802" x="3794125" y="3257550"/>
          <p14:tracePt t="459819" x="3786188" y="3251200"/>
          <p14:tracePt t="459835" x="3779838" y="3243263"/>
          <p14:tracePt t="459852" x="3779838" y="3208338"/>
          <p14:tracePt t="459869" x="3779838" y="3157538"/>
          <p14:tracePt t="459886" x="3786188" y="3108325"/>
          <p14:tracePt t="459902" x="3800475" y="3065463"/>
          <p14:tracePt t="459919" x="3814763" y="3014663"/>
          <p14:tracePt t="459935" x="3829050" y="2986088"/>
          <p14:tracePt t="459953" x="3836988" y="2943225"/>
          <p14:tracePt t="459968" x="3851275" y="2928938"/>
          <p14:tracePt t="459985" x="3871913" y="2886075"/>
          <p14:tracePt t="460002" x="3879850" y="2865438"/>
          <p14:tracePt t="460018" x="3908425" y="2836863"/>
          <p14:tracePt t="460036" x="3922713" y="2814638"/>
          <p14:tracePt t="460052" x="3937000" y="2800350"/>
          <p14:tracePt t="460069" x="3957638" y="2771775"/>
          <p14:tracePt t="460085" x="3994150" y="2743200"/>
          <p14:tracePt t="460102" x="4014788" y="2722563"/>
          <p14:tracePt t="460118" x="4029075" y="2714625"/>
          <p14:tracePt t="460135" x="4057650" y="2700338"/>
          <p14:tracePt t="460152" x="4065588" y="2693988"/>
          <p14:tracePt t="460168" x="4086225" y="2686050"/>
          <p14:tracePt t="460185" x="4100513" y="2686050"/>
          <p14:tracePt t="460201" x="4143375" y="2686050"/>
          <p14:tracePt t="460218" x="4165600" y="2686050"/>
          <p14:tracePt t="460234" x="4171950" y="2686050"/>
          <p14:tracePt t="460251" x="4179888" y="2686050"/>
          <p14:tracePt t="460268" x="4194175" y="2686050"/>
          <p14:tracePt t="460285" x="4214813" y="2722563"/>
          <p14:tracePt t="460302" x="4229100" y="2751138"/>
          <p14:tracePt t="460318" x="4243388" y="2786063"/>
          <p14:tracePt t="460335" x="4257675" y="2843213"/>
          <p14:tracePt t="460351" x="4257675" y="2886075"/>
          <p14:tracePt t="460369" x="4271963" y="2936875"/>
          <p14:tracePt t="460384" x="4271963" y="2965450"/>
          <p14:tracePt t="460401" x="4271963" y="3008313"/>
          <p14:tracePt t="460418" x="4271963" y="3043238"/>
          <p14:tracePt t="460435" x="4271963" y="3079750"/>
          <p14:tracePt t="460451" x="4271963" y="3122613"/>
          <p14:tracePt t="460468" x="4271963" y="3165475"/>
          <p14:tracePt t="460484" x="4271963" y="3194050"/>
          <p14:tracePt t="460501" x="4265613" y="3222625"/>
          <p14:tracePt t="460518" x="4257675" y="3251200"/>
          <p14:tracePt t="460534" x="4257675" y="3279775"/>
          <p14:tracePt t="460551" x="4251325" y="3294063"/>
          <p14:tracePt t="460568" x="4222750" y="3351213"/>
          <p14:tracePt t="460585" x="4194175" y="3394075"/>
          <p14:tracePt t="460601" x="4165600" y="3457575"/>
          <p14:tracePt t="460618" x="4165600" y="3471863"/>
          <p14:tracePt t="460618" x="4157663" y="3479800"/>
          <p14:tracePt t="460666" x="4157663" y="3500438"/>
          <p14:tracePt t="460746" x="4151313" y="3508375"/>
          <p14:tracePt t="460842" x="4151313" y="3514725"/>
          <p14:tracePt t="461794" x="4151313" y="3522663"/>
          <p14:tracePt t="461922" x="4143375" y="3529013"/>
          <p14:tracePt t="462593" x="4165600" y="3529013"/>
          <p14:tracePt t="462602" x="4179888" y="3543300"/>
          <p14:tracePt t="462609" x="4208463" y="3543300"/>
          <p14:tracePt t="462617" x="4237038" y="3543300"/>
          <p14:tracePt t="462631" x="4271963" y="3543300"/>
          <p14:tracePt t="462648" x="4308475" y="3543300"/>
          <p14:tracePt t="462664" x="4314825" y="3543300"/>
          <p14:tracePt t="462681" x="4343400" y="3543300"/>
          <p14:tracePt t="462698" x="4371975" y="3536950"/>
          <p14:tracePt t="462714" x="4394200" y="3529013"/>
          <p14:tracePt t="462731" x="4429125" y="3500438"/>
          <p14:tracePt t="462747" x="4457700" y="3494088"/>
          <p14:tracePt t="462764" x="4514850" y="3465513"/>
          <p14:tracePt t="462781" x="4543425" y="3457575"/>
          <p14:tracePt t="462797" x="4565650" y="3451225"/>
          <p14:tracePt t="462815" x="4579938" y="3443288"/>
          <p14:tracePt t="462830" x="4594225" y="3443288"/>
          <p14:tracePt t="462848" x="4637088" y="3414713"/>
          <p14:tracePt t="462864" x="4722813" y="3371850"/>
          <p14:tracePt t="462880" x="4851400" y="3300413"/>
          <p14:tracePt t="462898" x="4929188" y="3257550"/>
          <p14:tracePt t="462914" x="4979988" y="3243263"/>
          <p14:tracePt t="462931" x="4994275" y="3236913"/>
          <p14:tracePt t="462946" x="5000625" y="3228975"/>
          <p14:tracePt t="463017" x="5022850" y="3228975"/>
          <p14:tracePt t="463025" x="5043488" y="3214688"/>
          <p14:tracePt t="463031" x="5057775" y="3214688"/>
          <p14:tracePt t="463046" x="5072063" y="3214688"/>
          <p14:tracePt t="463064" x="5108575" y="3214688"/>
          <p14:tracePt t="463080" x="5129213" y="3208338"/>
          <p14:tracePt t="463096" x="5151438" y="3208338"/>
          <p14:tracePt t="463114" x="5157788" y="3208338"/>
          <p14:tracePt t="463153" x="5180013" y="3200400"/>
          <p14:tracePt t="463169" x="5194300" y="3200400"/>
          <p14:tracePt t="463181" x="5200650" y="3200400"/>
          <p14:tracePt t="463182" x="5214938" y="3200400"/>
          <p14:tracePt t="463198" x="5229225" y="3200400"/>
          <p14:tracePt t="463249" x="5237163" y="3200400"/>
          <p14:tracePt t="463249" x="5265738" y="3200400"/>
          <p14:tracePt t="463273" x="5280025" y="3200400"/>
          <p14:tracePt t="463289" x="5294313" y="3200400"/>
          <p14:tracePt t="463298" x="5300663" y="3200400"/>
          <p14:tracePt t="463298" x="5308600" y="3200400"/>
          <p14:tracePt t="463313" x="5351463" y="3200400"/>
          <p14:tracePt t="463332" x="5386388" y="3200400"/>
          <p14:tracePt t="463347" x="5400675" y="3200400"/>
          <p14:tracePt t="463363" x="5429250" y="3200400"/>
          <p14:tracePt t="463381" x="5451475" y="3200400"/>
          <p14:tracePt t="463397" x="5465763" y="3200400"/>
          <p14:tracePt t="463414" x="5494338" y="3200400"/>
          <p14:tracePt t="463666" x="5486400" y="3200400"/>
          <p14:tracePt t="463706" x="5465763" y="3200400"/>
          <p14:tracePt t="463714" x="5451475" y="3200400"/>
          <p14:tracePt t="463730" x="5429250" y="3200400"/>
          <p14:tracePt t="463737" x="5394325" y="3200400"/>
          <p14:tracePt t="463746" x="5357813" y="3200400"/>
          <p14:tracePt t="463763" x="5337175" y="3200400"/>
          <p14:tracePt t="463780" x="5308600" y="3200400"/>
          <p14:tracePt t="463796" x="5265738" y="3200400"/>
          <p14:tracePt t="463813" x="5251450" y="3200400"/>
          <p14:tracePt t="463882" x="5229225" y="3200400"/>
          <p14:tracePt t="463954" x="5222875" y="3200400"/>
          <p14:tracePt t="463970" x="5200650" y="3194050"/>
          <p14:tracePt t="463978" x="5194300" y="3171825"/>
          <p14:tracePt t="463986" x="5165725" y="3165475"/>
          <p14:tracePt t="463996" x="5129213" y="3151188"/>
          <p14:tracePt t="464012" x="5114925" y="3136900"/>
          <p14:tracePt t="464029" x="5080000" y="3100388"/>
          <p14:tracePt t="464045" x="5057775" y="3079750"/>
          <p14:tracePt t="464062" x="5037138" y="3051175"/>
          <p14:tracePt t="464106" x="5022850" y="3043238"/>
          <p14:tracePt t="464130" x="5014913" y="3036888"/>
          <p14:tracePt t="464154" x="5014913" y="3028950"/>
          <p14:tracePt t="464162" x="5008563" y="3014663"/>
          <p14:tracePt t="464194" x="5008563" y="3008313"/>
          <p14:tracePt t="464202" x="5008563" y="2971800"/>
          <p14:tracePt t="464210" x="5008563" y="2965450"/>
          <p14:tracePt t="464217" x="5008563" y="2928938"/>
          <p14:tracePt t="464228" x="5008563" y="2908300"/>
          <p14:tracePt t="464246" x="5008563" y="2894013"/>
          <p14:tracePt t="464262" x="5008563" y="2871788"/>
          <p14:tracePt t="464278" x="5008563" y="2865438"/>
          <p14:tracePt t="464295" x="5029200" y="2828925"/>
          <p14:tracePt t="464312" x="5057775" y="2794000"/>
          <p14:tracePt t="464329" x="5080000" y="2771775"/>
          <p14:tracePt t="464346" x="5100638" y="2751138"/>
          <p14:tracePt t="464362" x="5108575" y="2743200"/>
          <p14:tracePt t="464379" x="5129213" y="2728913"/>
          <p14:tracePt t="464395" x="5165725" y="2714625"/>
          <p14:tracePt t="464413" x="5200650" y="2700338"/>
          <p14:tracePt t="464428" x="5251450" y="2693988"/>
          <p14:tracePt t="464445" x="5300663" y="2693988"/>
          <p14:tracePt t="464461" x="5351463" y="2693988"/>
          <p14:tracePt t="464479" x="5443538" y="2693988"/>
          <p14:tracePt t="464494" x="5522913" y="2693988"/>
          <p14:tracePt t="464511" x="5600700" y="2693988"/>
          <p14:tracePt t="464528" x="5657850" y="2693988"/>
          <p14:tracePt t="464544" x="5708650" y="2693988"/>
          <p14:tracePt t="464562" x="5751513" y="2700338"/>
          <p14:tracePt t="464578" x="5780088" y="2708275"/>
          <p14:tracePt t="464595" x="5808663" y="2736850"/>
          <p14:tracePt t="464611" x="5829300" y="2743200"/>
          <p14:tracePt t="464628" x="5851525" y="2757488"/>
          <p14:tracePt t="464645" x="5865813" y="2771775"/>
          <p14:tracePt t="464661" x="5872163" y="2786063"/>
          <p14:tracePt t="464678" x="5880100" y="2822575"/>
          <p14:tracePt t="464694" x="5886450" y="2843213"/>
          <p14:tracePt t="464712" x="5894388" y="2886075"/>
          <p14:tracePt t="464728" x="5908675" y="2908300"/>
          <p14:tracePt t="464744" x="5908675" y="2986088"/>
          <p14:tracePt t="464761" x="5908675" y="3036888"/>
          <p14:tracePt t="464779" x="5908675" y="3079750"/>
          <p14:tracePt t="464795" x="5908675" y="3122613"/>
          <p14:tracePt t="464812" x="5908675" y="3151188"/>
          <p14:tracePt t="464829" x="5894388" y="3179763"/>
          <p14:tracePt t="464844" x="5894388" y="3186113"/>
          <p14:tracePt t="464861" x="5886450" y="3200400"/>
          <p14:tracePt t="464878" x="5886450" y="3208338"/>
          <p14:tracePt t="464895" x="5865813" y="3228975"/>
          <p14:tracePt t="464912" x="5843588" y="3243263"/>
          <p14:tracePt t="464929" x="5808663" y="3257550"/>
          <p14:tracePt t="464944" x="5737225" y="3279775"/>
          <p14:tracePt t="464963" x="5715000" y="3294063"/>
          <p14:tracePt t="464978" x="5665788" y="3294063"/>
          <p14:tracePt t="464995" x="5622925" y="3322638"/>
          <p14:tracePt t="465011" x="5565775" y="3336925"/>
          <p14:tracePt t="465028" x="5543550" y="3343275"/>
          <p14:tracePt t="465045" x="5500688" y="3365500"/>
          <p14:tracePt t="465061" x="5465763" y="3371850"/>
          <p14:tracePt t="465078" x="5422900" y="3394075"/>
          <p14:tracePt t="465094" x="5414963" y="3400425"/>
          <p14:tracePt t="465111" x="5394325" y="3408363"/>
          <p14:tracePt t="465128" x="5365750" y="3414713"/>
          <p14:tracePt t="465144" x="5337175" y="3422650"/>
          <p14:tracePt t="465144" x="5308600" y="3443288"/>
          <p14:tracePt t="465163" x="5294313" y="3443288"/>
          <p14:tracePt t="465177" x="5272088" y="3451225"/>
          <p14:tracePt t="465194" x="5257800" y="3465513"/>
          <p14:tracePt t="465211" x="5229225" y="3486150"/>
          <p14:tracePt t="465228" x="5208588" y="3508375"/>
          <p14:tracePt t="465244" x="5194300" y="3529013"/>
          <p14:tracePt t="465260" x="5180013" y="3536950"/>
          <p14:tracePt t="465277" x="5172075" y="3551238"/>
          <p14:tracePt t="465294" x="5165725" y="3565525"/>
          <p14:tracePt t="465311" x="5143500" y="3594100"/>
          <p14:tracePt t="465327" x="5137150" y="3608388"/>
          <p14:tracePt t="465369" x="5137150" y="3614738"/>
          <p14:tracePt t="465378" x="5137150" y="3643313"/>
          <p14:tracePt t="465378" x="5129213" y="3657600"/>
          <p14:tracePt t="465395" x="5122863" y="3686175"/>
          <p14:tracePt t="465411" x="5122863" y="3708400"/>
          <p14:tracePt t="465428" x="5122863" y="3714750"/>
          <p14:tracePt t="465444" x="5122863" y="3751263"/>
          <p14:tracePt t="465461" x="5122863" y="3765550"/>
          <p14:tracePt t="465477" x="5122863" y="3786188"/>
          <p14:tracePt t="465494" x="5122863" y="3814763"/>
          <p14:tracePt t="465510" x="5122863" y="3843338"/>
          <p14:tracePt t="465527" x="5143500" y="3871913"/>
          <p14:tracePt t="465543" x="5157788" y="3886200"/>
          <p14:tracePt t="465560" x="5165725" y="3894138"/>
          <p14:tracePt t="465577" x="5172075" y="3900488"/>
          <p14:tracePt t="465593" x="5180013" y="3900488"/>
          <p14:tracePt t="465610" x="5214938" y="3929063"/>
          <p14:tracePt t="465627" x="5222875" y="3929063"/>
          <p14:tracePt t="465643" x="5229225" y="3929063"/>
          <p14:tracePt t="465660" x="5265738" y="3929063"/>
          <p14:tracePt t="465677" x="5286375" y="3937000"/>
          <p14:tracePt t="465694" x="5329238" y="3937000"/>
          <p14:tracePt t="465711" x="5343525" y="3937000"/>
          <p14:tracePt t="465727" x="5380038" y="3943350"/>
          <p14:tracePt t="465744" x="5394325" y="3943350"/>
          <p14:tracePt t="465759" x="5414963" y="3943350"/>
          <p14:tracePt t="465776" x="5465763" y="3943350"/>
          <p14:tracePt t="465794" x="5494338" y="3943350"/>
          <p14:tracePt t="465810" x="5529263" y="3943350"/>
          <p14:tracePt t="465826" x="5572125" y="3943350"/>
          <p14:tracePt t="465842" x="5594350" y="3943350"/>
          <p14:tracePt t="465860" x="5629275" y="3922713"/>
          <p14:tracePt t="465945" x="5622925" y="3908425"/>
          <p14:tracePt t="465953" x="5614988" y="3865563"/>
          <p14:tracePt t="465961" x="5608638" y="3822700"/>
          <p14:tracePt t="465976" x="5557838" y="3771900"/>
          <p14:tracePt t="465993" x="5500688" y="3708400"/>
          <p14:tracePt t="466010" x="5465763" y="3679825"/>
          <p14:tracePt t="466026" x="5451475" y="3671888"/>
          <p14:tracePt t="466043" x="5437188" y="3665538"/>
          <p14:tracePt t="466059" x="5414963" y="3651250"/>
          <p14:tracePt t="466076" x="5400675" y="3643313"/>
          <p14:tracePt t="466092" x="5394325" y="3643313"/>
          <p14:tracePt t="466109" x="5372100" y="3643313"/>
          <p14:tracePt t="466126" x="5357813" y="3643313"/>
          <p14:tracePt t="466143" x="5351463" y="3636963"/>
          <p14:tracePt t="466202" x="5329238" y="3636963"/>
          <p14:tracePt t="466209" x="5322888" y="3636963"/>
          <p14:tracePt t="466217" x="5300663" y="3636963"/>
          <p14:tracePt t="466257" x="5294313" y="3636963"/>
          <p14:tracePt t="466289" x="5286375" y="3636963"/>
          <p14:tracePt t="466289" x="5280025" y="3636963"/>
          <p14:tracePt t="466313" x="5257800" y="3636963"/>
          <p14:tracePt t="466329" x="5251450" y="3636963"/>
          <p14:tracePt t="466337" x="5243513" y="3643313"/>
          <p14:tracePt t="466353" x="5237163" y="3651250"/>
          <p14:tracePt t="466369" x="5229225" y="3657600"/>
          <p14:tracePt t="466401" x="5229225" y="3671888"/>
          <p14:tracePt t="466408" x="5214938" y="3694113"/>
          <p14:tracePt t="466414" x="5214938" y="3714750"/>
          <p14:tracePt t="466425" x="5200650" y="3743325"/>
          <p14:tracePt t="466442" x="5200650" y="3765550"/>
          <p14:tracePt t="466459" x="5200650" y="3794125"/>
          <p14:tracePt t="466476" x="5200650" y="3800475"/>
          <p14:tracePt t="466493" x="5200650" y="3808413"/>
          <p14:tracePt t="466509" x="5208588" y="3829050"/>
          <p14:tracePt t="466546" x="5214938" y="3829050"/>
          <p14:tracePt t="466554" x="5229225" y="3843338"/>
          <p14:tracePt t="466594" x="5237163" y="3851275"/>
          <p14:tracePt t="466602" x="5243513" y="3857625"/>
          <p14:tracePt t="466618" x="5251450" y="3865563"/>
          <p14:tracePt t="466682" x="5257800" y="3865563"/>
          <p14:tracePt t="466722" x="5265738" y="3865563"/>
          <p14:tracePt t="466730" x="5280025" y="3871913"/>
          <p14:tracePt t="466961" x="5286375" y="3879850"/>
          <p14:tracePt t="467098" x="5294313" y="3879850"/>
          <p14:tracePt t="467146" x="5300663" y="3879850"/>
          <p14:tracePt t="467154" x="5308600" y="3879850"/>
          <p14:tracePt t="467186" x="5314950" y="3879850"/>
          <p14:tracePt t="467241" x="5322888" y="3879850"/>
          <p14:tracePt t="467249" x="5329238" y="3879850"/>
          <p14:tracePt t="467262" x="5351463" y="3879850"/>
          <p14:tracePt t="467268" x="5357813" y="3886200"/>
          <p14:tracePt t="467274" x="5365750" y="3886200"/>
          <p14:tracePt t="467321" x="5372100" y="3886200"/>
          <p14:tracePt t="467353" x="5386388" y="3886200"/>
          <p14:tracePt t="467361" x="5394325" y="3886200"/>
          <p14:tracePt t="467369" x="5400675" y="3886200"/>
          <p14:tracePt t="467417" x="5408613" y="3886200"/>
          <p14:tracePt t="467433" x="5422900" y="3886200"/>
          <p14:tracePt t="467466" x="5429250" y="3886200"/>
          <p14:tracePt t="467481" x="5437188" y="3886200"/>
          <p14:tracePt t="467513" x="5443538" y="3886200"/>
          <p14:tracePt t="467521" x="5472113" y="3886200"/>
          <p14:tracePt t="467561" x="5480050" y="3879850"/>
          <p14:tracePt t="467593" x="5486400" y="3879850"/>
          <p14:tracePt t="467601" x="5494338" y="3871913"/>
          <p14:tracePt t="467641" x="5500688" y="3843338"/>
          <p14:tracePt t="467649" x="5508625" y="3836988"/>
          <p14:tracePt t="467657" x="5508625" y="3808413"/>
          <p14:tracePt t="467674" x="5508625" y="3794125"/>
          <p14:tracePt t="467690" x="5508625" y="3771900"/>
          <p14:tracePt t="467706" x="5508625" y="3765550"/>
          <p14:tracePt t="467724" x="5508625" y="3757613"/>
          <p14:tracePt t="467785" x="5500688" y="3729038"/>
          <p14:tracePt t="467793" x="5494338" y="3722688"/>
          <p14:tracePt t="467807" x="5486400" y="3714750"/>
          <p14:tracePt t="467809" x="5457825" y="3694113"/>
          <p14:tracePt t="467823" x="5451475" y="3686175"/>
          <p14:tracePt t="467856" x="5437188" y="3679825"/>
          <p14:tracePt t="467857" x="5380038" y="3665538"/>
          <p14:tracePt t="467874" x="5322888" y="3665538"/>
          <p14:tracePt t="467890" x="5300663" y="3665538"/>
          <p14:tracePt t="467945" x="5294313" y="3665538"/>
          <p14:tracePt t="467953" x="5286375" y="3665538"/>
          <p14:tracePt t="467967" x="5251450" y="3665538"/>
          <p14:tracePt t="467973" x="5229225" y="3686175"/>
          <p14:tracePt t="467990" x="5214938" y="3694113"/>
          <p14:tracePt t="468007" x="5200650" y="3708400"/>
          <p14:tracePt t="468023" x="5172075" y="3751263"/>
          <p14:tracePt t="468040" x="5165725" y="3771900"/>
          <p14:tracePt t="468057" x="5137150" y="3822700"/>
          <p14:tracePt t="468073" x="5129213" y="3843338"/>
          <p14:tracePt t="468090" x="5129213" y="3865563"/>
          <p14:tracePt t="468106" x="5122863" y="3900488"/>
          <p14:tracePt t="468123" x="5114925" y="3922713"/>
          <p14:tracePt t="468139" x="5100638" y="3979863"/>
          <p14:tracePt t="468157" x="5094288" y="3986213"/>
          <p14:tracePt t="468172" x="5080000" y="4029075"/>
          <p14:tracePt t="468191" x="5080000" y="4051300"/>
          <p14:tracePt t="468206" x="5072063" y="4079875"/>
          <p14:tracePt t="468223" x="5051425" y="4114800"/>
          <p14:tracePt t="468240" x="5043488" y="4137025"/>
          <p14:tracePt t="468256" x="5037138" y="4214813"/>
          <p14:tracePt t="468274" x="5037138" y="4286250"/>
          <p14:tracePt t="468290" x="5037138" y="4351338"/>
          <p14:tracePt t="468307" x="5037138" y="4394200"/>
          <p14:tracePt t="468322" x="5037138" y="4437063"/>
          <p14:tracePt t="468340" x="5037138" y="4486275"/>
          <p14:tracePt t="468356" x="5037138" y="4529138"/>
          <p14:tracePt t="468372" x="5037138" y="4572000"/>
          <p14:tracePt t="468389" x="5051425" y="4622800"/>
          <p14:tracePt t="468405" x="5065713" y="4665663"/>
          <p14:tracePt t="468423" x="5072063" y="4679950"/>
          <p14:tracePt t="468440" x="5094288" y="4714875"/>
          <p14:tracePt t="468456" x="5094288" y="4737100"/>
          <p14:tracePt t="468474" x="5094288" y="4772025"/>
          <p14:tracePt t="468490" x="5094288" y="4786313"/>
          <p14:tracePt t="468506" x="5094288" y="4814888"/>
          <p14:tracePt t="468523" x="5094288" y="4822825"/>
          <p14:tracePt t="468539" x="5094288" y="4857750"/>
          <p14:tracePt t="468556" x="5080000" y="4908550"/>
          <p14:tracePt t="468572" x="5029200" y="4957763"/>
          <p14:tracePt t="468589" x="4986338" y="5000625"/>
          <p14:tracePt t="468606" x="4957763" y="5037138"/>
          <p14:tracePt t="468622" x="4937125" y="5072063"/>
          <p14:tracePt t="468639" x="4908550" y="5100638"/>
          <p14:tracePt t="468655" x="4894263" y="5122863"/>
          <p14:tracePt t="468690" x="4886325" y="5122863"/>
          <p14:tracePt t="468729" x="4872038" y="5129213"/>
          <p14:tracePt t="468748" x="4865688" y="5129213"/>
          <p14:tracePt t="468761" x="4843463" y="5129213"/>
          <p14:tracePt t="468793" x="4837113" y="5129213"/>
          <p14:tracePt t="468801" x="4829175" y="5129213"/>
          <p14:tracePt t="468817" x="4822825" y="5129213"/>
          <p14:tracePt t="468821" x="4808538" y="5129213"/>
          <p14:tracePt t="468841" x="4794250" y="5129213"/>
          <p14:tracePt t="468842" x="4786313" y="5129213"/>
          <p14:tracePt t="468856" x="4729163" y="5100638"/>
          <p14:tracePt t="468873" x="4694238" y="5086350"/>
          <p14:tracePt t="468889" x="4665663" y="5051425"/>
          <p14:tracePt t="468906" x="4629150" y="5014913"/>
          <p14:tracePt t="468922" x="4579938" y="4972050"/>
          <p14:tracePt t="468940" x="4537075" y="4922838"/>
          <p14:tracePt t="468955" x="4508500" y="4886325"/>
          <p14:tracePt t="468974" x="4479925" y="4829175"/>
          <p14:tracePt t="468989" x="4465638" y="4808538"/>
          <p14:tracePt t="469006" x="4443413" y="4772025"/>
          <p14:tracePt t="469023" x="4437063" y="4765675"/>
          <p14:tracePt t="469040" x="4429125" y="4743450"/>
          <p14:tracePt t="469057" x="4422775" y="4737100"/>
          <p14:tracePt t="469072" x="4414838" y="4722813"/>
          <p14:tracePt t="469091" x="4408488" y="4714875"/>
          <p14:tracePt t="469105" x="4400550" y="4708525"/>
          <p14:tracePt t="469123" x="4394200" y="4686300"/>
          <p14:tracePt t="469138" x="4394200" y="4657725"/>
          <p14:tracePt t="469156" x="4394200" y="4643438"/>
          <p14:tracePt t="469172" x="4394200" y="4614863"/>
          <p14:tracePt t="469189" x="4394200" y="4600575"/>
          <p14:tracePt t="469206" x="4400550" y="4579938"/>
          <p14:tracePt t="469226" x="4400550" y="4572000"/>
          <p14:tracePt t="469239" x="4408488" y="4557713"/>
          <p14:tracePt t="469256" x="4437063" y="4529138"/>
          <p14:tracePt t="469273" x="4451350" y="4514850"/>
          <p14:tracePt t="469288" x="4479925" y="4500563"/>
          <p14:tracePt t="469288" x="4500563" y="4494213"/>
          <p14:tracePt t="469307" x="4522788" y="4471988"/>
          <p14:tracePt t="469322" x="4529138" y="4471988"/>
          <p14:tracePt t="469339" x="4537075" y="4465638"/>
          <p14:tracePt t="469356" x="4557713" y="4465638"/>
          <p14:tracePt t="469372" x="4572000" y="4465638"/>
          <p14:tracePt t="469390" x="4608513" y="4451350"/>
          <p14:tracePt t="469404" x="4637088" y="4451350"/>
          <p14:tracePt t="469422" x="4694238" y="4451350"/>
          <p14:tracePt t="469439" x="4729163" y="4451350"/>
          <p14:tracePt t="469455" x="4772025" y="4451350"/>
          <p14:tracePt t="469472" x="4786313" y="4451350"/>
          <p14:tracePt t="469514" x="4800600" y="4451350"/>
          <p14:tracePt t="469522" x="4829175" y="4457700"/>
          <p14:tracePt t="469527" x="4851400" y="4465638"/>
          <p14:tracePt t="469538" x="4908550" y="4494213"/>
          <p14:tracePt t="469555" x="4929188" y="4500563"/>
          <p14:tracePt t="469572" x="4951413" y="4508500"/>
          <p14:tracePt t="469588" x="4965700" y="4522788"/>
          <p14:tracePt t="469606" x="4972050" y="4529138"/>
          <p14:tracePt t="469622" x="4979988" y="4537075"/>
          <p14:tracePt t="469639" x="4994275" y="4551363"/>
          <p14:tracePt t="469655" x="5022850" y="4565650"/>
          <p14:tracePt t="469672" x="5029200" y="4572000"/>
          <p14:tracePt t="469689" x="5043488" y="4586288"/>
          <p14:tracePt t="469705" x="5057775" y="4600575"/>
          <p14:tracePt t="469722" x="5065713" y="4608513"/>
          <p14:tracePt t="469738" x="5080000" y="4614863"/>
          <p14:tracePt t="469756" x="5094288" y="4622800"/>
          <p14:tracePt t="469773" x="5114925" y="4637088"/>
          <p14:tracePt t="469789" x="5122863" y="4651375"/>
          <p14:tracePt t="469850" x="5129213" y="4657725"/>
          <p14:tracePt t="469861" x="5137150" y="4657725"/>
          <p14:tracePt t="469874" x="5143500" y="4657725"/>
          <p14:tracePt t="469875" x="5151438" y="4665663"/>
          <p14:tracePt t="469913" x="5151438" y="4672013"/>
          <p14:tracePt t="469934" x="5151438" y="4679950"/>
          <p14:tracePt t="469937" x="5157788" y="4686300"/>
          <p14:tracePt t="469938" x="5165725" y="4708525"/>
          <p14:tracePt t="469954" x="5165725" y="4722813"/>
          <p14:tracePt t="469970" x="5165725" y="4751388"/>
          <p14:tracePt t="469987" x="5165725" y="4772025"/>
          <p14:tracePt t="470004" x="5172075" y="4779963"/>
          <p14:tracePt t="470021" x="5180013" y="4786313"/>
          <p14:tracePt t="470037" x="5180013" y="4794250"/>
          <p14:tracePt t="470054" x="5180013" y="4800600"/>
          <p14:tracePt t="470070" x="5180013" y="4808538"/>
          <p14:tracePt t="470087" x="5180013" y="4829175"/>
          <p14:tracePt t="470103" x="5180013" y="4837113"/>
          <p14:tracePt t="470120" x="5180013" y="4857750"/>
          <p14:tracePt t="470137" x="5180013" y="4886325"/>
          <p14:tracePt t="470154" x="5180013" y="4914900"/>
          <p14:tracePt t="470170" x="5180013" y="4937125"/>
          <p14:tracePt t="470187" x="5180013" y="4951413"/>
          <p14:tracePt t="470233" x="5180013" y="4957763"/>
          <p14:tracePt t="470241" x="5180013" y="4986338"/>
          <p14:tracePt t="470257" x="5172075" y="4994275"/>
          <p14:tracePt t="470273" x="5165725" y="5008563"/>
          <p14:tracePt t="470289" x="5165725" y="5014913"/>
          <p14:tracePt t="470301" x="5157788" y="5029200"/>
          <p14:tracePt t="470337" x="5151438" y="5029200"/>
          <p14:tracePt t="470353" x="5143500" y="5037138"/>
          <p14:tracePt t="470373" x="5137150" y="5037138"/>
          <p14:tracePt t="470380" x="5108575" y="5051425"/>
          <p14:tracePt t="470386" x="5100638" y="5051425"/>
          <p14:tracePt t="470404" x="5094288" y="5051425"/>
          <p14:tracePt t="470420" x="5072063" y="5051425"/>
          <p14:tracePt t="470437" x="5065713" y="5057775"/>
          <p14:tracePt t="470453" x="5057775" y="5065713"/>
          <p14:tracePt t="470490" x="5043488" y="5072063"/>
          <p14:tracePt t="470491" x="5037138" y="5072063"/>
          <p14:tracePt t="470503" x="5029200" y="5072063"/>
          <p14:tracePt t="470519" x="5000625" y="5072063"/>
          <p14:tracePt t="470538" x="4986338" y="5080000"/>
          <p14:tracePt t="470554" x="4951413" y="5080000"/>
          <p14:tracePt t="470554" x="4937125" y="5080000"/>
          <p14:tracePt t="470570" x="4908550" y="5086350"/>
          <p14:tracePt t="470587" x="4894263" y="5086350"/>
          <p14:tracePt t="470604" x="4879975" y="5086350"/>
          <p14:tracePt t="470620" x="4865688" y="5100638"/>
          <p14:tracePt t="470636" x="4857750" y="5100638"/>
          <p14:tracePt t="470653" x="4843463" y="5100638"/>
          <p14:tracePt t="470670" x="4822825" y="5114925"/>
          <p14:tracePt t="470705" x="4814888" y="5114925"/>
          <p14:tracePt t="470722" x="4800600" y="5114925"/>
          <p14:tracePt t="470736" x="4794250" y="5114925"/>
          <p14:tracePt t="470738" x="4786313" y="5114925"/>
          <p14:tracePt t="470753" x="4765675" y="5114925"/>
          <p14:tracePt t="470770" x="4757738" y="5114925"/>
          <p14:tracePt t="470786" x="4722813" y="5114925"/>
          <p14:tracePt t="470804" x="4708525" y="5114925"/>
          <p14:tracePt t="470819" x="4700588" y="5114925"/>
          <p14:tracePt t="470837" x="4686300" y="5114925"/>
          <p14:tracePt t="470853" x="4679950" y="5114925"/>
          <p14:tracePt t="470870" x="4672013" y="5114925"/>
          <p14:tracePt t="470886" x="4657725" y="5100638"/>
          <p14:tracePt t="470903" x="4643438" y="5100638"/>
          <p14:tracePt t="470919" x="4637088" y="5094288"/>
          <p14:tracePt t="470937" x="4629150" y="5094288"/>
          <p14:tracePt t="470952" x="4608513" y="5094288"/>
          <p14:tracePt t="470969" x="4594225" y="5086350"/>
          <p14:tracePt t="471010" x="4572000" y="5072063"/>
          <p14:tracePt t="471011" x="4557713" y="5057775"/>
          <p14:tracePt t="471050" x="4551363" y="5051425"/>
          <p14:tracePt t="471066" x="4543425" y="5043488"/>
          <p14:tracePt t="471098" x="4537075" y="5037138"/>
          <p14:tracePt t="471106" x="4522788" y="5022850"/>
          <p14:tracePt t="471119" x="4514850" y="5014913"/>
          <p14:tracePt t="471138" x="4514850" y="4986338"/>
          <p14:tracePt t="471152" x="4514850" y="4979988"/>
          <p14:tracePt t="471154" x="4508500" y="4972050"/>
          <p14:tracePt t="471169" x="4500563" y="4951413"/>
          <p14:tracePt t="471186" x="4500563" y="4943475"/>
          <p14:tracePt t="471202" x="4500563" y="4922838"/>
          <p14:tracePt t="471219" x="4500563" y="4914900"/>
          <p14:tracePt t="471235" x="4500563" y="4908550"/>
          <p14:tracePt t="471252" x="4500563" y="4879975"/>
          <p14:tracePt t="471269" x="4479925" y="4857750"/>
          <p14:tracePt t="471286" x="4479925" y="4843463"/>
          <p14:tracePt t="471303" x="4479925" y="4837113"/>
          <p14:tracePt t="471319" x="4479925" y="4822825"/>
          <p14:tracePt t="471336" x="4479925" y="4808538"/>
          <p14:tracePt t="471353" x="4479925" y="4786313"/>
          <p14:tracePt t="471369" x="4479925" y="4751388"/>
          <p14:tracePt t="471369" x="4479925" y="4743450"/>
          <p14:tracePt t="471386" x="4479925" y="4722813"/>
          <p14:tracePt t="471402" x="4479925" y="4708525"/>
          <p14:tracePt t="471458" x="4486275" y="4694238"/>
          <p14:tracePt t="471466" x="4486275" y="4686300"/>
          <p14:tracePt t="471474" x="4494213" y="4679950"/>
          <p14:tracePt t="471490" x="4514850" y="4665663"/>
          <p14:tracePt t="471506" x="4522788" y="4657725"/>
          <p14:tracePt t="471514" x="4529138" y="4651375"/>
          <p14:tracePt t="471522" x="4537075" y="4637088"/>
          <p14:tracePt t="471536" x="4551363" y="4622800"/>
          <p14:tracePt t="471594" x="4557713" y="4614863"/>
          <p14:tracePt t="471610" x="4572000" y="4608513"/>
          <p14:tracePt t="471618" x="4586288" y="4594225"/>
          <p14:tracePt t="471627" x="4594225" y="4586288"/>
          <p14:tracePt t="471642" x="4600575" y="4586288"/>
          <p14:tracePt t="471652" x="4643438" y="4557713"/>
          <p14:tracePt t="471698" x="4651375" y="4551363"/>
          <p14:tracePt t="471706" x="4672013" y="4543425"/>
          <p14:tracePt t="471746" x="4679950" y="4543425"/>
          <p14:tracePt t="471753" x="4686300" y="4537075"/>
          <p14:tracePt t="473858" x="4700588" y="4537075"/>
          <p14:tracePt t="473866" x="4714875" y="4522788"/>
          <p14:tracePt t="473986" x="4722813" y="4514850"/>
          <p14:tracePt t="474610" x="4743450" y="4514850"/>
          <p14:tracePt t="474626" x="4751388" y="4514850"/>
          <p14:tracePt t="474658" x="4757738" y="4514850"/>
          <p14:tracePt t="474666" x="4765675" y="4514850"/>
          <p14:tracePt t="474674" x="4779963" y="4514850"/>
          <p14:tracePt t="474682" x="4794250" y="4514850"/>
          <p14:tracePt t="474682" x="4800600" y="4514850"/>
          <p14:tracePt t="474698" x="4822825" y="4514850"/>
          <p14:tracePt t="474714" x="4857750" y="4514850"/>
          <p14:tracePt t="474730" x="4879975" y="4514850"/>
          <p14:tracePt t="474747" x="4894263" y="4514850"/>
          <p14:tracePt t="474764" x="4908550" y="4514850"/>
          <p14:tracePt t="474780" x="4937125" y="4522788"/>
          <p14:tracePt t="474833" x="4951413" y="4529138"/>
          <p14:tracePt t="474850" x="4972050" y="4537075"/>
          <p14:tracePt t="474858" x="4979988" y="4537075"/>
          <p14:tracePt t="474866" x="4994275" y="4557713"/>
          <p14:tracePt t="474881" x="5000625" y="4565650"/>
          <p14:tracePt t="474930" x="5014913" y="4572000"/>
          <p14:tracePt t="474946" x="5022850" y="4579938"/>
          <p14:tracePt t="474954" x="5043488" y="4600575"/>
          <p14:tracePt t="474962" x="5051425" y="4608513"/>
          <p14:tracePt t="474970" x="5072063" y="4637088"/>
          <p14:tracePt t="474981" x="5072063" y="4651375"/>
          <p14:tracePt t="474996" x="5080000" y="4672013"/>
          <p14:tracePt t="475013" x="5080000" y="4686300"/>
          <p14:tracePt t="475030" x="5086350" y="4708525"/>
          <p14:tracePt t="475046" x="5086350" y="4722813"/>
          <p14:tracePt t="475064" x="5108575" y="4751388"/>
          <p14:tracePt t="475080" x="5114925" y="4772025"/>
          <p14:tracePt t="475097" x="5114925" y="4786313"/>
          <p14:tracePt t="475113" x="5114925" y="4800600"/>
          <p14:tracePt t="475131" x="5114925" y="4829175"/>
          <p14:tracePt t="475147" x="5114925" y="4851400"/>
          <p14:tracePt t="475163" x="5114925" y="4886325"/>
          <p14:tracePt t="475180" x="5114925" y="4922838"/>
          <p14:tracePt t="475196" x="5114925" y="4937125"/>
          <p14:tracePt t="475214" x="5114925" y="4965700"/>
          <p14:tracePt t="475229" x="5108575" y="4986338"/>
          <p14:tracePt t="475246" x="5100638" y="5000625"/>
          <p14:tracePt t="475263" x="5094288" y="5037138"/>
          <p14:tracePt t="475280" x="5072063" y="5057775"/>
          <p14:tracePt t="475296" x="5065713" y="5065713"/>
          <p14:tracePt t="475313" x="5065713" y="5080000"/>
          <p14:tracePt t="475362" x="5057775" y="5086350"/>
          <p14:tracePt t="475371" x="5051425" y="5094288"/>
          <p14:tracePt t="475385" x="5043488" y="5094288"/>
          <p14:tracePt t="475389" x="5037138" y="5094288"/>
          <p14:tracePt t="475399" x="5022850" y="5094288"/>
          <p14:tracePt t="475413" x="4986338" y="5094288"/>
          <p14:tracePt t="475430" x="4951413" y="5094288"/>
          <p14:tracePt t="475446" x="4937125" y="5094288"/>
          <p14:tracePt t="475464" x="4914900" y="5094288"/>
          <p14:tracePt t="475479" x="4894263" y="5080000"/>
          <p14:tracePt t="475496" x="4872038" y="5072063"/>
          <p14:tracePt t="475512" x="4843463" y="5057775"/>
          <p14:tracePt t="475529" x="4800600" y="5029200"/>
          <p14:tracePt t="475546" x="4772025" y="5022850"/>
          <p14:tracePt t="475594" x="4757738" y="5022850"/>
          <p14:tracePt t="475602" x="4751388" y="5022850"/>
          <p14:tracePt t="475610" x="4737100" y="5014913"/>
          <p14:tracePt t="475642" x="4714875" y="5000625"/>
          <p14:tracePt t="475642" x="4700588" y="4986338"/>
          <p14:tracePt t="475658" x="4694238" y="4979988"/>
          <p14:tracePt t="475666" x="4686300" y="4972050"/>
          <p14:tracePt t="475674" x="4686300" y="4965700"/>
          <p14:tracePt t="475682" x="4657725" y="4943475"/>
          <p14:tracePt t="475696" x="4651375" y="4929188"/>
          <p14:tracePt t="475712" x="4643438" y="4914900"/>
          <p14:tracePt t="475712" x="4643438" y="4908550"/>
          <p14:tracePt t="475730" x="4629150" y="4872038"/>
          <p14:tracePt t="475746" x="4622800" y="4851400"/>
          <p14:tracePt t="475763" x="4608513" y="4829175"/>
          <p14:tracePt t="475779" x="4608513" y="4800600"/>
          <p14:tracePt t="475795" x="4586288" y="4779963"/>
          <p14:tracePt t="475813" x="4579938" y="4757738"/>
          <p14:tracePt t="475828" x="4572000" y="4722813"/>
          <p14:tracePt t="475846" x="4572000" y="4714875"/>
          <p14:tracePt t="475862" x="4572000" y="4700588"/>
          <p14:tracePt t="475879" x="4572000" y="4679950"/>
          <p14:tracePt t="475895" x="4572000" y="4665663"/>
          <p14:tracePt t="475912" x="4572000" y="4643438"/>
          <p14:tracePt t="475929" x="4572000" y="4608513"/>
          <p14:tracePt t="475946" x="4572000" y="4600575"/>
          <p14:tracePt t="476001" x="4572000" y="4594225"/>
          <p14:tracePt t="476012" x="4579938" y="4579938"/>
          <p14:tracePt t="476020" x="4586288" y="4572000"/>
          <p14:tracePt t="476028" x="4594225" y="4565650"/>
          <p14:tracePt t="476045" x="4608513" y="4557713"/>
          <p14:tracePt t="476062" x="4614863" y="4557713"/>
          <p14:tracePt t="476105" x="4622800" y="4557713"/>
          <p14:tracePt t="476137" x="4629150" y="4557713"/>
          <p14:tracePt t="476146" x="4657725" y="4557713"/>
          <p14:tracePt t="476153" x="4679950" y="4557713"/>
          <p14:tracePt t="476162" x="4714875" y="4557713"/>
          <p14:tracePt t="476178" x="4737100" y="4557713"/>
          <p14:tracePt t="476194" x="4751388" y="4557713"/>
          <p14:tracePt t="476212" x="4772025" y="4557713"/>
          <p14:tracePt t="476228" x="4808538" y="4557713"/>
          <p14:tracePt t="476245" x="4814888" y="4557713"/>
          <p14:tracePt t="476261" x="4843463" y="4557713"/>
          <p14:tracePt t="476278" x="4857750" y="4557713"/>
          <p14:tracePt t="476294" x="4886325" y="4557713"/>
          <p14:tracePt t="476311" x="4900613" y="4557713"/>
          <p14:tracePt t="476327" x="4908550" y="4557713"/>
          <p14:tracePt t="476344" x="4922838" y="4565650"/>
          <p14:tracePt t="476361" x="4937125" y="4565650"/>
          <p14:tracePt t="476377" x="4943475" y="4572000"/>
          <p14:tracePt t="476395" x="4979988" y="4594225"/>
          <p14:tracePt t="476411" x="4994275" y="4608513"/>
          <p14:tracePt t="476429" x="5008563" y="4622800"/>
          <p14:tracePt t="476444" x="5022850" y="4637088"/>
          <p14:tracePt t="476461" x="5029200" y="4643438"/>
          <p14:tracePt t="476478" x="5037138" y="4651375"/>
          <p14:tracePt t="476494" x="5051425" y="4657725"/>
          <p14:tracePt t="476529" x="5057775" y="4672013"/>
          <p14:tracePt t="476544" x="5065713" y="4679950"/>
          <p14:tracePt t="476561" x="5065713" y="4686300"/>
          <p14:tracePt t="476577" x="5065713" y="4700588"/>
          <p14:tracePt t="476577" x="5072063" y="4714875"/>
          <p14:tracePt t="476594" x="5072063" y="4722813"/>
          <p14:tracePt t="476610" x="5072063" y="4729163"/>
          <p14:tracePt t="476627" x="5072063" y="4751388"/>
          <p14:tracePt t="476681" x="5072063" y="4757738"/>
          <p14:tracePt t="476687" x="5072063" y="4779963"/>
          <p14:tracePt t="476697" x="5072063" y="4786313"/>
          <p14:tracePt t="476717" x="5072063" y="4794250"/>
          <p14:tracePt t="476721" x="5072063" y="4800600"/>
          <p14:tracePt t="476727" x="5072063" y="4829175"/>
          <p14:tracePt t="476744" x="5072063" y="4837113"/>
          <p14:tracePt t="476760" x="5072063" y="4843463"/>
          <p14:tracePt t="476777" x="5072063" y="4857750"/>
          <p14:tracePt t="476793" x="5072063" y="4872038"/>
          <p14:tracePt t="476841" x="5072063" y="4879975"/>
          <p14:tracePt t="476849" x="5072063" y="4894263"/>
          <p14:tracePt t="476857" x="5072063" y="4900613"/>
          <p14:tracePt t="476865" x="5072063" y="4914900"/>
          <p14:tracePt t="476877" x="5072063" y="4929188"/>
          <p14:tracePt t="476893" x="5072063" y="4937125"/>
          <p14:tracePt t="476911" x="5072063" y="4943475"/>
          <p14:tracePt t="476927" x="5072063" y="4951413"/>
          <p14:tracePt t="476944" x="5072063" y="4972050"/>
          <p14:tracePt t="476944" x="5072063" y="4979988"/>
          <p14:tracePt t="476977" x="5072063" y="5008563"/>
          <p14:tracePt t="476978" x="5072063" y="5022850"/>
          <p14:tracePt t="476994" x="5072063" y="5029200"/>
          <p14:tracePt t="477010" x="5072063" y="5043488"/>
          <p14:tracePt t="477027" x="5072063" y="5051425"/>
          <p14:tracePt t="477043" x="5072063" y="5057775"/>
          <p14:tracePt t="477060" x="5086350" y="5072063"/>
          <p14:tracePt t="477076" x="5086350" y="5086350"/>
          <p14:tracePt t="477093" x="5094288" y="5100638"/>
          <p14:tracePt t="477110" x="5094288" y="5137150"/>
          <p14:tracePt t="477126" x="5094288" y="5165725"/>
          <p14:tracePt t="477143" x="5094288" y="5200650"/>
          <p14:tracePt t="477160" x="5094288" y="5222875"/>
          <p14:tracePt t="477160" x="5094288" y="5237163"/>
          <p14:tracePt t="477178" x="5094288" y="5251450"/>
          <p14:tracePt t="477193" x="5094288" y="5257800"/>
          <p14:tracePt t="477210" x="5094288" y="5294313"/>
          <p14:tracePt t="477227" x="5094288" y="5322888"/>
          <p14:tracePt t="477244" x="5094288" y="5357813"/>
          <p14:tracePt t="477260" x="5100638" y="5380038"/>
          <p14:tracePt t="477277" x="5100638" y="5414963"/>
          <p14:tracePt t="477293" x="5108575" y="5457825"/>
          <p14:tracePt t="477310" x="5108575" y="5494338"/>
          <p14:tracePt t="477327" x="5122863" y="5522913"/>
          <p14:tracePt t="477343" x="5122863" y="5537200"/>
          <p14:tracePt t="477360" x="5137150" y="5572125"/>
          <p14:tracePt t="477376" x="5143500" y="5586413"/>
          <p14:tracePt t="477395" x="5143500" y="5600700"/>
          <p14:tracePt t="477410" x="5143500" y="5622925"/>
          <p14:tracePt t="477427" x="5151438" y="5657850"/>
          <p14:tracePt t="477443" x="5165725" y="5680075"/>
          <p14:tracePt t="477460" x="5172075" y="5700713"/>
          <p14:tracePt t="477478" x="5200650" y="5751513"/>
          <p14:tracePt t="477493" x="5229225" y="5786438"/>
          <p14:tracePt t="477511" x="5265738" y="5843588"/>
          <p14:tracePt t="477527" x="5300663" y="5894388"/>
          <p14:tracePt t="477543" x="5329238" y="5937250"/>
          <p14:tracePt t="477560" x="5365750" y="5980113"/>
          <p14:tracePt t="477577" x="5394325" y="6015038"/>
          <p14:tracePt t="477577" x="5414963" y="6037263"/>
          <p14:tracePt t="477594" x="5451475" y="6072188"/>
          <p14:tracePt t="477610" x="5465763" y="6086475"/>
          <p14:tracePt t="477626" x="5480050" y="6100763"/>
          <p14:tracePt t="477643" x="5486400" y="6108700"/>
          <p14:tracePt t="477794" x="5480050" y="6115050"/>
          <p14:tracePt t="477810" x="5472113" y="6115050"/>
          <p14:tracePt t="477811" x="5429250" y="6115050"/>
          <p14:tracePt t="477826" x="5386388" y="6115050"/>
          <p14:tracePt t="477843" x="5337175" y="6115050"/>
          <p14:tracePt t="477859" x="5265738" y="6115050"/>
          <p14:tracePt t="477877" x="5237163" y="6115050"/>
          <p14:tracePt t="477893" x="5214938" y="6115050"/>
          <p14:tracePt t="477909" x="5194300" y="6115050"/>
          <p14:tracePt t="477927" x="5172075" y="6094413"/>
          <p14:tracePt t="477943" x="5143500" y="6080125"/>
          <p14:tracePt t="477960" x="5086350" y="6037263"/>
          <p14:tracePt t="477976" x="5029200" y="5994400"/>
          <p14:tracePt t="477993" x="4986338" y="5980113"/>
          <p14:tracePt t="478009" x="4908550" y="5929313"/>
          <p14:tracePt t="478027" x="4857750" y="5886450"/>
          <p14:tracePt t="478042" x="4808538" y="5822950"/>
          <p14:tracePt t="478059" x="4765675" y="5694363"/>
          <p14:tracePt t="478076" x="4714875" y="5580063"/>
          <p14:tracePt t="478092" x="4657725" y="5465763"/>
          <p14:tracePt t="478109" x="4629150" y="5394325"/>
          <p14:tracePt t="478125" x="4608513" y="5343525"/>
          <p14:tracePt t="478143" x="4579938" y="5280025"/>
          <p14:tracePt t="478158" x="4579938" y="5208588"/>
          <p14:tracePt t="478176" x="4572000" y="5129213"/>
          <p14:tracePt t="478192" x="4557713" y="5065713"/>
          <p14:tracePt t="478209" x="4557713" y="4957763"/>
          <p14:tracePt t="478226" x="4543425" y="4922838"/>
          <p14:tracePt t="478242" x="4543425" y="4894263"/>
          <p14:tracePt t="478258" x="4537075" y="4851400"/>
          <p14:tracePt t="478275" x="4537075" y="4786313"/>
          <p14:tracePt t="478293" x="4537075" y="4714875"/>
          <p14:tracePt t="478308" x="4537075" y="4665663"/>
          <p14:tracePt t="478325" x="4537075" y="4608513"/>
          <p14:tracePt t="478341" x="4537075" y="4565650"/>
          <p14:tracePt t="478359" x="4537075" y="4522788"/>
          <p14:tracePt t="478375" x="4537075" y="4479925"/>
          <p14:tracePt t="478391" x="4537075" y="4451350"/>
          <p14:tracePt t="478409" x="4537075" y="4400550"/>
          <p14:tracePt t="478425" x="4537075" y="4329113"/>
          <p14:tracePt t="478443" x="4543425" y="4271963"/>
          <p14:tracePt t="478458" x="4557713" y="4251325"/>
          <p14:tracePt t="478475" x="4565650" y="4229100"/>
          <p14:tracePt t="478492" x="4579938" y="4194175"/>
          <p14:tracePt t="478508" x="4586288" y="4171950"/>
          <p14:tracePt t="478525" x="4600575" y="4108450"/>
          <p14:tracePt t="478541" x="4629150" y="4071938"/>
          <p14:tracePt t="478558" x="4637088" y="4043363"/>
          <p14:tracePt t="478574" x="4651375" y="4022725"/>
          <p14:tracePt t="478592" x="4672013" y="3986213"/>
          <p14:tracePt t="478608" x="4694238" y="3965575"/>
          <p14:tracePt t="478625" x="4708525" y="3937000"/>
          <p14:tracePt t="478641" x="4743450" y="3900488"/>
          <p14:tracePt t="478658" x="4765675" y="3879850"/>
          <p14:tracePt t="478674" x="4794250" y="3865563"/>
          <p14:tracePt t="478691" x="4822825" y="3851275"/>
          <p14:tracePt t="478708" x="4843463" y="3836988"/>
          <p14:tracePt t="478724" x="4872038" y="3829050"/>
          <p14:tracePt t="478742" x="4908550" y="3800475"/>
          <p14:tracePt t="478757" x="4937125" y="3794125"/>
          <p14:tracePt t="479073" x="4929188" y="3794125"/>
          <p14:tracePt t="479081" x="4914900" y="3794125"/>
          <p14:tracePt t="479090" x="4894263" y="3794125"/>
          <p14:tracePt t="479108" x="4879975" y="3800475"/>
          <p14:tracePt t="479124" x="4837113" y="3808413"/>
          <p14:tracePt t="479169" x="4829175" y="3808413"/>
          <p14:tracePt t="479177" x="4814888" y="3808413"/>
          <p14:tracePt t="479190" x="4808538" y="3814763"/>
          <p14:tracePt t="479225" x="4794250" y="3814763"/>
          <p14:tracePt t="479257" x="4779963" y="3822700"/>
          <p14:tracePt t="479265" x="4772025" y="3829050"/>
          <p14:tracePt t="479313" x="4765675" y="3829050"/>
          <p14:tracePt t="479362" x="4757738" y="3829050"/>
          <p14:tracePt t="479402" x="4751388" y="3829050"/>
          <p14:tracePt t="479410" x="4729163" y="3822700"/>
          <p14:tracePt t="479418" x="4708525" y="3814763"/>
          <p14:tracePt t="479426" x="4686300" y="3794125"/>
          <p14:tracePt t="479441" x="4679950" y="3786188"/>
          <p14:tracePt t="479457" x="4672013" y="3779838"/>
          <p14:tracePt t="479545" x="4665663" y="3771900"/>
          <p14:tracePt t="479554" x="4665663" y="3765550"/>
          <p14:tracePt t="479571" x="4665663" y="3757613"/>
          <p14:tracePt t="479578" x="4665663" y="3751263"/>
          <p14:tracePt t="479584" x="4657725" y="3743325"/>
          <p14:tracePt t="479590" x="4651375" y="3729038"/>
          <p14:tracePt t="479607" x="4651375" y="3714750"/>
          <p14:tracePt t="479624" x="4637088" y="3700463"/>
          <p14:tracePt t="479641" x="4637088" y="3694113"/>
          <p14:tracePt t="479641" x="4637088" y="3686175"/>
          <p14:tracePt t="479673" x="4637088" y="3679825"/>
          <p14:tracePt t="479674" x="4637088" y="3651250"/>
          <p14:tracePt t="479690" x="4637088" y="3636963"/>
          <p14:tracePt t="479707" x="4637088" y="3629025"/>
          <p14:tracePt t="479723" x="4629150" y="3608388"/>
          <p14:tracePt t="479740" x="4629150" y="3600450"/>
          <p14:tracePt t="479756" x="4629150" y="3594100"/>
          <p14:tracePt t="479773" x="4629150" y="3579813"/>
          <p14:tracePt t="479790" x="4629150" y="3565525"/>
          <p14:tracePt t="479807" x="4629150" y="3557588"/>
          <p14:tracePt t="479822" x="4629150" y="3536950"/>
          <p14:tracePt t="479840" x="4629150" y="3522663"/>
          <p14:tracePt t="479856" x="4629150" y="3514725"/>
          <p14:tracePt t="479873" x="4629150" y="3494088"/>
          <p14:tracePt t="479890" x="4629150" y="3486150"/>
          <p14:tracePt t="479905" x="4629150" y="3479800"/>
          <p14:tracePt t="479922" x="4629150" y="3465513"/>
          <p14:tracePt t="479939" x="4637088" y="3451225"/>
          <p14:tracePt t="479957" x="4643438" y="3443288"/>
          <p14:tracePt t="479973" x="4651375" y="3436938"/>
          <p14:tracePt t="479989" x="4657725" y="3429000"/>
          <p14:tracePt t="480006" x="4665663" y="3422650"/>
          <p14:tracePt t="480022" x="4694238" y="3414713"/>
          <p14:tracePt t="480065" x="4708525" y="3414713"/>
          <p14:tracePt t="480081" x="4714875" y="3414713"/>
          <p14:tracePt t="480113" x="4722813" y="3414713"/>
          <p14:tracePt t="480129" x="4729163" y="3414713"/>
          <p14:tracePt t="480170" x="4743450" y="3414713"/>
          <p14:tracePt t="480218" x="4751388" y="3414713"/>
          <p14:tracePt t="480226" x="4757738" y="3414713"/>
          <p14:tracePt t="480258" x="4765675" y="3414713"/>
          <p14:tracePt t="480274" x="4779963" y="3414713"/>
          <p14:tracePt t="480282" x="4786313" y="3414713"/>
          <p14:tracePt t="480290" x="4800600" y="3422650"/>
          <p14:tracePt t="480306" x="4822825" y="3422650"/>
          <p14:tracePt t="480322" x="4829175" y="3422650"/>
          <p14:tracePt t="480339" x="4843463" y="3429000"/>
          <p14:tracePt t="480386" x="4865688" y="3436938"/>
          <p14:tracePt t="480426" x="4886325" y="3443288"/>
          <p14:tracePt t="480434" x="4914900" y="3465513"/>
          <p14:tracePt t="480450" x="4929188" y="3471863"/>
          <p14:tracePt t="480458" x="4937125" y="3479800"/>
          <p14:tracePt t="480466" x="4943475" y="3479800"/>
          <p14:tracePt t="480473" x="4965700" y="3494088"/>
          <p14:tracePt t="480506" x="4965700" y="3508375"/>
          <p14:tracePt t="480506" x="4979988" y="3522663"/>
          <p14:tracePt t="480523" x="4994275" y="3543300"/>
          <p14:tracePt t="480539" x="5008563" y="3557588"/>
          <p14:tracePt t="480556" x="5014913" y="3579813"/>
          <p14:tracePt t="480572" x="5022850" y="3586163"/>
          <p14:tracePt t="480589" x="5029200" y="3600450"/>
          <p14:tracePt t="480605" x="5037138" y="3608388"/>
          <p14:tracePt t="480622" x="5051425" y="3622675"/>
          <p14:tracePt t="480638" x="5057775" y="3643313"/>
          <p14:tracePt t="480655" x="5072063" y="3665538"/>
          <p14:tracePt t="480671" x="5072063" y="3686175"/>
          <p14:tracePt t="480688" x="5080000" y="3722688"/>
          <p14:tracePt t="480688" x="5086350" y="3736975"/>
          <p14:tracePt t="480706" x="5108575" y="3779838"/>
          <p14:tracePt t="480722" x="5108575" y="3800475"/>
          <p14:tracePt t="480739" x="5114925" y="3851275"/>
          <p14:tracePt t="480756" x="5114925" y="3871913"/>
          <p14:tracePt t="480773" x="5114925" y="3900488"/>
          <p14:tracePt t="480788" x="5114925" y="3937000"/>
          <p14:tracePt t="480805" x="5114925" y="3965575"/>
          <p14:tracePt t="480822" x="5114925" y="4022725"/>
          <p14:tracePt t="480838" x="5114925" y="4079875"/>
          <p14:tracePt t="480855" x="5094288" y="4122738"/>
          <p14:tracePt t="480871" x="5086350" y="4171950"/>
          <p14:tracePt t="480889" x="5051425" y="4208463"/>
          <p14:tracePt t="480904" x="5043488" y="4222750"/>
          <p14:tracePt t="480922" x="5043488" y="4251325"/>
          <p14:tracePt t="480938" x="5022850" y="4300538"/>
          <p14:tracePt t="480955" x="5022850" y="4351338"/>
          <p14:tracePt t="480971" x="5008563" y="4429125"/>
          <p14:tracePt t="480987" x="5008563" y="4486275"/>
          <p14:tracePt t="481006" x="5008563" y="4529138"/>
          <p14:tracePt t="481021" x="5008563" y="4565650"/>
          <p14:tracePt t="481039" x="5008563" y="4594225"/>
          <p14:tracePt t="481055" x="5029200" y="4651375"/>
          <p14:tracePt t="481071" x="5043488" y="4686300"/>
          <p14:tracePt t="481088" x="5086350" y="4737100"/>
          <p14:tracePt t="481104" x="5108575" y="4757738"/>
          <p14:tracePt t="481121" x="5137150" y="4808538"/>
          <p14:tracePt t="481138" x="5137150" y="4829175"/>
          <p14:tracePt t="481154" x="5137150" y="4837113"/>
          <p14:tracePt t="481171" x="5137150" y="4843463"/>
          <p14:tracePt t="481188" x="5137150" y="4857750"/>
          <p14:tracePt t="481204" x="5137150" y="4872038"/>
          <p14:tracePt t="481221" x="5137150" y="4894263"/>
          <p14:tracePt t="481237" x="5137150" y="4922838"/>
          <p14:tracePt t="481255" x="5122863" y="4965700"/>
          <p14:tracePt t="481271" x="5108575" y="4979988"/>
          <p14:tracePt t="481288" x="5100638" y="5000625"/>
          <p14:tracePt t="481305" x="5086350" y="5022850"/>
          <p14:tracePt t="481321" x="5057775" y="5051425"/>
          <p14:tracePt t="481339" x="5029200" y="5065713"/>
          <p14:tracePt t="481354" x="5022850" y="5072063"/>
          <p14:tracePt t="481370" x="5008563" y="5072063"/>
          <p14:tracePt t="481387" x="4986338" y="5080000"/>
          <p14:tracePt t="481404" x="4965700" y="5080000"/>
          <p14:tracePt t="481420" x="4951413" y="5080000"/>
          <p14:tracePt t="481437" x="4929188" y="5080000"/>
          <p14:tracePt t="481454" x="4914900" y="5080000"/>
          <p14:tracePt t="481470" x="4879975" y="5080000"/>
          <p14:tracePt t="481487" x="4851400" y="5080000"/>
          <p14:tracePt t="481504" x="4814888" y="5080000"/>
          <p14:tracePt t="481504" x="4786313" y="5080000"/>
          <p14:tracePt t="481522" x="4779963" y="5072063"/>
          <p14:tracePt t="481537" x="4737100" y="5051425"/>
          <p14:tracePt t="481553" x="4714875" y="5043488"/>
          <p14:tracePt t="481601" x="4700588" y="5029200"/>
          <p14:tracePt t="481609" x="4686300" y="5014913"/>
          <p14:tracePt t="481625" x="4672013" y="4994275"/>
          <p14:tracePt t="481626" x="4665663" y="4986338"/>
          <p14:tracePt t="481641" x="4651375" y="4965700"/>
          <p14:tracePt t="481657" x="4622800" y="4929188"/>
          <p14:tracePt t="481670" x="4614863" y="4908550"/>
          <p14:tracePt t="481686" x="4614863" y="4886325"/>
          <p14:tracePt t="481704" x="4586288" y="4829175"/>
          <p14:tracePt t="481720" x="4586288" y="4800600"/>
          <p14:tracePt t="481736" x="4565650" y="4737100"/>
          <p14:tracePt t="481753" x="4565650" y="4722813"/>
          <p14:tracePt t="481771" x="4565650" y="4694238"/>
          <p14:tracePt t="481787" x="4565650" y="4657725"/>
          <p14:tracePt t="481803" x="4565650" y="4643438"/>
          <p14:tracePt t="481821" x="4565650" y="4622800"/>
          <p14:tracePt t="481836" x="4565650" y="4608513"/>
          <p14:tracePt t="481854" x="4565650" y="4586288"/>
          <p14:tracePt t="481869" x="4579938" y="4557713"/>
          <p14:tracePt t="481887" x="4586288" y="4551363"/>
          <p14:tracePt t="481903" x="4594225" y="4543425"/>
          <p14:tracePt t="481920" x="4600575" y="4537075"/>
          <p14:tracePt t="481936" x="4629150" y="4522788"/>
          <p14:tracePt t="481953" x="4657725" y="4522788"/>
          <p14:tracePt t="481969" x="4694238" y="4514850"/>
          <p14:tracePt t="481986" x="4722813" y="4500563"/>
          <p14:tracePt t="482003" x="4743450" y="4500563"/>
          <p14:tracePt t="482020" x="4772025" y="4494213"/>
          <p14:tracePt t="482037" x="4808538" y="4494213"/>
          <p14:tracePt t="482053" x="4829175" y="4494213"/>
          <p14:tracePt t="482069" x="4851400" y="4494213"/>
          <p14:tracePt t="482086" x="4857750" y="4494213"/>
          <p14:tracePt t="482137" x="4865688" y="4494213"/>
          <p14:tracePt t="482170" x="4886325" y="4494213"/>
          <p14:tracePt t="482176" x="4894263" y="4494213"/>
          <p14:tracePt t="482182" x="4900613" y="4494213"/>
          <p14:tracePt t="482185" x="4908550" y="4494213"/>
          <p14:tracePt t="482202" x="4922838" y="4494213"/>
          <p14:tracePt t="482219" x="4943475" y="4500563"/>
          <p14:tracePt t="482236" x="4951413" y="4508500"/>
          <p14:tracePt t="482253" x="4965700" y="4522788"/>
          <p14:tracePt t="482270" x="4972050" y="4543425"/>
          <p14:tracePt t="482286" x="4979988" y="4572000"/>
          <p14:tracePt t="482304" x="4994275" y="4586288"/>
          <p14:tracePt t="482319" x="5008563" y="4600575"/>
          <p14:tracePt t="482319" x="5008563" y="4608513"/>
          <p14:tracePt t="482338" x="5008563" y="4614863"/>
          <p14:tracePt t="482353" x="5022850" y="4643438"/>
          <p14:tracePt t="482370" x="5022850" y="4672013"/>
          <p14:tracePt t="482386" x="5029200" y="4679950"/>
          <p14:tracePt t="482457" x="5029200" y="4686300"/>
          <p14:tracePt t="482465" x="5037138" y="4700588"/>
          <p14:tracePt t="482474" x="5043488" y="4708525"/>
          <p14:tracePt t="482506" x="5043488" y="4714875"/>
          <p14:tracePt t="482512" x="5043488" y="4729163"/>
          <p14:tracePt t="482530" x="5043488" y="4737100"/>
          <p14:tracePt t="482538" x="5043488" y="4751388"/>
          <p14:tracePt t="482549" x="5043488" y="4757738"/>
          <p14:tracePt t="482556" x="5043488" y="4772025"/>
          <p14:tracePt t="482569" x="5043488" y="4794250"/>
          <p14:tracePt t="482587" x="5037138" y="4800600"/>
          <p14:tracePt t="482602" x="5037138" y="4808538"/>
          <p14:tracePt t="482619" x="5008563" y="4857750"/>
          <p14:tracePt t="482666" x="4994275" y="4872038"/>
          <p14:tracePt t="482673" x="4994275" y="4879975"/>
          <p14:tracePt t="482690" x="4986338" y="4894263"/>
          <p14:tracePt t="482706" x="4979988" y="4914900"/>
          <p14:tracePt t="482719" x="4965700" y="4929188"/>
          <p14:tracePt t="482735" x="4957763" y="4937125"/>
          <p14:tracePt t="482736" x="4951413" y="4951413"/>
          <p14:tracePt t="482752" x="4937125" y="4972050"/>
          <p14:tracePt t="482768" x="4922838" y="4979988"/>
          <p14:tracePt t="482841" x="4914900" y="4979988"/>
          <p14:tracePt t="482849" x="4886325" y="4979988"/>
          <p14:tracePt t="482857" x="4879975" y="4979988"/>
          <p14:tracePt t="482865" x="4872038" y="4979988"/>
          <p14:tracePt t="482885" x="4865688" y="4979988"/>
          <p14:tracePt t="482930" x="4851400" y="4979988"/>
          <p14:tracePt t="482945" x="4837113" y="4979988"/>
          <p14:tracePt t="482953" x="4814888" y="4965700"/>
          <p14:tracePt t="482958" x="4800600" y="4965700"/>
          <p14:tracePt t="482968" x="4786313" y="4951413"/>
          <p14:tracePt t="482985" x="4757738" y="4937125"/>
          <p14:tracePt t="483002" x="4729163" y="4914900"/>
          <p14:tracePt t="483018" x="4722813" y="4908550"/>
          <p14:tracePt t="483036" x="4708525" y="4886325"/>
          <p14:tracePt t="483073" x="4700588" y="4879975"/>
          <p14:tracePt t="483082" x="4686300" y="4865688"/>
          <p14:tracePt t="483089" x="4686300" y="4851400"/>
          <p14:tracePt t="483089" x="4679950" y="4843463"/>
          <p14:tracePt t="483106" x="4679950" y="4837113"/>
          <p14:tracePt t="483118" x="4672013" y="4814888"/>
          <p14:tracePt t="483135" x="4651375" y="4772025"/>
          <p14:tracePt t="483152" x="4643438" y="4765675"/>
          <p14:tracePt t="483168" x="4637088" y="4751388"/>
          <p14:tracePt t="483185" x="4637088" y="4722813"/>
          <p14:tracePt t="483202" x="4637088" y="4714875"/>
          <p14:tracePt t="483218" x="4637088" y="4694238"/>
          <p14:tracePt t="483234" x="4637088" y="4686300"/>
          <p14:tracePt t="483251" x="4637088" y="4679950"/>
          <p14:tracePt t="483267" x="4637088" y="4665663"/>
          <p14:tracePt t="483284" x="4637088" y="4657725"/>
          <p14:tracePt t="483330" x="4637088" y="4651375"/>
          <p14:tracePt t="483337" x="4637088" y="4637088"/>
          <p14:tracePt t="483345" x="4643438" y="4622800"/>
          <p14:tracePt t="483361" x="4651375" y="4614863"/>
          <p14:tracePt t="483418" x="4679950" y="4608513"/>
          <p14:tracePt t="483435" x="4686300" y="4608513"/>
          <p14:tracePt t="483435" x="4708525" y="4600575"/>
          <p14:tracePt t="483451" x="4714875" y="4600575"/>
          <p14:tracePt t="483467" x="4729163" y="4594225"/>
          <p14:tracePt t="483521" x="4751388" y="4594225"/>
          <p14:tracePt t="483529" x="4757738" y="4594225"/>
          <p14:tracePt t="483537" x="4772025" y="4594225"/>
          <p14:tracePt t="483545" x="4786313" y="4594225"/>
          <p14:tracePt t="483551" x="4800600" y="4594225"/>
          <p14:tracePt t="483568" x="4808538" y="4594225"/>
          <p14:tracePt t="483641" x="4837113" y="4594225"/>
          <p14:tracePt t="483657" x="4843463" y="4594225"/>
          <p14:tracePt t="483697" x="4851400" y="4594225"/>
          <p14:tracePt t="483705" x="4865688" y="4594225"/>
          <p14:tracePt t="483713" x="4879975" y="4608513"/>
          <p14:tracePt t="483721" x="4894263" y="4622800"/>
          <p14:tracePt t="483736" x="4914900" y="4629150"/>
          <p14:tracePt t="483768" x="4922838" y="4637088"/>
          <p14:tracePt t="483785" x="4929188" y="4643438"/>
          <p14:tracePt t="483802" x="4937125" y="4651375"/>
          <p14:tracePt t="483809" x="4937125" y="4657725"/>
          <p14:tracePt t="483817" x="4965700" y="4679950"/>
          <p14:tracePt t="483834" x="4972050" y="4694238"/>
          <p14:tracePt t="483851" x="4994275" y="4708525"/>
          <p14:tracePt t="483897" x="5000625" y="4722813"/>
          <p14:tracePt t="483905" x="5008563" y="4743450"/>
          <p14:tracePt t="483918" x="5008563" y="4765675"/>
          <p14:tracePt t="483937" x="5014913" y="4786313"/>
          <p14:tracePt t="483985" x="5014913" y="4794250"/>
          <p14:tracePt t="483996" x="5022850" y="4800600"/>
          <p14:tracePt t="484001" x="5029200" y="4808538"/>
          <p14:tracePt t="484017" x="5029200" y="4814888"/>
          <p14:tracePt t="484049" x="5029200" y="4822825"/>
          <p14:tracePt t="484057" x="5029200" y="4829175"/>
          <p14:tracePt t="484065" x="5029200" y="4843463"/>
          <p14:tracePt t="484069" x="5029200" y="4851400"/>
          <p14:tracePt t="484083" x="5029200" y="4857750"/>
          <p14:tracePt t="484100" x="5029200" y="4865688"/>
          <p14:tracePt t="484137" x="5029200" y="4879975"/>
          <p14:tracePt t="484144" x="5029200" y="4886325"/>
          <p14:tracePt t="484149" x="5029200" y="4894263"/>
          <p14:tracePt t="484166" x="5029200" y="4900613"/>
          <p14:tracePt t="484183" x="5029200" y="4929188"/>
          <p14:tracePt t="484218" x="5022850" y="4937125"/>
          <p14:tracePt t="484234" x="5014913" y="4943475"/>
          <p14:tracePt t="484274" x="5000625" y="4951413"/>
          <p14:tracePt t="484290" x="4994275" y="4957763"/>
          <p14:tracePt t="484322" x="4986338" y="4965700"/>
          <p14:tracePt t="484322" x="4972050" y="4972050"/>
          <p14:tracePt t="484362" x="4965700" y="4979988"/>
          <p14:tracePt t="484410" x="4957763" y="4979988"/>
          <p14:tracePt t="484418" x="4929188" y="4979988"/>
          <p14:tracePt t="484426" x="4922838" y="4979988"/>
          <p14:tracePt t="484433" x="4908550" y="4979988"/>
          <p14:tracePt t="484449" x="4894263" y="4979988"/>
          <p14:tracePt t="484514" x="4886325" y="4979988"/>
          <p14:tracePt t="484530" x="4879975" y="4979988"/>
          <p14:tracePt t="484578" x="4872038" y="4979988"/>
          <p14:tracePt t="484642" x="4857750" y="4979988"/>
          <p14:tracePt t="484706" x="4851400" y="4979988"/>
          <p14:tracePt t="484754" x="4843463" y="4979988"/>
          <p14:tracePt t="484769" x="4837113" y="4979988"/>
          <p14:tracePt t="484825" x="4814888" y="4979988"/>
          <p14:tracePt t="484840" x="4800600" y="4972050"/>
          <p14:tracePt t="484873" x="4794250" y="4965700"/>
          <p14:tracePt t="484937" x="4779963" y="4965700"/>
          <p14:tracePt t="484945" x="4772025" y="4957763"/>
          <p14:tracePt t="484953" x="4765675" y="4951413"/>
          <p14:tracePt t="484969" x="4765675" y="4943475"/>
          <p14:tracePt t="484970" x="4757738" y="4937125"/>
          <p14:tracePt t="484982" x="4757738" y="4929188"/>
          <p14:tracePt t="484999" x="4743450" y="4922838"/>
          <p14:tracePt t="485097" x="4737100" y="4914900"/>
          <p14:tracePt t="485130" x="4729163" y="4908550"/>
          <p14:tracePt t="486114" x="4722813" y="4900613"/>
          <p14:tracePt t="486738" x="4714875" y="4900613"/>
          <p14:tracePt t="486745" x="4700588" y="4900613"/>
          <p14:tracePt t="486761" x="4686300" y="4879975"/>
          <p14:tracePt t="486769" x="4679950" y="4872038"/>
          <p14:tracePt t="486769" x="4679950" y="4857750"/>
          <p14:tracePt t="486785" x="4665663" y="4837113"/>
          <p14:tracePt t="486793" x="4651375" y="4800600"/>
          <p14:tracePt t="486801" x="4637088" y="4757738"/>
          <p14:tracePt t="486813" x="4629150" y="4722813"/>
          <p14:tracePt t="486830" x="4629150" y="4672013"/>
          <p14:tracePt t="486846" x="4629150" y="4637088"/>
          <p14:tracePt t="486864" x="4622800" y="4600575"/>
          <p14:tracePt t="486880" x="4622800" y="4557713"/>
          <p14:tracePt t="486880" x="4622800" y="4551363"/>
          <p14:tracePt t="486897" x="4622800" y="4522788"/>
          <p14:tracePt t="486912" x="4622800" y="4451350"/>
          <p14:tracePt t="486930" x="4622800" y="4400550"/>
          <p14:tracePt t="486946" x="4622800" y="4337050"/>
          <p14:tracePt t="486963" x="4622800" y="4286250"/>
          <p14:tracePt t="486979" x="4622800" y="4229100"/>
          <p14:tracePt t="486996" x="4622800" y="4208463"/>
          <p14:tracePt t="487013" x="4622800" y="4157663"/>
          <p14:tracePt t="487029" x="4622800" y="4137025"/>
          <p14:tracePt t="487046" x="4622800" y="4114800"/>
          <p14:tracePt t="487062" x="4643438" y="4100513"/>
          <p14:tracePt t="487079" x="4651375" y="4094163"/>
          <p14:tracePt t="487095" x="4679950" y="4071938"/>
          <p14:tracePt t="487095" x="4686300" y="4071938"/>
          <p14:tracePt t="487114" x="4708525" y="4071938"/>
          <p14:tracePt t="487129" x="4757738" y="4065588"/>
          <p14:tracePt t="487146" x="4800600" y="4057650"/>
          <p14:tracePt t="487162" x="4822825" y="4043363"/>
          <p14:tracePt t="487179" x="4857750" y="4029075"/>
          <p14:tracePt t="487217" x="4865688" y="4029075"/>
          <p14:tracePt t="487223" x="4894263" y="4029075"/>
          <p14:tracePt t="487228" x="4908550" y="4014788"/>
          <p14:tracePt t="487245" x="4929188" y="3994150"/>
          <p14:tracePt t="487262" x="4957763" y="3957638"/>
          <p14:tracePt t="487278" x="4979988" y="3929063"/>
          <p14:tracePt t="487295" x="4986338" y="3900488"/>
          <p14:tracePt t="487312" x="4994275" y="3879850"/>
          <p14:tracePt t="487328" x="4994275" y="3865563"/>
          <p14:tracePt t="487346" x="4994275" y="3829050"/>
          <p14:tracePt t="487362" x="4994275" y="3800475"/>
          <p14:tracePt t="487379" x="4994275" y="3751263"/>
          <p14:tracePt t="487395" x="4994275" y="3708400"/>
          <p14:tracePt t="487413" x="4994275" y="3679825"/>
          <p14:tracePt t="487429" x="4994275" y="3651250"/>
          <p14:tracePt t="487445" x="4994275" y="3629025"/>
          <p14:tracePt t="487462" x="4994275" y="3608388"/>
          <p14:tracePt t="487478" x="4994275" y="3571875"/>
          <p14:tracePt t="487495" x="4994275" y="3551238"/>
          <p14:tracePt t="487511" x="4994275" y="3536950"/>
          <p14:tracePt t="487528" x="4994275" y="3529013"/>
          <p14:tracePt t="487545" x="4994275" y="3494088"/>
          <p14:tracePt t="487585" x="4994275" y="3486150"/>
          <p14:tracePt t="487585" x="4986338" y="3479800"/>
          <p14:tracePt t="487666" x="4979988" y="3479800"/>
          <p14:tracePt t="487682" x="4972050" y="3479800"/>
          <p14:tracePt t="487701" x="4965700" y="3479800"/>
          <p14:tracePt t="487701" x="4951413" y="3479800"/>
          <p14:tracePt t="487722" x="4943475" y="3479800"/>
          <p14:tracePt t="487730" x="4937125" y="3479800"/>
          <p14:tracePt t="487738" x="4929188" y="3479800"/>
          <p14:tracePt t="487744" x="4872038" y="3500438"/>
          <p14:tracePt t="487762" x="4851400" y="3514725"/>
          <p14:tracePt t="487778" x="4829175" y="3522663"/>
          <p14:tracePt t="487795" x="4794250" y="3557588"/>
          <p14:tracePt t="487812" x="4772025" y="3594100"/>
          <p14:tracePt t="487828" x="4757738" y="3643313"/>
          <p14:tracePt t="487845" x="4743450" y="3700463"/>
          <p14:tracePt t="487862" x="4722813" y="3794125"/>
          <p14:tracePt t="487879" x="4722813" y="3871913"/>
          <p14:tracePt t="487895" x="4722813" y="3937000"/>
          <p14:tracePt t="487912" x="4722813" y="4029075"/>
          <p14:tracePt t="487912" x="4722813" y="4065588"/>
          <p14:tracePt t="487930" x="4729163" y="4137025"/>
          <p14:tracePt t="487944" x="4751388" y="4300538"/>
          <p14:tracePt t="487962" x="4779963" y="4408488"/>
          <p14:tracePt t="487978" x="4808538" y="4479925"/>
          <p14:tracePt t="487994" x="4837113" y="4529138"/>
          <p14:tracePt t="488012" x="4872038" y="4557713"/>
          <p14:tracePt t="488028" x="4894263" y="4572000"/>
          <p14:tracePt t="488045" x="4929188" y="4608513"/>
          <p14:tracePt t="488061" x="4957763" y="4657725"/>
          <p14:tracePt t="488078" x="4986338" y="4694238"/>
          <p14:tracePt t="488094" x="5022850" y="4743450"/>
          <p14:tracePt t="488111" x="5037138" y="4757738"/>
          <p14:tracePt t="488128" x="5057775" y="4786313"/>
          <p14:tracePt t="488170" x="5065713" y="4794250"/>
          <p14:tracePt t="488178" x="5072063" y="4808538"/>
          <p14:tracePt t="488186" x="5086350" y="4822825"/>
          <p14:tracePt t="488195" x="5094288" y="4829175"/>
          <p14:tracePt t="488242" x="5094288" y="4843463"/>
          <p14:tracePt t="488250" x="5094288" y="4857750"/>
          <p14:tracePt t="488261" x="5094288" y="4872038"/>
          <p14:tracePt t="488262" x="5094288" y="4900613"/>
          <p14:tracePt t="488278" x="5094288" y="4937125"/>
          <p14:tracePt t="488295" x="5094288" y="4965700"/>
          <p14:tracePt t="488311" x="5080000" y="4979988"/>
          <p14:tracePt t="488328" x="5065713" y="4994275"/>
          <p14:tracePt t="488344" x="5057775" y="5029200"/>
          <p14:tracePt t="488360" x="5029200" y="5043488"/>
          <p14:tracePt t="488378" x="4994275" y="5065713"/>
          <p14:tracePt t="488394" x="4957763" y="5080000"/>
          <p14:tracePt t="488412" x="4929188" y="5086350"/>
          <p14:tracePt t="488427" x="4914900" y="5086350"/>
          <p14:tracePt t="488444" x="4900613" y="5100638"/>
          <p14:tracePt t="488461" x="4886325" y="5100638"/>
          <p14:tracePt t="488477" x="4857750" y="5100638"/>
          <p14:tracePt t="488495" x="4814888" y="5100638"/>
          <p14:tracePt t="488510" x="4772025" y="5100638"/>
          <p14:tracePt t="488528" x="4757738" y="5100638"/>
          <p14:tracePt t="488543" x="4737100" y="5100638"/>
          <p14:tracePt t="488560" x="4722813" y="5100638"/>
          <p14:tracePt t="488577" x="4694238" y="5094288"/>
          <p14:tracePt t="488593" x="4679950" y="5086350"/>
          <p14:tracePt t="488610" x="4657725" y="5065713"/>
          <p14:tracePt t="488627" x="4643438" y="5037138"/>
          <p14:tracePt t="488644" x="4637088" y="5022850"/>
          <p14:tracePt t="488660" x="4629150" y="4979988"/>
          <p14:tracePt t="488678" x="4629150" y="4957763"/>
          <p14:tracePt t="488694" x="4600575" y="4908550"/>
          <p14:tracePt t="488710" x="4600575" y="4886325"/>
          <p14:tracePt t="488727" x="4600575" y="4843463"/>
          <p14:tracePt t="488744" x="4594225" y="4814888"/>
          <p14:tracePt t="488760" x="4594225" y="4779963"/>
          <p14:tracePt t="488777" x="4586288" y="4757738"/>
          <p14:tracePt t="488794" x="4586288" y="4737100"/>
          <p14:tracePt t="488810" x="4586288" y="4722813"/>
          <p14:tracePt t="488827" x="4586288" y="4694238"/>
          <p14:tracePt t="488843" x="4586288" y="4679950"/>
          <p14:tracePt t="488860" x="4586288" y="4665663"/>
          <p14:tracePt t="488876" x="4586288" y="4651375"/>
          <p14:tracePt t="488893" x="4600575" y="4643438"/>
          <p14:tracePt t="488910" x="4622800" y="4637088"/>
          <p14:tracePt t="488926" x="4643438" y="4629150"/>
          <p14:tracePt t="488943" x="4665663" y="4614863"/>
          <p14:tracePt t="488959" x="4679950" y="4614863"/>
          <p14:tracePt t="488959" x="4686300" y="4614863"/>
          <p14:tracePt t="488978" x="4708525" y="4614863"/>
          <p14:tracePt t="488978" x="4722813" y="4608513"/>
          <p14:tracePt t="489026" x="4729163" y="4608513"/>
          <p14:tracePt t="489033" x="4743450" y="4608513"/>
          <p14:tracePt t="489040" x="4751388" y="4608513"/>
          <p14:tracePt t="489046" x="4765675" y="4608513"/>
          <p14:tracePt t="489059" x="4794250" y="4608513"/>
          <p14:tracePt t="489076" x="4808538" y="4608513"/>
          <p14:tracePt t="489092" x="4829175" y="4608513"/>
          <p14:tracePt t="489109" x="4843463" y="4608513"/>
          <p14:tracePt t="489153" x="4857750" y="4608513"/>
          <p14:tracePt t="489161" x="4865688" y="4608513"/>
          <p14:tracePt t="489193" x="4879975" y="4614863"/>
          <p14:tracePt t="489201" x="4908550" y="4629150"/>
          <p14:tracePt t="489233" x="4929188" y="4637088"/>
          <p14:tracePt t="489249" x="4943475" y="4637088"/>
          <p14:tracePt t="489260" x="4951413" y="4643438"/>
          <p14:tracePt t="489262" x="4965700" y="4657725"/>
          <p14:tracePt t="489276" x="4972050" y="4672013"/>
          <p14:tracePt t="489293" x="4979988" y="4694238"/>
          <p14:tracePt t="489310" x="4994275" y="4708525"/>
          <p14:tracePt t="489326" x="5000625" y="4729163"/>
          <p14:tracePt t="489342" x="5008563" y="4737100"/>
          <p14:tracePt t="489358" x="5022850" y="4751388"/>
          <p14:tracePt t="489393" x="5029200" y="4757738"/>
          <p14:tracePt t="489409" x="5037138" y="4765675"/>
          <p14:tracePt t="489434" x="5037138" y="4772025"/>
          <p14:tracePt t="489442" x="5037138" y="4779963"/>
          <p14:tracePt t="489448" x="5037138" y="4800600"/>
          <p14:tracePt t="489506" x="5037138" y="4814888"/>
          <p14:tracePt t="489562" x="5037138" y="4822825"/>
          <p14:tracePt t="489594" x="5037138" y="4837113"/>
          <p14:tracePt t="489601" x="5022850" y="4851400"/>
          <p14:tracePt t="489618" x="5008563" y="4865688"/>
          <p14:tracePt t="489626" x="4986338" y="4872038"/>
          <p14:tracePt t="489634" x="4957763" y="4900613"/>
          <p14:tracePt t="489642" x="4951413" y="4900613"/>
          <p14:tracePt t="489659" x="4943475" y="4900613"/>
          <p14:tracePt t="489676" x="4937125" y="4900613"/>
          <p14:tracePt t="489693" x="4894263" y="4908550"/>
          <p14:tracePt t="489710" x="4857750" y="4914900"/>
          <p14:tracePt t="489726" x="4829175" y="4937125"/>
          <p14:tracePt t="489742" x="4808538" y="4943475"/>
          <p14:tracePt t="489758" x="4779963" y="4943475"/>
          <p14:tracePt t="489775" x="4765675" y="4951413"/>
          <p14:tracePt t="489793" x="4722813" y="4957763"/>
          <p14:tracePt t="489793" x="4700588" y="4957763"/>
          <p14:tracePt t="489809" x="4643438" y="4986338"/>
          <p14:tracePt t="489826" x="4572000" y="5000625"/>
          <p14:tracePt t="489841" x="4465638" y="5043488"/>
          <p14:tracePt t="489858" x="4337050" y="5065713"/>
          <p14:tracePt t="489875" x="4229100" y="5094288"/>
          <p14:tracePt t="489891" x="4165600" y="5100638"/>
          <p14:tracePt t="489908" x="4143375" y="5100638"/>
          <p14:tracePt t="489924" x="4108450" y="5100638"/>
          <p14:tracePt t="489943" x="4079875" y="5100638"/>
          <p14:tracePt t="489958" x="4065588" y="5100638"/>
          <p14:tracePt t="489975" x="4029075" y="5100638"/>
          <p14:tracePt t="489992" x="3979863" y="5100638"/>
          <p14:tracePt t="490009" x="3937000" y="5100638"/>
          <p14:tracePt t="490009" x="3922713" y="5100638"/>
          <p14:tracePt t="490025" x="3908425" y="5100638"/>
          <p14:tracePt t="490042" x="3900488" y="5100638"/>
          <p14:tracePt t="490089" x="3886200" y="5100638"/>
          <p14:tracePt t="490098" x="3857625" y="5100638"/>
          <p14:tracePt t="490105" x="3829050" y="5100638"/>
          <p14:tracePt t="490113" x="3786188" y="5100638"/>
          <p14:tracePt t="490125" x="3751263" y="5100638"/>
          <p14:tracePt t="490141" x="3743325" y="5100638"/>
          <p14:tracePt t="490158" x="3714750" y="5100638"/>
          <p14:tracePt t="490174" x="3665538" y="5100638"/>
          <p14:tracePt t="490192" x="3614738" y="5100638"/>
          <p14:tracePt t="490208" x="3557588" y="5100638"/>
          <p14:tracePt t="490224" x="3500438" y="5100638"/>
          <p14:tracePt t="490224" x="3465513" y="5100638"/>
          <p14:tracePt t="490242" x="3371850" y="5100638"/>
          <p14:tracePt t="490257" x="3286125" y="5100638"/>
          <p14:tracePt t="490275" x="3200400" y="5122863"/>
          <p14:tracePt t="490290" x="3122613" y="5122863"/>
          <p14:tracePt t="490309" x="3094038" y="5122863"/>
          <p14:tracePt t="490324" x="3079750" y="5122863"/>
          <p14:tracePt t="490341" x="3036888" y="5122863"/>
          <p14:tracePt t="490357" x="2994025" y="5122863"/>
          <p14:tracePt t="490375" x="2957513" y="5122863"/>
          <p14:tracePt t="490391" x="2914650" y="5122863"/>
          <p14:tracePt t="490407" x="2871788" y="5122863"/>
          <p14:tracePt t="490407" x="2851150" y="5122863"/>
          <p14:tracePt t="490440" x="2808288" y="5122863"/>
          <p14:tracePt t="490442" x="2786063" y="5122863"/>
          <p14:tracePt t="490458" x="2779713" y="5122863"/>
          <p14:tracePt t="490474" x="2757488" y="5122863"/>
          <p14:tracePt t="490491" x="2728913" y="5122863"/>
          <p14:tracePt t="490507" x="2686050" y="5122863"/>
          <p14:tracePt t="490524" x="2665413" y="5122863"/>
          <p14:tracePt t="490540" x="2651125" y="5122863"/>
          <p14:tracePt t="490557" x="2636838" y="5122863"/>
          <p14:tracePt t="490574" x="2614613" y="5122863"/>
          <p14:tracePt t="490590" x="2579688" y="5122863"/>
          <p14:tracePt t="490607" x="2557463" y="5122863"/>
          <p14:tracePt t="490623" x="2543175" y="5122863"/>
          <p14:tracePt t="490640" x="2514600" y="5122863"/>
          <p14:tracePt t="490657" x="2508250" y="5122863"/>
          <p14:tracePt t="490674" x="2479675" y="5122863"/>
          <p14:tracePt t="490690" x="2451100" y="5122863"/>
          <p14:tracePt t="490707" x="2414588" y="5122863"/>
          <p14:tracePt t="490724" x="2393950" y="5122863"/>
          <p14:tracePt t="490741" x="2379663" y="5122863"/>
          <p14:tracePt t="490757" x="2351088" y="5122863"/>
          <p14:tracePt t="490774" x="2328863" y="5108575"/>
          <p14:tracePt t="490790" x="2314575" y="5108575"/>
          <p14:tracePt t="490808" x="2293938" y="5108575"/>
          <p14:tracePt t="490823" x="2271713" y="5094288"/>
          <p14:tracePt t="490840" x="2243138" y="5086350"/>
          <p14:tracePt t="490857" x="2236788" y="5080000"/>
          <p14:tracePt t="490873" x="2214563" y="5072063"/>
          <p14:tracePt t="490890" x="2200275" y="5057775"/>
          <p14:tracePt t="490906" x="2185988" y="5051425"/>
          <p14:tracePt t="490923" x="2165350" y="5043488"/>
          <p14:tracePt t="490941" x="2136775" y="5029200"/>
          <p14:tracePt t="490956" x="2128838" y="5022850"/>
          <p14:tracePt t="490973" x="2108200" y="4994275"/>
          <p14:tracePt t="490990" x="2071688" y="4951413"/>
          <p14:tracePt t="491007" x="2043113" y="4914900"/>
          <p14:tracePt t="491023" x="2028825" y="4894263"/>
          <p14:tracePt t="491040" x="2022475" y="4886325"/>
          <p14:tracePt t="491056" x="2014538" y="4857750"/>
          <p14:tracePt t="491105" x="2014538" y="4843463"/>
          <p14:tracePt t="491113" x="2000250" y="4814888"/>
          <p14:tracePt t="491116" x="2000250" y="4808538"/>
          <p14:tracePt t="491123" x="2000250" y="4779963"/>
          <p14:tracePt t="491139" x="2000250" y="4772025"/>
          <p14:tracePt t="491157" x="2000250" y="4765675"/>
          <p14:tracePt t="491173" x="2000250" y="4751388"/>
          <p14:tracePt t="491189" x="2014538" y="4729163"/>
          <p14:tracePt t="491207" x="2028825" y="4722813"/>
          <p14:tracePt t="491223" x="2057400" y="4714875"/>
          <p14:tracePt t="491240" x="2114550" y="4686300"/>
          <p14:tracePt t="491256" x="2171700" y="4679950"/>
          <p14:tracePt t="491256" x="2208213" y="4672013"/>
          <p14:tracePt t="491275" x="2265363" y="4651375"/>
          <p14:tracePt t="491290" x="2343150" y="4651375"/>
          <p14:tracePt t="491308" x="2451100" y="4637088"/>
          <p14:tracePt t="491323" x="2571750" y="4637088"/>
          <p14:tracePt t="491340" x="2728913" y="4637088"/>
          <p14:tracePt t="491356" x="2886075" y="4637088"/>
          <p14:tracePt t="491373" x="3028950" y="4643438"/>
          <p14:tracePt t="491390" x="3171825" y="4651375"/>
          <p14:tracePt t="491406" x="3294063" y="4665663"/>
          <p14:tracePt t="491424" x="3451225" y="4665663"/>
          <p14:tracePt t="491440" x="3594100" y="4679950"/>
          <p14:tracePt t="491457" x="3736975" y="4679950"/>
          <p14:tracePt t="491473" x="3900488" y="4708525"/>
          <p14:tracePt t="491490" x="3979863" y="4722813"/>
          <p14:tracePt t="491505" x="4043363" y="4729163"/>
          <p14:tracePt t="491522" x="4100513" y="4729163"/>
          <p14:tracePt t="491539" x="4157663" y="4737100"/>
          <p14:tracePt t="491556" x="4214813" y="4751388"/>
          <p14:tracePt t="491572" x="4300538" y="4751388"/>
          <p14:tracePt t="491590" x="4394200" y="4751388"/>
          <p14:tracePt t="491607" x="4443413" y="4751388"/>
          <p14:tracePt t="491622" x="4500563" y="4757738"/>
          <p14:tracePt t="491639" x="4543425" y="4765675"/>
          <p14:tracePt t="491655" x="4579938" y="4765675"/>
          <p14:tracePt t="491655" x="4608513" y="4765675"/>
          <p14:tracePt t="491673" x="4622800" y="4779963"/>
          <p14:tracePt t="491688" x="4643438" y="4779963"/>
          <p14:tracePt t="491705" x="4665663" y="4779963"/>
          <p14:tracePt t="491723" x="4686300" y="4779963"/>
          <p14:tracePt t="491739" x="4729163" y="4779963"/>
          <p14:tracePt t="491756" x="4765675" y="4772025"/>
          <p14:tracePt t="491772" x="4822825" y="4757738"/>
          <p14:tracePt t="491790" x="4872038" y="4743450"/>
          <p14:tracePt t="491807" x="4908550" y="4729163"/>
          <p14:tracePt t="491823" x="4979988" y="4708525"/>
          <p14:tracePt t="491839" x="5014913" y="4694238"/>
          <p14:tracePt t="491856" x="5057775" y="4651375"/>
          <p14:tracePt t="491873" x="5143500" y="4600575"/>
          <p14:tracePt t="491889" x="5286375" y="4500563"/>
          <p14:tracePt t="491906" x="5322888" y="4486275"/>
          <p14:tracePt t="491922" x="5386388" y="4443413"/>
          <p14:tracePt t="491940" x="5414963" y="4429125"/>
          <p14:tracePt t="491956" x="5451475" y="4400550"/>
          <p14:tracePt t="491974" x="5486400" y="4365625"/>
          <p14:tracePt t="491989" x="5551488" y="4308475"/>
          <p14:tracePt t="492006" x="5608638" y="4251325"/>
          <p14:tracePt t="492023" x="5637213" y="4237038"/>
          <p14:tracePt t="492039" x="5665788" y="4222750"/>
          <p14:tracePt t="492056" x="5686425" y="4171950"/>
          <p14:tracePt t="492072" x="5715000" y="4151313"/>
          <p14:tracePt t="492072" x="5743575" y="4108450"/>
          <p14:tracePt t="492090" x="5751513" y="4086225"/>
          <p14:tracePt t="492106" x="5757863" y="4043363"/>
          <p14:tracePt t="492123" x="5757863" y="4008438"/>
          <p14:tracePt t="492138" x="5757863" y="3965575"/>
          <p14:tracePt t="492156" x="5757863" y="3922713"/>
          <p14:tracePt t="492172" x="5757863" y="3879850"/>
          <p14:tracePt t="492188" x="5757863" y="3865563"/>
          <p14:tracePt t="492205" x="5757863" y="3857625"/>
          <p14:tracePt t="492258" x="5757863" y="3843338"/>
          <p14:tracePt t="492266" x="5757863" y="3814763"/>
          <p14:tracePt t="492273" x="5757863" y="3779838"/>
          <p14:tracePt t="492289" x="5757863" y="3736975"/>
          <p14:tracePt t="492289" x="5757863" y="3729038"/>
          <p14:tracePt t="492307" x="5757863" y="3700463"/>
          <p14:tracePt t="492322" x="5757863" y="3657600"/>
          <p14:tracePt t="492339" x="5757863" y="3614738"/>
          <p14:tracePt t="492355" x="5757863" y="3579813"/>
          <p14:tracePt t="492372" x="5757863" y="3551238"/>
          <p14:tracePt t="492388" x="5757863" y="3508375"/>
          <p14:tracePt t="492405" x="5751513" y="3457575"/>
          <p14:tracePt t="492422" x="5737225" y="3422650"/>
          <p14:tracePt t="492438" x="5729288" y="3394075"/>
          <p14:tracePt t="492455" x="5722938" y="3365500"/>
          <p14:tracePt t="492472" x="5700713" y="3328988"/>
          <p14:tracePt t="492489" x="5680075" y="3308350"/>
          <p14:tracePt t="492561" x="5672138" y="3308350"/>
          <p14:tracePt t="492569" x="5651500" y="3279775"/>
          <p14:tracePt t="492577" x="5629275" y="3279775"/>
          <p14:tracePt t="492585" x="5622925" y="3271838"/>
          <p14:tracePt t="492593" x="5580063" y="3265488"/>
          <p14:tracePt t="492604" x="5551488" y="3243263"/>
          <p14:tracePt t="492621" x="5537200" y="3243263"/>
          <p14:tracePt t="492638" x="5508625" y="3236913"/>
          <p14:tracePt t="492654" x="5500688" y="3236913"/>
          <p14:tracePt t="492671" x="5494338" y="3236913"/>
          <p14:tracePt t="492687" x="5480050" y="3228975"/>
          <p14:tracePt t="492737" x="5472113" y="3228975"/>
          <p14:tracePt t="492745" x="5451475" y="3228975"/>
          <p14:tracePt t="492752" x="5422900" y="3228975"/>
          <p14:tracePt t="492754" x="5380038" y="3228975"/>
          <p14:tracePt t="492770" x="5365750" y="3228975"/>
          <p14:tracePt t="492788" x="5337175" y="3236913"/>
          <p14:tracePt t="492805" x="5329238" y="3236913"/>
          <p14:tracePt t="492821" x="5314950" y="3251200"/>
          <p14:tracePt t="492838" x="5300663" y="3251200"/>
          <p14:tracePt t="492873" x="5286375" y="3257550"/>
          <p14:tracePt t="492889" x="5280025" y="3265488"/>
          <p14:tracePt t="492896" x="5257800" y="3286125"/>
          <p14:tracePt t="492903" x="5251450" y="3294063"/>
          <p14:tracePt t="492920" x="5237163" y="3314700"/>
          <p14:tracePt t="492937" x="5214938" y="3336925"/>
          <p14:tracePt t="492954" x="5208588" y="3365500"/>
          <p14:tracePt t="492972" x="5208588" y="3379788"/>
          <p14:tracePt t="492988" x="5200650" y="3408363"/>
          <p14:tracePt t="493004" x="5200650" y="3436938"/>
          <p14:tracePt t="493022" x="5200650" y="3457575"/>
          <p14:tracePt t="493038" x="5200650" y="3494088"/>
          <p14:tracePt t="493055" x="5194300" y="3500438"/>
          <p14:tracePt t="493070" x="5194300" y="3529013"/>
          <p14:tracePt t="493088" x="5194300" y="3565525"/>
          <p14:tracePt t="493103" x="5194300" y="3614738"/>
          <p14:tracePt t="493121" x="5194300" y="3636963"/>
          <p14:tracePt t="493137" x="5194300" y="3679825"/>
          <p14:tracePt t="493153" x="5194300" y="3694113"/>
          <p14:tracePt t="493171" x="5194300" y="3700463"/>
          <p14:tracePt t="493187" x="5194300" y="3722688"/>
          <p14:tracePt t="493234" x="5194300" y="3729038"/>
          <p14:tracePt t="493649" x="5194300" y="3757613"/>
          <p14:tracePt t="493657" x="5194300" y="3765550"/>
          <p14:tracePt t="493670" x="5194300" y="3771900"/>
          <p14:tracePt t="493673" x="5194300" y="3794125"/>
          <p14:tracePt t="493686" x="5194300" y="3808413"/>
          <p14:tracePt t="493703" x="5214938" y="3843338"/>
          <p14:tracePt t="493720" x="5222875" y="3857625"/>
          <p14:tracePt t="493736" x="5237163" y="3894138"/>
          <p14:tracePt t="493793" x="5251450" y="3914775"/>
          <p14:tracePt t="493825" x="5265738" y="3929063"/>
          <p14:tracePt t="493833" x="5272088" y="3951288"/>
          <p14:tracePt t="493841" x="5280025" y="3965575"/>
          <p14:tracePt t="493849" x="5300663" y="3994150"/>
          <p14:tracePt t="493857" x="5314950" y="4014788"/>
          <p14:tracePt t="493869" x="5329238" y="4043363"/>
          <p14:tracePt t="493885" x="5351463" y="4065588"/>
          <p14:tracePt t="493903" x="5365750" y="4100513"/>
          <p14:tracePt t="493919" x="5380038" y="4122738"/>
          <p14:tracePt t="493936" x="5437188" y="4179888"/>
          <p14:tracePt t="493952" x="5508625" y="4257675"/>
          <p14:tracePt t="493969" x="5543550" y="4300538"/>
          <p14:tracePt t="493985" x="5572125" y="4337050"/>
          <p14:tracePt t="494002" x="5594350" y="4357688"/>
          <p14:tracePt t="494018" x="5622925" y="4414838"/>
          <p14:tracePt t="494036" x="5637213" y="4451350"/>
          <p14:tracePt t="494053" x="5680075" y="4522788"/>
          <p14:tracePt t="494068" x="5708650" y="4586288"/>
          <p14:tracePt t="494086" x="5722938" y="4665663"/>
          <p14:tracePt t="494102" x="5737225" y="4765675"/>
          <p14:tracePt t="494119" x="5765800" y="4829175"/>
          <p14:tracePt t="494135" x="5772150" y="4900613"/>
          <p14:tracePt t="494152" x="5772150" y="4972050"/>
          <p14:tracePt t="494169" x="5772150" y="5043488"/>
          <p14:tracePt t="494185" x="5772150" y="5114925"/>
          <p14:tracePt t="494202" x="5786438" y="5186363"/>
          <p14:tracePt t="494218" x="5786438" y="5237163"/>
          <p14:tracePt t="494235" x="5786438" y="5251450"/>
          <p14:tracePt t="494251" x="5786438" y="5265738"/>
          <p14:tracePt t="494269" x="5786438" y="5272088"/>
          <p14:tracePt t="494304" x="5786438" y="5280025"/>
          <p14:tracePt t="494306" x="5786438" y="5300663"/>
          <p14:tracePt t="494319" x="5786438" y="5329238"/>
          <p14:tracePt t="494335" x="5786438" y="5372100"/>
          <p14:tracePt t="494353" x="5757863" y="5414963"/>
          <p14:tracePt t="494369" x="5737225" y="5443538"/>
          <p14:tracePt t="494369" x="5722938" y="5457825"/>
          <p14:tracePt t="494386" x="5708650" y="5472113"/>
          <p14:tracePt t="494402" x="5700713" y="5480050"/>
          <p14:tracePt t="494442" x="5694363" y="5486400"/>
          <p14:tracePt t="494450" x="5680075" y="5494338"/>
          <p14:tracePt t="494459" x="5672138" y="5494338"/>
          <p14:tracePt t="494468" x="5643563" y="5494338"/>
          <p14:tracePt t="494485" x="5586413" y="5514975"/>
          <p14:tracePt t="494502" x="5508625" y="5537200"/>
          <p14:tracePt t="494518" x="5365750" y="5543550"/>
          <p14:tracePt t="494537" x="5186363" y="5586413"/>
          <p14:tracePt t="494552" x="5051425" y="5586413"/>
          <p14:tracePt t="494569" x="4929188" y="5586413"/>
          <p14:tracePt t="494586" x="4886325" y="5586413"/>
          <p14:tracePt t="494603" x="4851400" y="5594350"/>
          <p14:tracePt t="494619" x="4786313" y="5594350"/>
          <p14:tracePt t="494635" x="4694238" y="5594350"/>
          <p14:tracePt t="494652" x="4543425" y="5594350"/>
          <p14:tracePt t="494673" x="4337050" y="5594350"/>
          <p14:tracePt t="494686" x="4108450" y="5594350"/>
          <p14:tracePt t="494702" x="3922713" y="5594350"/>
          <p14:tracePt t="494719" x="3779838" y="5594350"/>
          <p14:tracePt t="494735" x="3643313" y="5594350"/>
          <p14:tracePt t="494752" x="3536950" y="5594350"/>
          <p14:tracePt t="494768" x="3457575" y="5594350"/>
          <p14:tracePt t="494785" x="3343275" y="5594350"/>
          <p14:tracePt t="494804" x="3279775" y="5594350"/>
          <p14:tracePt t="494818" x="3186113" y="5594350"/>
          <p14:tracePt t="494836" x="3094038" y="5594350"/>
          <p14:tracePt t="494851" x="3014663" y="5572125"/>
          <p14:tracePt t="494869" x="2936875" y="5557838"/>
          <p14:tracePt t="494885" x="2879725" y="5543550"/>
          <p14:tracePt t="494902" x="2851150" y="5529263"/>
          <p14:tracePt t="494918" x="2836863" y="5522913"/>
          <p14:tracePt t="494935" x="2828925" y="5522913"/>
          <p14:tracePt t="494951" x="2800350" y="5522913"/>
          <p14:tracePt t="494968" x="2771775" y="5500688"/>
          <p14:tracePt t="494984" x="2714625" y="5472113"/>
          <p14:tracePt t="495000" x="2671763" y="5437188"/>
          <p14:tracePt t="495018" x="2651125" y="5414963"/>
          <p14:tracePt t="495034" x="2622550" y="5357813"/>
          <p14:tracePt t="495052" x="2600325" y="5257800"/>
          <p14:tracePt t="495067" x="2565400" y="5129213"/>
          <p14:tracePt t="495085" x="2565400" y="5029200"/>
          <p14:tracePt t="495100" x="2543175" y="4929188"/>
          <p14:tracePt t="495117" x="2543175" y="4837113"/>
          <p14:tracePt t="495134" x="2543175" y="4772025"/>
          <p14:tracePt t="495151" x="2543175" y="4694238"/>
          <p14:tracePt t="495151" x="2543175" y="4643438"/>
          <p14:tracePt t="495170" x="2543175" y="4614863"/>
          <p14:tracePt t="495184" x="2543175" y="4551363"/>
          <p14:tracePt t="495201" x="2543175" y="4500563"/>
          <p14:tracePt t="495218" x="2571750" y="4471988"/>
          <p14:tracePt t="495234" x="2608263" y="4451350"/>
          <p14:tracePt t="495250" x="2651125" y="4437063"/>
          <p14:tracePt t="495267" x="2686050" y="4429125"/>
          <p14:tracePt t="495284" x="2743200" y="4408488"/>
          <p14:tracePt t="495301" x="2851150" y="4400550"/>
          <p14:tracePt t="495318" x="2994025" y="4371975"/>
          <p14:tracePt t="495334" x="3165475" y="4371975"/>
          <p14:tracePt t="495352" x="3294063" y="4351338"/>
          <p14:tracePt t="495367" x="3400425" y="4351338"/>
          <p14:tracePt t="495384" x="3551238" y="4351338"/>
          <p14:tracePt t="495400" x="3800475" y="4337050"/>
          <p14:tracePt t="495417" x="3922713" y="4337050"/>
          <p14:tracePt t="495434" x="4079875" y="4337050"/>
          <p14:tracePt t="495450" x="4200525" y="4337050"/>
          <p14:tracePt t="495467" x="4294188" y="4337050"/>
          <p14:tracePt t="495483" x="4343400" y="4337050"/>
          <p14:tracePt t="495500" x="4394200" y="4337050"/>
          <p14:tracePt t="495516" x="4443413" y="4337050"/>
          <p14:tracePt t="495534" x="4537075" y="4337050"/>
          <p14:tracePt t="495549" x="4637088" y="4337050"/>
          <p14:tracePt t="495567" x="4743450" y="4337050"/>
          <p14:tracePt t="495583" x="4837113" y="4337050"/>
          <p14:tracePt t="495600" x="4900613" y="4337050"/>
          <p14:tracePt t="495600" x="4908550" y="4337050"/>
          <p14:tracePt t="495618" x="4951413" y="4337050"/>
          <p14:tracePt t="495633" x="4986338" y="4337050"/>
          <p14:tracePt t="495650" x="5014913" y="4337050"/>
          <p14:tracePt t="495667" x="5072063" y="4351338"/>
          <p14:tracePt t="495684" x="5122863" y="4365625"/>
          <p14:tracePt t="495699" x="5194300" y="4394200"/>
          <p14:tracePt t="495716" x="5243513" y="4394200"/>
          <p14:tracePt t="495733" x="5272088" y="4408488"/>
          <p14:tracePt t="495749" x="5294313" y="4408488"/>
          <p14:tracePt t="495766" x="5300663" y="4408488"/>
          <p14:tracePt t="495783" x="5308600" y="4408488"/>
          <p14:tracePt t="495833" x="5322888" y="4408488"/>
          <p14:tracePt t="495905" x="5329238" y="4408488"/>
          <p14:tracePt t="495921" x="5337175" y="4408488"/>
          <p14:tracePt t="496441" x="5343525" y="4408488"/>
          <p14:tracePt t="496441" x="5365750" y="4394200"/>
          <p14:tracePt t="496465" x="5380038" y="4386263"/>
          <p14:tracePt t="496484" x="5386388" y="4386263"/>
          <p14:tracePt t="496489" x="5400675" y="4371975"/>
          <p14:tracePt t="496569" x="5408613" y="4365625"/>
          <p14:tracePt t="496601" x="5408613" y="4357688"/>
          <p14:tracePt t="496609" x="5400675" y="4351338"/>
          <p14:tracePt t="496625" x="5386388" y="4351338"/>
          <p14:tracePt t="496641" x="5380038" y="4351338"/>
          <p14:tracePt t="496649" x="5372100" y="4343400"/>
          <p14:tracePt t="496665" x="5343525" y="4343400"/>
          <p14:tracePt t="496666" x="5329238" y="4343400"/>
          <p14:tracePt t="496682" x="5286375" y="4351338"/>
          <p14:tracePt t="496698" x="5214938" y="4429125"/>
          <p14:tracePt t="496715" x="5122863" y="4565650"/>
          <p14:tracePt t="496732" x="5108575" y="4594225"/>
          <p14:tracePt t="496748" x="5100638" y="4629150"/>
          <p14:tracePt t="497113" x="5100638" y="4622800"/>
          <p14:tracePt t="497121" x="5100638" y="4594225"/>
          <p14:tracePt t="497145" x="5122863" y="4586288"/>
          <p14:tracePt t="497153" x="5129213" y="4579938"/>
          <p14:tracePt t="497153" x="5137150" y="4572000"/>
          <p14:tracePt t="497233" x="5137150" y="4565650"/>
          <p14:tracePt t="497256" x="5137150" y="4557713"/>
          <p14:tracePt t="497281" x="5137150" y="4537075"/>
          <p14:tracePt t="497457" x="5129213" y="4529138"/>
          <p14:tracePt t="497474" x="5129213" y="4514850"/>
          <p14:tracePt t="497482" x="5137150" y="4500563"/>
          <p14:tracePt t="497490" x="5186363" y="4457700"/>
          <p14:tracePt t="497499" x="5222875" y="4443413"/>
          <p14:tracePt t="497514" x="5251450" y="4414838"/>
          <p14:tracePt t="497531" x="5286375" y="4400550"/>
          <p14:tracePt t="497548" x="5300663" y="4394200"/>
          <p14:tracePt t="497564" x="5314950" y="4386263"/>
          <p14:tracePt t="497602" x="5329238" y="4379913"/>
          <p14:tracePt t="497607" x="5357813" y="4365625"/>
          <p14:tracePt t="497614" x="5394325" y="4343400"/>
          <p14:tracePt t="497631" x="5422900" y="4329113"/>
          <p14:tracePt t="497649" x="5443538" y="4314825"/>
          <p14:tracePt t="497664" x="5480050" y="4286250"/>
          <p14:tracePt t="497664" x="5486400" y="4279900"/>
          <p14:tracePt t="497682" x="5529263" y="4251325"/>
          <p14:tracePt t="497698" x="5551488" y="4243388"/>
          <p14:tracePt t="497714" x="5565775" y="4237038"/>
          <p14:tracePt t="497731" x="5594350" y="4229100"/>
          <p14:tracePt t="497770" x="5600700" y="4229100"/>
          <p14:tracePt t="497890" x="5614988" y="4208463"/>
          <p14:tracePt t="497903" x="5643563" y="4194175"/>
          <p14:tracePt t="497914" x="5657850" y="4186238"/>
          <p14:tracePt t="497914" x="5686425" y="4157663"/>
          <p14:tracePt t="498058" x="5657850" y="4157663"/>
          <p14:tracePt t="498066" x="5614988" y="4157663"/>
          <p14:tracePt t="498073" x="5600700" y="4157663"/>
          <p14:tracePt t="498082" x="5594350" y="4157663"/>
          <p14:tracePt t="498097" x="5580063" y="4157663"/>
          <p14:tracePt t="498114" x="5551488" y="4151313"/>
          <p14:tracePt t="498131" x="5451475" y="4094163"/>
          <p14:tracePt t="498147" x="5394325" y="4051300"/>
          <p14:tracePt t="498164" x="5343525" y="4043363"/>
          <p14:tracePt t="498209" x="5329238" y="4043363"/>
          <p14:tracePt t="498217" x="5300663" y="4037013"/>
          <p14:tracePt t="498225" x="5272088" y="4037013"/>
          <p14:tracePt t="498233" x="5208588" y="4014788"/>
          <p14:tracePt t="498246" x="5108575" y="3994150"/>
          <p14:tracePt t="498263" x="5014913" y="3957638"/>
          <p14:tracePt t="498280" x="4979988" y="3943350"/>
          <p14:tracePt t="498296" x="4972050" y="3943350"/>
          <p14:tracePt t="498337" x="4965700" y="3943350"/>
          <p14:tracePt t="498345" x="4937125" y="3937000"/>
          <p14:tracePt t="498350" x="4929188" y="3937000"/>
          <p14:tracePt t="498362" x="4914900" y="3914775"/>
          <p14:tracePt t="498409" x="4894263" y="3908425"/>
          <p14:tracePt t="498417" x="4865688" y="3879850"/>
          <p14:tracePt t="498423" x="4857750" y="3865563"/>
          <p14:tracePt t="498430" x="4829175" y="3814763"/>
          <p14:tracePt t="498446" x="4808538" y="3771900"/>
          <p14:tracePt t="498463" x="4794250" y="3743325"/>
          <p14:tracePt t="498479" x="4794250" y="3736975"/>
          <p14:tracePt t="498496" x="4794250" y="3708400"/>
          <p14:tracePt t="498512" x="4794250" y="3679825"/>
          <p14:tracePt t="498529" x="4794250" y="3636963"/>
          <p14:tracePt t="498546" x="4794250" y="3594100"/>
          <p14:tracePt t="498562" x="4814888" y="3536950"/>
          <p14:tracePt t="498579" x="4837113" y="3479800"/>
          <p14:tracePt t="498595" x="4843463" y="3457575"/>
          <p14:tracePt t="498613" x="4851400" y="3422650"/>
          <p14:tracePt t="498629" x="4872038" y="3386138"/>
          <p14:tracePt t="498646" x="4886325" y="3371850"/>
          <p14:tracePt t="498681" x="4886325" y="3351213"/>
          <p14:tracePt t="498682" x="4894263" y="3343275"/>
          <p14:tracePt t="498695" x="4900613" y="3328988"/>
          <p14:tracePt t="498712" x="4937125" y="3286125"/>
          <p14:tracePt t="498729" x="4965700" y="3243263"/>
          <p14:tracePt t="498745" x="4986338" y="3208338"/>
          <p14:tracePt t="498762" x="5008563" y="3171825"/>
          <p14:tracePt t="498779" x="5022850" y="3157538"/>
          <p14:tracePt t="498795" x="5029200" y="3151188"/>
          <p14:tracePt t="498812" x="5051425" y="3136900"/>
          <p14:tracePt t="498828" x="5057775" y="3128963"/>
          <p14:tracePt t="498874" x="5072063" y="3128963"/>
          <p14:tracePt t="498884" x="5094288" y="3114675"/>
          <p14:tracePt t="498898" x="5100638" y="3114675"/>
          <p14:tracePt t="498898" x="5114925" y="3114675"/>
          <p14:tracePt t="498914" x="5122863" y="3108325"/>
          <p14:tracePt t="498914" x="5129213" y="3108325"/>
          <p14:tracePt t="498929" x="5151438" y="3094038"/>
          <p14:tracePt t="498946" x="5165725" y="3094038"/>
          <p14:tracePt t="498962" x="5172075" y="3094038"/>
          <p14:tracePt t="498979" x="5200650" y="3086100"/>
          <p14:tracePt t="498996" x="5237163" y="3086100"/>
          <p14:tracePt t="499012" x="5280025" y="3086100"/>
          <p14:tracePt t="499029" x="5329238" y="3086100"/>
          <p14:tracePt t="499045" x="5365750" y="3086100"/>
          <p14:tracePt t="499062" x="5386388" y="3086100"/>
          <p14:tracePt t="499078" x="5422900" y="3086100"/>
          <p14:tracePt t="499096" x="5443538" y="3086100"/>
          <p14:tracePt t="499112" x="5451475" y="3086100"/>
          <p14:tracePt t="499112" x="5457825" y="3086100"/>
          <p14:tracePt t="499146" x="5465763" y="3086100"/>
          <p14:tracePt t="499146" x="5500688" y="3086100"/>
          <p14:tracePt t="499162" x="5543550" y="3086100"/>
          <p14:tracePt t="499179" x="5600700" y="3108325"/>
          <p14:tracePt t="499195" x="5637213" y="3114675"/>
          <p14:tracePt t="499265" x="5643563" y="3114675"/>
          <p14:tracePt t="499273" x="5651500" y="3122613"/>
          <p14:tracePt t="499276" x="5680075" y="3151188"/>
          <p14:tracePt t="499283" x="5694363" y="3165475"/>
          <p14:tracePt t="499294" x="5729288" y="3208338"/>
          <p14:tracePt t="499311" x="5800725" y="3251200"/>
          <p14:tracePt t="499328" x="5822950" y="3271838"/>
          <p14:tracePt t="499344" x="5837238" y="3286125"/>
          <p14:tracePt t="499362" x="5857875" y="3308350"/>
          <p14:tracePt t="499378" x="5865813" y="3322638"/>
          <p14:tracePt t="499396" x="5886450" y="3343275"/>
          <p14:tracePt t="499411" x="5894388" y="3357563"/>
          <p14:tracePt t="499429" x="5894388" y="3394075"/>
          <p14:tracePt t="499444" x="5894388" y="3414713"/>
          <p14:tracePt t="499461" x="5894388" y="3436938"/>
          <p14:tracePt t="499478" x="5894388" y="3465513"/>
          <p14:tracePt t="499494" x="5894388" y="3479800"/>
          <p14:tracePt t="499511" x="5894388" y="3494088"/>
          <p14:tracePt t="499609" x="5894388" y="3500438"/>
          <p14:tracePt t="499617" x="5894388" y="3514725"/>
          <p14:tracePt t="499633" x="5894388" y="3529013"/>
          <p14:tracePt t="499641" x="5894388" y="3536950"/>
          <p14:tracePt t="499648" x="5886450" y="3543300"/>
          <p14:tracePt t="499681" x="5880100" y="3551238"/>
          <p14:tracePt t="499684" x="5872163" y="3571875"/>
          <p14:tracePt t="499694" x="5851525" y="3586163"/>
          <p14:tracePt t="499710" x="5843588" y="3594100"/>
          <p14:tracePt t="499761" x="5837238" y="3600450"/>
          <p14:tracePt t="499769" x="5829300" y="3608388"/>
          <p14:tracePt t="499785" x="5829300" y="3614738"/>
          <p14:tracePt t="499796" x="5822950" y="3636963"/>
          <p14:tracePt t="500249" x="5815013" y="3636963"/>
          <p14:tracePt t="500985" x="5808663" y="3643313"/>
          <p14:tracePt t="500993" x="5808663" y="3651250"/>
          <p14:tracePt t="501001" x="5808663" y="3657600"/>
          <p14:tracePt t="501009" x="5800725" y="3665538"/>
          <p14:tracePt t="501017" x="5794375" y="3679825"/>
          <p14:tracePt t="501137" x="5794375" y="3686175"/>
          <p14:tracePt t="501145" x="5794375" y="3700463"/>
          <p14:tracePt t="501163" x="5794375" y="3708400"/>
          <p14:tracePt t="501163" x="5794375" y="3722688"/>
          <p14:tracePt t="501177" x="5794375" y="3743325"/>
          <p14:tracePt t="501178" x="5815013" y="3771900"/>
          <p14:tracePt t="501193" x="5843588" y="3829050"/>
          <p14:tracePt t="501193" x="5857875" y="3843338"/>
          <p14:tracePt t="501210" x="5880100" y="3871913"/>
          <p14:tracePt t="501273" x="5886450" y="3886200"/>
          <p14:tracePt t="501281" x="5900738" y="3908425"/>
          <p14:tracePt t="501282" x="5915025" y="3922713"/>
          <p14:tracePt t="501291" x="5965825" y="3994150"/>
          <p14:tracePt t="501308" x="6015038" y="4065588"/>
          <p14:tracePt t="501326" x="6072188" y="4186238"/>
          <p14:tracePt t="501341" x="6080125" y="4237038"/>
          <p14:tracePt t="501358" x="6108700" y="4294188"/>
          <p14:tracePt t="501374" x="6122988" y="4343400"/>
          <p14:tracePt t="501392" x="6137275" y="4408488"/>
          <p14:tracePt t="501408" x="6180138" y="4479925"/>
          <p14:tracePt t="501425" x="6186488" y="4508500"/>
          <p14:tracePt t="501443" x="6208713" y="4529138"/>
          <p14:tracePt t="501489" x="6208713" y="4543425"/>
          <p14:tracePt t="501497" x="6208713" y="4551363"/>
          <p14:tracePt t="501504" x="6215063" y="4557713"/>
          <p14:tracePt t="501509" x="6223000" y="4572000"/>
          <p14:tracePt t="501524" x="6229350" y="4594225"/>
          <p14:tracePt t="501542" x="6229350" y="4600575"/>
          <p14:tracePt t="501576" x="6237288" y="4608513"/>
          <p14:tracePt t="501721" x="6243638" y="4608513"/>
          <p14:tracePt t="501777" x="6251575" y="4608513"/>
          <p14:tracePt t="501817" x="6257925" y="4608513"/>
          <p14:tracePt t="501833" x="6272213" y="4608513"/>
          <p14:tracePt t="501837" x="6280150" y="4608513"/>
          <p14:tracePt t="501841" x="6294438" y="4594225"/>
          <p14:tracePt t="501857" x="6300788" y="4586288"/>
          <p14:tracePt t="501875" x="6308725" y="4579938"/>
          <p14:tracePt t="501891" x="6315075" y="4572000"/>
          <p14:tracePt t="501993" x="6329363" y="4557713"/>
          <p14:tracePt t="502025" x="6329363" y="4551363"/>
          <p14:tracePt t="502153" x="6337300" y="4543425"/>
          <p14:tracePt t="502162" x="6351588" y="4543425"/>
          <p14:tracePt t="502169" x="6357938" y="4551363"/>
          <p14:tracePt t="502176" x="6365875" y="4572000"/>
          <p14:tracePt t="502190" x="6372225" y="4594225"/>
          <p14:tracePt t="502207" x="6380163" y="4614863"/>
          <p14:tracePt t="502224" x="6380163" y="4643438"/>
          <p14:tracePt t="502241" x="6386513" y="4657725"/>
          <p14:tracePt t="502257" x="6400800" y="4694238"/>
          <p14:tracePt t="502274" x="6408738" y="4714875"/>
          <p14:tracePt t="502291" x="6408738" y="4751388"/>
          <p14:tracePt t="502307" x="6408738" y="4765675"/>
          <p14:tracePt t="502324" x="6408738" y="4786313"/>
          <p14:tracePt t="502340" x="6408738" y="4800600"/>
          <p14:tracePt t="502357" x="6408738" y="4829175"/>
          <p14:tracePt t="502373" x="6408738" y="4843463"/>
          <p14:tracePt t="502390" x="6408738" y="4879975"/>
          <p14:tracePt t="502408" x="6408738" y="4900613"/>
          <p14:tracePt t="502423" x="6408738" y="4908550"/>
          <p14:tracePt t="502440" x="6408738" y="4914900"/>
          <p14:tracePt t="502456" x="6408738" y="4943475"/>
          <p14:tracePt t="502474" x="6408738" y="4994275"/>
          <p14:tracePt t="502490" x="6394450" y="5008563"/>
          <p14:tracePt t="502506" x="6386513" y="5037138"/>
          <p14:tracePt t="502524" x="6380163" y="5051425"/>
          <p14:tracePt t="502540" x="6365875" y="5086350"/>
          <p14:tracePt t="502556" x="6343650" y="5108575"/>
          <p14:tracePt t="502573" x="6323013" y="5122863"/>
          <p14:tracePt t="502590" x="6315075" y="5129213"/>
          <p14:tracePt t="502606" x="6308725" y="5129213"/>
          <p14:tracePt t="502623" x="6280150" y="5129213"/>
          <p14:tracePt t="502639" x="6237288" y="5129213"/>
          <p14:tracePt t="502639" x="6208713" y="5129213"/>
          <p14:tracePt t="502657" x="6157913" y="5129213"/>
          <p14:tracePt t="502673" x="6122988" y="5129213"/>
          <p14:tracePt t="502690" x="6100763" y="5129213"/>
          <p14:tracePt t="502707" x="6057900" y="5108575"/>
          <p14:tracePt t="502723" x="6029325" y="5094288"/>
          <p14:tracePt t="502740" x="5994400" y="5080000"/>
          <p14:tracePt t="502756" x="5972175" y="5037138"/>
          <p14:tracePt t="502774" x="5943600" y="5014913"/>
          <p14:tracePt t="502790" x="5929313" y="5000625"/>
          <p14:tracePt t="502807" x="5922963" y="4994275"/>
          <p14:tracePt t="502822" x="5908675" y="4979988"/>
          <p14:tracePt t="502840" x="5886450" y="4937125"/>
          <p14:tracePt t="502856" x="5880100" y="4914900"/>
          <p14:tracePt t="502872" x="5851525" y="4851400"/>
          <p14:tracePt t="502891" x="5851525" y="4808538"/>
          <p14:tracePt t="502906" x="5843588" y="4765675"/>
          <p14:tracePt t="502923" x="5843588" y="4722813"/>
          <p14:tracePt t="502940" x="5843588" y="4665663"/>
          <p14:tracePt t="502958" x="5843588" y="4622800"/>
          <p14:tracePt t="502974" x="5843588" y="4579938"/>
          <p14:tracePt t="502990" x="5851525" y="4579938"/>
          <p14:tracePt t="503007" x="5865813" y="4572000"/>
          <p14:tracePt t="503023" x="5894388" y="4543425"/>
          <p14:tracePt t="503040" x="5922963" y="4522788"/>
          <p14:tracePt t="503057" x="5957888" y="4508500"/>
          <p14:tracePt t="503073" x="5980113" y="4494213"/>
          <p14:tracePt t="503090" x="5986463" y="4494213"/>
          <p14:tracePt t="503106" x="6008688" y="4486275"/>
          <p14:tracePt t="503122" x="6029325" y="4471988"/>
          <p14:tracePt t="503139" x="6037263" y="4465638"/>
          <p14:tracePt t="503155" x="6057900" y="4465638"/>
          <p14:tracePt t="503172" x="6094413" y="4465638"/>
          <p14:tracePt t="503189" x="6115050" y="4465638"/>
          <p14:tracePt t="503206" x="6129338" y="4465638"/>
          <p14:tracePt t="503223" x="6143625" y="4465638"/>
          <p14:tracePt t="503240" x="6172200" y="4465638"/>
          <p14:tracePt t="503256" x="6186488" y="4471988"/>
          <p14:tracePt t="503273" x="6208713" y="4479925"/>
          <p14:tracePt t="503273" x="6229350" y="4486275"/>
          <p14:tracePt t="503290" x="6265863" y="4514850"/>
          <p14:tracePt t="503306" x="6308725" y="4537075"/>
          <p14:tracePt t="503324" x="6337300" y="4586288"/>
          <p14:tracePt t="503339" x="6372225" y="4608513"/>
          <p14:tracePt t="503356" x="6408738" y="4637088"/>
          <p14:tracePt t="503373" x="6415088" y="4657725"/>
          <p14:tracePt t="503389" x="6429375" y="4686300"/>
          <p14:tracePt t="503406" x="6443663" y="4722813"/>
          <p14:tracePt t="503422" x="6451600" y="4743450"/>
          <p14:tracePt t="503440" x="6451600" y="4772025"/>
          <p14:tracePt t="503455" x="6451600" y="4808538"/>
          <p14:tracePt t="503455" x="6451600" y="4814888"/>
          <p14:tracePt t="503474" x="6451600" y="4822825"/>
          <p14:tracePt t="503489" x="6451600" y="4843463"/>
          <p14:tracePt t="503506" x="6451600" y="4857750"/>
          <p14:tracePt t="503523" x="6451600" y="4879975"/>
          <p14:tracePt t="503539" x="6451600" y="4894263"/>
          <p14:tracePt t="503556" x="6451600" y="4914900"/>
          <p14:tracePt t="503572" x="6451600" y="4937125"/>
          <p14:tracePt t="503590" x="6437313" y="4951413"/>
          <p14:tracePt t="503605" x="6423025" y="4965700"/>
          <p14:tracePt t="503622" x="6400800" y="4965700"/>
          <p14:tracePt t="503639" x="6372225" y="4965700"/>
          <p14:tracePt t="503656" x="6357938" y="4965700"/>
          <p14:tracePt t="503672" x="6337300" y="4965700"/>
          <p14:tracePt t="503689" x="6272213" y="4929188"/>
          <p14:tracePt t="503706" x="6208713" y="4837113"/>
          <p14:tracePt t="503722" x="6172200" y="4757738"/>
          <p14:tracePt t="503739" x="6157913" y="4672013"/>
          <p14:tracePt t="503756" x="6157913" y="4594225"/>
          <p14:tracePt t="503773" x="6157913" y="4522788"/>
          <p14:tracePt t="503789" x="6157913" y="4451350"/>
          <p14:tracePt t="503806" x="6194425" y="4371975"/>
          <p14:tracePt t="503821" x="6200775" y="4322763"/>
          <p14:tracePt t="503839" x="6237288" y="4279900"/>
          <p14:tracePt t="503855" x="6272213" y="4222750"/>
          <p14:tracePt t="503871" x="6294438" y="4186238"/>
          <p14:tracePt t="503888" x="6323013" y="4151313"/>
          <p14:tracePt t="503904" x="6337300" y="4114800"/>
          <p14:tracePt t="503922" x="6365875" y="4071938"/>
          <p14:tracePt t="503938" x="6372225" y="4043363"/>
          <p14:tracePt t="503954" x="6380163" y="4037013"/>
          <p14:tracePt t="503971" x="6394450" y="4000500"/>
          <p14:tracePt t="503988" x="6408738" y="3986213"/>
          <p14:tracePt t="504033" x="6415088" y="3979863"/>
          <p14:tracePt t="504041" x="6415088" y="3971925"/>
          <p14:tracePt t="504113" x="6415088" y="3965575"/>
          <p14:tracePt t="504121" x="6408738" y="3965575"/>
          <p14:tracePt t="504138" x="6365875" y="3965575"/>
          <p14:tracePt t="504139" x="6337300" y="3965575"/>
          <p14:tracePt t="504154" x="6294438" y="3965575"/>
          <p14:tracePt t="504171" x="6265863" y="3965575"/>
          <p14:tracePt t="504187" x="6243638" y="3957638"/>
          <p14:tracePt t="504204" x="6208713" y="3957638"/>
          <p14:tracePt t="504221" x="6180138" y="3951288"/>
          <p14:tracePt t="504237" x="6143625" y="3937000"/>
          <p14:tracePt t="504255" x="6122988" y="3922713"/>
          <p14:tracePt t="504271" x="6100763" y="3908425"/>
          <p14:tracePt t="504288" x="6057900" y="3879850"/>
          <p14:tracePt t="504305" x="6008688" y="3851275"/>
          <p14:tracePt t="504321" x="5980113" y="3822700"/>
          <p14:tracePt t="504339" x="5972175" y="3794125"/>
          <p14:tracePt t="504354" x="5943600" y="3765550"/>
          <p14:tracePt t="504371" x="5929313" y="3714750"/>
          <p14:tracePt t="504387" x="5900738" y="3671888"/>
          <p14:tracePt t="504405" x="5900738" y="3629025"/>
          <p14:tracePt t="504420" x="5900738" y="3571875"/>
          <p14:tracePt t="504437" x="5900738" y="3514725"/>
          <p14:tracePt t="504454" x="5900738" y="3486150"/>
          <p14:tracePt t="504471" x="5900738" y="3443288"/>
          <p14:tracePt t="504487" x="5900738" y="3436938"/>
          <p14:tracePt t="504503" x="5900738" y="3400425"/>
          <p14:tracePt t="504503" x="5908675" y="3394075"/>
          <p14:tracePt t="504521" x="5915025" y="3379788"/>
          <p14:tracePt t="504538" x="5915025" y="3365500"/>
          <p14:tracePt t="504553" x="5922963" y="3343275"/>
          <p14:tracePt t="504570" x="5943600" y="3336925"/>
          <p14:tracePt t="504588" x="5957888" y="3322638"/>
          <p14:tracePt t="504603" x="5972175" y="3322638"/>
          <p14:tracePt t="504620" x="6008688" y="3300413"/>
          <p14:tracePt t="504636" x="6015038" y="3300413"/>
          <p14:tracePt t="504653" x="6029325" y="3300413"/>
          <p14:tracePt t="504670" x="6051550" y="3300413"/>
          <p14:tracePt t="504686" x="6086475" y="3300413"/>
          <p14:tracePt t="504704" x="6129338" y="3314700"/>
          <p14:tracePt t="504719" x="6151563" y="3328988"/>
          <p14:tracePt t="504778" x="6165850" y="3328988"/>
          <p14:tracePt t="504786" x="6186488" y="3336925"/>
          <p14:tracePt t="504794" x="6237288" y="3379788"/>
          <p14:tracePt t="504804" x="6251575" y="3400425"/>
          <p14:tracePt t="504820" x="6272213" y="3436938"/>
          <p14:tracePt t="504837" x="6286500" y="3471863"/>
          <p14:tracePt t="504854" x="6300788" y="3500438"/>
          <p14:tracePt t="504870" x="6315075" y="3536950"/>
          <p14:tracePt t="504887" x="6323013" y="3579813"/>
          <p14:tracePt t="504904" x="6329363" y="3622675"/>
          <p14:tracePt t="504921" x="6329363" y="3679825"/>
          <p14:tracePt t="504937" x="6329363" y="3771900"/>
          <p14:tracePt t="504954" x="6329363" y="3814763"/>
          <p14:tracePt t="504969" x="6329363" y="3865563"/>
          <p14:tracePt t="504986" x="6329363" y="3908425"/>
          <p14:tracePt t="505004" x="6329363" y="3979863"/>
          <p14:tracePt t="505020" x="6343650" y="4037013"/>
          <p14:tracePt t="505037" x="6357938" y="4086225"/>
          <p14:tracePt t="505053" x="6357938" y="4094163"/>
          <p14:tracePt t="505070" x="6365875" y="4108450"/>
          <p14:tracePt t="505087" x="6365875" y="4114800"/>
          <p14:tracePt t="505104" x="6380163" y="4129088"/>
          <p14:tracePt t="505120" x="6400800" y="4143375"/>
          <p14:tracePt t="505137" x="6423025" y="4179888"/>
          <p14:tracePt t="505154" x="6443663" y="4194175"/>
          <p14:tracePt t="505170" x="6457950" y="4208463"/>
          <p14:tracePt t="505187" x="6486525" y="4222750"/>
          <p14:tracePt t="505203" x="6508750" y="4243388"/>
          <p14:tracePt t="505220" x="6523038" y="4257675"/>
          <p14:tracePt t="505236" x="6537325" y="4271963"/>
          <p14:tracePt t="505253" x="6551613" y="4286250"/>
          <p14:tracePt t="505270" x="6557963" y="4294188"/>
          <p14:tracePt t="505286" x="6594475" y="4322763"/>
          <p14:tracePt t="505303" x="6600825" y="4329113"/>
          <p14:tracePt t="505320" x="6608763" y="4329113"/>
          <p14:tracePt t="505369" x="6623050" y="4337050"/>
          <p14:tracePt t="505378" x="6643688" y="4337050"/>
          <p14:tracePt t="505385" x="6672263" y="4337050"/>
          <p14:tracePt t="505394" x="6694488" y="4337050"/>
          <p14:tracePt t="505403" x="6708775" y="4337050"/>
          <p14:tracePt t="505419" x="6715125" y="4337050"/>
          <p14:tracePt t="505437" x="6723063" y="4337050"/>
          <p14:tracePt t="505452" x="6757988" y="4337050"/>
          <p14:tracePt t="505469" x="6772275" y="4337050"/>
          <p14:tracePt t="505486" x="6794500" y="4337050"/>
          <p14:tracePt t="505502" x="6808788" y="4337050"/>
          <p14:tracePt t="505521" x="6829425" y="4308475"/>
          <p14:tracePt t="505536" x="6829425" y="4300538"/>
          <p14:tracePt t="505554" x="6829425" y="4271963"/>
          <p14:tracePt t="505570" x="6829425" y="4251325"/>
          <p14:tracePt t="505587" x="6829425" y="4243388"/>
          <p14:tracePt t="505603" x="6823075" y="4208463"/>
          <p14:tracePt t="505619" x="6786563" y="4179888"/>
          <p14:tracePt t="505636" x="6765925" y="4171950"/>
          <p14:tracePt t="505652" x="6737350" y="4157663"/>
          <p14:tracePt t="505670" x="6723063" y="4157663"/>
          <p14:tracePt t="505685" x="6708775" y="4151313"/>
          <p14:tracePt t="505703" x="6700838" y="4151313"/>
          <p14:tracePt t="505719" x="6686550" y="4151313"/>
          <p14:tracePt t="505754" x="6665913" y="4137025"/>
          <p14:tracePt t="505785" x="6657975" y="4137025"/>
          <p14:tracePt t="505793" x="6643688" y="4137025"/>
          <p14:tracePt t="505801" x="6615113" y="4151313"/>
          <p14:tracePt t="505820" x="6594475" y="4171950"/>
          <p14:tracePt t="505857" x="6580188" y="4186238"/>
          <p14:tracePt t="505865" x="6572250" y="4194175"/>
          <p14:tracePt t="505873" x="6565900" y="4214813"/>
          <p14:tracePt t="505905" x="6565900" y="4229100"/>
          <p14:tracePt t="505913" x="6565900" y="4243388"/>
          <p14:tracePt t="505921" x="6565900" y="4279900"/>
          <p14:tracePt t="505935" x="6565900" y="4294188"/>
          <p14:tracePt t="505952" x="6565900" y="4329113"/>
          <p14:tracePt t="505952" x="6565900" y="4337050"/>
          <p14:tracePt t="505969" x="6565900" y="4357688"/>
          <p14:tracePt t="505985" x="6586538" y="4400550"/>
          <p14:tracePt t="506002" x="6600825" y="4429125"/>
          <p14:tracePt t="506018" x="6608763" y="4437063"/>
          <p14:tracePt t="506035" x="6615113" y="4443413"/>
          <p14:tracePt t="506052" x="6623050" y="4443413"/>
          <p14:tracePt t="506089" x="6629400" y="4443413"/>
          <p14:tracePt t="506097" x="6643688" y="4451350"/>
          <p14:tracePt t="506103" x="6657975" y="4451350"/>
          <p14:tracePt t="506118" x="6672263" y="4451350"/>
          <p14:tracePt t="506135" x="6694488" y="4451350"/>
          <p14:tracePt t="506152" x="6715125" y="4451350"/>
          <p14:tracePt t="506168" x="6751638" y="4451350"/>
          <p14:tracePt t="506185" x="6780213" y="4437063"/>
          <p14:tracePt t="506201" x="6786563" y="4429125"/>
          <p14:tracePt t="506218" x="6794500" y="4429125"/>
          <p14:tracePt t="506234" x="6808788" y="4429125"/>
          <p14:tracePt t="506251" x="6815138" y="4429125"/>
          <p14:tracePt t="506305" x="6823075" y="4422775"/>
          <p14:tracePt t="506313" x="6829425" y="4422775"/>
          <p14:tracePt t="506329" x="6843713" y="4422775"/>
          <p14:tracePt t="506337" x="6851650" y="4414838"/>
          <p14:tracePt t="506353" x="6858000" y="4408488"/>
          <p14:tracePt t="506409" x="6865938" y="4400550"/>
          <p14:tracePt t="506418" x="6865938" y="4386263"/>
          <p14:tracePt t="506426" x="6894513" y="4351338"/>
          <p14:tracePt t="506435" x="6894513" y="4329113"/>
          <p14:tracePt t="506452" x="6894513" y="4322763"/>
          <p14:tracePt t="506468" x="6894513" y="4300538"/>
          <p14:tracePt t="506513" x="6894513" y="4294188"/>
          <p14:tracePt t="506529" x="6894513" y="4271963"/>
          <p14:tracePt t="506549" x="6886575" y="4265613"/>
          <p14:tracePt t="506554" x="6886575" y="4257675"/>
          <p14:tracePt t="506569" x="6880225" y="4251325"/>
          <p14:tracePt t="506577" x="6872288" y="4243388"/>
          <p14:tracePt t="506610" x="6865938" y="4243388"/>
          <p14:tracePt t="506619" x="6851650" y="4237038"/>
          <p14:tracePt t="506658" x="6829425" y="4229100"/>
          <p14:tracePt t="506660" x="6823075" y="4229100"/>
          <p14:tracePt t="506668" x="6808788" y="4222750"/>
          <p14:tracePt t="506684" x="6800850" y="4214813"/>
          <p14:tracePt t="506701" x="6794500" y="4214813"/>
          <p14:tracePt t="506745" x="6786563" y="4214813"/>
          <p14:tracePt t="506753" x="6780213" y="4214813"/>
          <p14:tracePt t="506818" x="6772275" y="4214813"/>
          <p14:tracePt t="507026" x="6765925" y="4208463"/>
          <p14:tracePt t="507065" x="6765925" y="4200525"/>
          <p14:tracePt t="507081" x="6765925" y="4186238"/>
          <p14:tracePt t="507097" x="6765925" y="4171950"/>
          <p14:tracePt t="507104" x="6765925" y="4165600"/>
          <p14:tracePt t="507161" x="6765925" y="4157663"/>
          <p14:tracePt t="507177" x="6765925" y="4143375"/>
          <p14:tracePt t="507179" x="6772275" y="4129088"/>
          <p14:tracePt t="507186" x="6780213" y="4122738"/>
          <p14:tracePt t="507200" x="6786563" y="4094163"/>
          <p14:tracePt t="507241" x="6786563" y="4086225"/>
          <p14:tracePt t="507249" x="6786563" y="4071938"/>
          <p14:tracePt t="507254" x="6800850" y="4057650"/>
          <p14:tracePt t="507289" x="6800850" y="4051300"/>
          <p14:tracePt t="507290" x="6808788" y="4043363"/>
          <p14:tracePt t="507300" x="6808788" y="4022725"/>
          <p14:tracePt t="507317" x="6808788" y="4014788"/>
          <p14:tracePt t="507442" x="6808788" y="4008438"/>
          <p14:tracePt t="507457" x="6815138" y="3994150"/>
          <p14:tracePt t="507473" x="6823075" y="3986213"/>
          <p14:tracePt t="507505" x="6823075" y="3979863"/>
          <p14:tracePt t="507633" x="6823075" y="3971925"/>
          <p14:tracePt t="507753" x="6815138" y="3971925"/>
          <p14:tracePt t="507761" x="6794500" y="3965575"/>
          <p14:tracePt t="507769" x="6786563" y="3957638"/>
          <p14:tracePt t="507774" x="6772275" y="3957638"/>
          <p14:tracePt t="507782" x="6723063" y="3929063"/>
          <p14:tracePt t="507799" x="6700838" y="3922713"/>
          <p14:tracePt t="507799" x="6686550" y="3914775"/>
          <p14:tracePt t="507818" x="6665913" y="3894138"/>
          <p14:tracePt t="507832" x="6629400" y="3879850"/>
          <p14:tracePt t="507849" x="6565900" y="3851275"/>
          <p14:tracePt t="507866" x="6523038" y="3829050"/>
          <p14:tracePt t="507883" x="6451600" y="3800475"/>
          <p14:tracePt t="507899" x="6408738" y="3786188"/>
          <p14:tracePt t="507915" x="6372225" y="3771900"/>
          <p14:tracePt t="507962" x="6357938" y="3771900"/>
          <p14:tracePt t="507970" x="6315075" y="3751263"/>
          <p14:tracePt t="507986" x="6286500" y="3751263"/>
          <p14:tracePt t="507994" x="6280150" y="3751263"/>
          <p14:tracePt t="508001" x="6272213" y="3743325"/>
          <p14:tracePt t="508034" x="6257925" y="3743325"/>
          <p14:tracePt t="508034" x="6215063" y="3743325"/>
          <p14:tracePt t="508050" x="6186488" y="3736975"/>
          <p14:tracePt t="508067" x="6165850" y="3736975"/>
          <p14:tracePt t="508113" x="6157913" y="3736975"/>
          <p14:tracePt t="508121" x="6151563" y="3736975"/>
          <p14:tracePt t="508134" x="6137275" y="3736975"/>
          <p14:tracePt t="508143" x="6122988" y="3736975"/>
          <p14:tracePt t="508149" x="6115050" y="3736975"/>
          <p14:tracePt t="508165" x="6086475" y="3729038"/>
          <p14:tracePt t="508233" x="6072188" y="3708400"/>
          <p14:tracePt t="508241" x="6065838" y="3700463"/>
          <p14:tracePt t="508273" x="6057900" y="3700463"/>
          <p14:tracePt t="508289" x="6051550" y="3694113"/>
          <p14:tracePt t="508305" x="6051550" y="3665538"/>
          <p14:tracePt t="508313" x="6037263" y="3636963"/>
          <p14:tracePt t="508321" x="6037263" y="3579813"/>
          <p14:tracePt t="508332" x="6037263" y="3536950"/>
          <p14:tracePt t="508349" x="6037263" y="3500438"/>
          <p14:tracePt t="508393" x="6037263" y="3494088"/>
          <p14:tracePt t="508442" x="6037263" y="3486150"/>
          <p14:tracePt t="508449" x="6037263" y="3465513"/>
          <p14:tracePt t="508457" x="6037263" y="3457575"/>
          <p14:tracePt t="508465" x="6037263" y="3436938"/>
          <p14:tracePt t="508473" x="6065838" y="3414713"/>
          <p14:tracePt t="508482" x="6072188" y="3414713"/>
          <p14:tracePt t="508498" x="6086475" y="3408363"/>
          <p14:tracePt t="508561" x="6094413" y="3408363"/>
          <p14:tracePt t="508574" x="6108700" y="3408363"/>
          <p14:tracePt t="508577" x="6115050" y="3408363"/>
          <p14:tracePt t="508587" x="6122988" y="3408363"/>
          <p14:tracePt t="508598" x="6143625" y="3400425"/>
          <p14:tracePt t="508614" x="6165850" y="3400425"/>
          <p14:tracePt t="508631" x="6172200" y="3400425"/>
          <p14:tracePt t="508664" x="6186488" y="3400425"/>
          <p14:tracePt t="508681" x="6194425" y="3400425"/>
          <p14:tracePt t="508682" x="6200775" y="3400425"/>
          <p14:tracePt t="508729" x="6208713" y="3400425"/>
          <p14:tracePt t="508736" x="6223000" y="3400425"/>
          <p14:tracePt t="508748" x="6243638" y="3400425"/>
          <p14:tracePt t="508748" x="6257925" y="3422650"/>
          <p14:tracePt t="508764" x="6272213" y="3436938"/>
          <p14:tracePt t="508781" x="6300788" y="3457575"/>
          <p14:tracePt t="508797" x="6315075" y="3471863"/>
          <p14:tracePt t="508815" x="6329363" y="3486150"/>
          <p14:tracePt t="508830" x="6343650" y="3514725"/>
          <p14:tracePt t="508849" x="6365875" y="3543300"/>
          <p14:tracePt t="508865" x="6372225" y="3557588"/>
          <p14:tracePt t="508880" x="6394450" y="3586163"/>
          <p14:tracePt t="508898" x="6394450" y="3600450"/>
          <p14:tracePt t="508914" x="6400800" y="3608388"/>
          <p14:tracePt t="508932" x="6408738" y="3622675"/>
          <p14:tracePt t="508947" x="6415088" y="3657600"/>
          <p14:tracePt t="508993" x="6437313" y="3679825"/>
          <p14:tracePt t="509001" x="6437313" y="3686175"/>
          <p14:tracePt t="509017" x="6437313" y="3694113"/>
          <p14:tracePt t="509027" x="6443663" y="3700463"/>
          <p14:tracePt t="509033" x="6443663" y="3722688"/>
          <p14:tracePt t="509047" x="6451600" y="3736975"/>
          <p14:tracePt t="509063" x="6451600" y="3771900"/>
          <p14:tracePt t="509082" x="6451600" y="3800475"/>
          <p14:tracePt t="509098" x="6457950" y="3814763"/>
          <p14:tracePt t="509115" x="6457950" y="3822700"/>
          <p14:tracePt t="509132" x="6457950" y="3851275"/>
          <p14:tracePt t="509148" x="6472238" y="3871913"/>
          <p14:tracePt t="509165" x="6472238" y="3886200"/>
          <p14:tracePt t="509181" x="6480175" y="3900488"/>
          <p14:tracePt t="509198" x="6486525" y="3929063"/>
          <p14:tracePt t="509214" x="6508750" y="3957638"/>
          <p14:tracePt t="509231" x="6523038" y="3971925"/>
          <p14:tracePt t="509247" x="6529388" y="3986213"/>
          <p14:tracePt t="509264" x="6543675" y="4014788"/>
          <p14:tracePt t="509281" x="6557963" y="4029075"/>
          <p14:tracePt t="509298" x="6572250" y="4043363"/>
          <p14:tracePt t="509314" x="6586538" y="4057650"/>
          <p14:tracePt t="509331" x="6594475" y="4065588"/>
          <p14:tracePt t="509348" x="6600825" y="4079875"/>
          <p14:tracePt t="509402" x="6623050" y="4079875"/>
          <p14:tracePt t="509418" x="6629400" y="4086225"/>
          <p14:tracePt t="509434" x="6637338" y="4086225"/>
          <p14:tracePt t="509450" x="6643688" y="4086225"/>
          <p14:tracePt t="509467" x="6657975" y="4086225"/>
          <p14:tracePt t="509482" x="6665913" y="4086225"/>
          <p14:tracePt t="509498" x="6680200" y="4086225"/>
          <p14:tracePt t="509498" x="6708775" y="4086225"/>
          <p14:tracePt t="509514" x="6723063" y="4086225"/>
          <p14:tracePt t="509530" x="6743700" y="4086225"/>
          <p14:tracePt t="509593" x="6751638" y="4094163"/>
          <p14:tracePt t="509610" x="6757988" y="4094163"/>
          <p14:tracePt t="509617" x="6786563" y="4094163"/>
          <p14:tracePt t="509634" x="6794500" y="4094163"/>
          <p14:tracePt t="509666" x="6800850" y="4100513"/>
          <p14:tracePt t="509810" x="6823075" y="4129088"/>
          <p14:tracePt t="509817" x="6843713" y="4143375"/>
          <p14:tracePt t="509825" x="6851650" y="4165600"/>
          <p14:tracePt t="509833" x="6880225" y="4179888"/>
          <p14:tracePt t="509846" x="6886575" y="4186238"/>
          <p14:tracePt t="509881" x="6886575" y="4194175"/>
          <p14:tracePt t="509896" x="6886575" y="4200525"/>
          <p14:tracePt t="509897" x="6894513" y="4208463"/>
          <p14:tracePt t="509897" x="6900863" y="4214813"/>
          <p14:tracePt t="509913" x="6915150" y="4237038"/>
          <p14:tracePt t="509930" x="6915150" y="4243388"/>
          <p14:tracePt t="509946" x="6923088" y="4251325"/>
          <p14:tracePt t="509963" x="6923088" y="4271963"/>
          <p14:tracePt t="509979" x="6923088" y="4294188"/>
          <p14:tracePt t="509996" x="6929438" y="4314825"/>
          <p14:tracePt t="510012" x="6929438" y="4322763"/>
          <p14:tracePt t="510029" x="6929438" y="4329113"/>
          <p14:tracePt t="510065" x="6929438" y="4351338"/>
          <p14:tracePt t="510072" x="6929438" y="4357688"/>
          <p14:tracePt t="510079" x="6929438" y="4365625"/>
          <p14:tracePt t="510096" x="6929438" y="4371975"/>
          <p14:tracePt t="510112" x="6929438" y="4408488"/>
          <p14:tracePt t="510129" x="6900863" y="4437063"/>
          <p14:tracePt t="510146" x="6894513" y="4443413"/>
          <p14:tracePt t="510225" x="6886575" y="4451350"/>
          <p14:tracePt t="510233" x="6872288" y="4465638"/>
          <p14:tracePt t="510241" x="6865938" y="4471988"/>
          <p14:tracePt t="510249" x="6858000" y="4479925"/>
          <p14:tracePt t="510261" x="6837363" y="4486275"/>
          <p14:tracePt t="510278" x="6823075" y="4494213"/>
          <p14:tracePt t="510296" x="6808788" y="4494213"/>
          <p14:tracePt t="510313" x="6800850" y="4494213"/>
          <p14:tracePt t="510329" x="6757988" y="4508500"/>
          <p14:tracePt t="510346" x="6715125" y="4508500"/>
          <p14:tracePt t="510363" x="6672263" y="4522788"/>
          <p14:tracePt t="510380" x="6637338" y="4522788"/>
          <p14:tracePt t="510396" x="6594475" y="4522788"/>
          <p14:tracePt t="510414" x="6551613" y="4522788"/>
          <p14:tracePt t="510430" x="6508750" y="4508500"/>
          <p14:tracePt t="510446" x="6486525" y="4494213"/>
          <p14:tracePt t="510463" x="6437313" y="4465638"/>
          <p14:tracePt t="510479" x="6429375" y="4457700"/>
          <p14:tracePt t="510495" x="6423025" y="4457700"/>
          <p14:tracePt t="510512" x="6408738" y="4437063"/>
          <p14:tracePt t="510530" x="6400800" y="4429125"/>
          <p14:tracePt t="510545" x="6372225" y="4386263"/>
          <p14:tracePt t="510563" x="6365875" y="4357688"/>
          <p14:tracePt t="510579" x="6357938" y="4337050"/>
          <p14:tracePt t="510596" x="6357938" y="4308475"/>
          <p14:tracePt t="510612" x="6357938" y="4279900"/>
          <p14:tracePt t="510630" x="6357938" y="4257675"/>
          <p14:tracePt t="510646" x="6357938" y="4222750"/>
          <p14:tracePt t="510662" x="6357938" y="4214813"/>
          <p14:tracePt t="510679" x="6357938" y="4200525"/>
          <p14:tracePt t="510695" x="6357938" y="4194175"/>
          <p14:tracePt t="510712" x="6357938" y="4171950"/>
          <p14:tracePt t="510728" x="6372225" y="4165600"/>
          <p14:tracePt t="510728" x="6380163" y="4165600"/>
          <p14:tracePt t="510746" x="6415088" y="4151313"/>
          <p14:tracePt t="510762" x="6429375" y="4143375"/>
          <p14:tracePt t="510778" x="6437313" y="4143375"/>
          <p14:tracePt t="510825" x="6443663" y="4143375"/>
          <p14:tracePt t="510833" x="6457950" y="4143375"/>
          <p14:tracePt t="510841" x="6486525" y="4143375"/>
          <p14:tracePt t="510861" x="6529388" y="4143375"/>
          <p14:tracePt t="510862" x="6572250" y="4143375"/>
          <p14:tracePt t="510878" x="6608763" y="4143375"/>
          <p14:tracePt t="510895" x="6643688" y="4143375"/>
          <p14:tracePt t="510912" x="6680200" y="4157663"/>
          <p14:tracePt t="510928" x="6715125" y="4186238"/>
          <p14:tracePt t="510944" x="6743700" y="4194175"/>
          <p14:tracePt t="510962" x="6780213" y="4214813"/>
          <p14:tracePt t="510978" x="6800850" y="4222750"/>
          <p14:tracePt t="510995" x="6823075" y="4237038"/>
          <p14:tracePt t="511011" x="6837363" y="4243388"/>
          <p14:tracePt t="511028" x="6872288" y="4251325"/>
          <p14:tracePt t="511045" x="6886575" y="4265613"/>
          <p14:tracePt t="511061" x="6900863" y="4279900"/>
          <p14:tracePt t="511121" x="6908800" y="4294188"/>
          <p14:tracePt t="511129" x="6908800" y="4314825"/>
          <p14:tracePt t="511137" x="6908800" y="4337050"/>
          <p14:tracePt t="511148" x="6908800" y="4351338"/>
          <p14:tracePt t="511161" x="6908800" y="4357688"/>
          <p14:tracePt t="511178" x="6908800" y="4371975"/>
          <p14:tracePt t="511194" x="6908800" y="4379913"/>
          <p14:tracePt t="511241" x="6908800" y="4394200"/>
          <p14:tracePt t="511249" x="6900863" y="4408488"/>
          <p14:tracePt t="511281" x="6886575" y="4414838"/>
          <p14:tracePt t="511425" x="6880225" y="4422775"/>
          <p14:tracePt t="512042" x="6872288" y="4429125"/>
          <p14:tracePt t="513745" x="6872288" y="4437063"/>
          <p14:tracePt t="513753" x="6872288" y="4457700"/>
          <p14:tracePt t="513761" x="6886575" y="4479925"/>
          <p14:tracePt t="513769" x="6915150" y="4486275"/>
          <p14:tracePt t="513777" x="7000875" y="4565650"/>
          <p14:tracePt t="513791" x="7108825" y="4629150"/>
          <p14:tracePt t="513807" x="7200900" y="4714875"/>
          <p14:tracePt t="513824" x="7258050" y="4757738"/>
          <p14:tracePt t="513840" x="7308850" y="4800600"/>
          <p14:tracePt t="513857" x="7329488" y="4837113"/>
          <p14:tracePt t="513874" x="7358063" y="4865688"/>
          <p14:tracePt t="513890" x="7415213" y="4894263"/>
          <p14:tracePt t="513907" x="7472363" y="4943475"/>
          <p14:tracePt t="513923" x="7523163" y="4994275"/>
          <p14:tracePt t="513941" x="7551738" y="5029200"/>
          <p14:tracePt t="513957" x="7600950" y="5100638"/>
          <p14:tracePt t="513974" x="7666038" y="5186363"/>
          <p14:tracePt t="513990" x="7743825" y="5280025"/>
          <p14:tracePt t="514007" x="7808913" y="5351463"/>
          <p14:tracePt t="514023" x="7900988" y="5443538"/>
          <p14:tracePt t="514040" x="7943850" y="5494338"/>
          <p14:tracePt t="514057" x="7951788" y="5500688"/>
          <p14:tracePt t="514097" x="7958138" y="5529263"/>
          <p14:tracePt t="514105" x="7958138" y="5565775"/>
          <p14:tracePt t="514113" x="7972425" y="5637213"/>
          <p14:tracePt t="514124" x="7972425" y="5715000"/>
          <p14:tracePt t="514139" x="7972425" y="5794375"/>
          <p14:tracePt t="514157" x="7972425" y="5872163"/>
          <p14:tracePt t="514173" x="7972425" y="5937250"/>
          <p14:tracePt t="514190" x="7972425" y="5980113"/>
          <p14:tracePt t="514207" x="7972425" y="6043613"/>
          <p14:tracePt t="514223" x="7966075" y="6129338"/>
          <p14:tracePt t="514241" x="7951788" y="6194425"/>
          <p14:tracePt t="514256" x="7937500" y="6257925"/>
          <p14:tracePt t="514274" x="7937500" y="6280150"/>
          <p14:tracePt t="514290" x="7929563" y="6300788"/>
          <p14:tracePt t="514307" x="7923213" y="6337300"/>
          <p14:tracePt t="514323" x="7900988" y="6394450"/>
          <p14:tracePt t="514340" x="7880350" y="6429375"/>
          <p14:tracePt t="514356" x="7843838" y="6486525"/>
          <p14:tracePt t="514393" x="7829550" y="6500813"/>
          <p14:tracePt t="514401" x="7823200" y="6523038"/>
          <p14:tracePt t="514409" x="7808913" y="6537325"/>
          <p14:tracePt t="514423" x="7794625" y="6557963"/>
          <p14:tracePt t="514439" x="7758113" y="6586538"/>
          <p14:tracePt t="514439" x="7751763" y="6594475"/>
          <p14:tracePt t="514457" x="7737475" y="6608763"/>
          <p14:tracePt t="514472" x="7729538" y="6608763"/>
          <p14:tracePt t="514489" x="7723188" y="6608763"/>
          <p14:tracePt t="514505" x="7700963" y="6608763"/>
          <p14:tracePt t="514522" x="7686675" y="6608763"/>
          <p14:tracePt t="514539" x="7680325" y="6608763"/>
          <p14:tracePt t="514556" x="7658100" y="6608763"/>
          <p14:tracePt t="514572" x="7643813" y="6608763"/>
          <p14:tracePt t="514589" x="7608888" y="6608763"/>
          <p14:tracePt t="514606" x="7566025" y="6608763"/>
          <p14:tracePt t="514622" x="7523163" y="6600825"/>
          <p14:tracePt t="514639" x="7500938" y="6572250"/>
          <p14:tracePt t="514655" x="7472363" y="6551613"/>
          <p14:tracePt t="514672" x="7429500" y="6494463"/>
          <p14:tracePt t="514689" x="7394575" y="6451600"/>
          <p14:tracePt t="514706" x="7358063" y="6415088"/>
          <p14:tracePt t="514724" x="7337425" y="6394450"/>
          <p14:tracePt t="514739" x="7300913" y="6337300"/>
          <p14:tracePt t="514756" x="7251700" y="6286500"/>
          <p14:tracePt t="514773" x="7186613" y="6208713"/>
          <p14:tracePt t="514790" x="7129463" y="6122988"/>
          <p14:tracePt t="514807" x="7072313" y="6043613"/>
          <p14:tracePt t="514823" x="7023100" y="5972175"/>
          <p14:tracePt t="514839" x="7000875" y="5943600"/>
          <p14:tracePt t="514856" x="6986588" y="5894388"/>
          <p14:tracePt t="514856" x="6986588" y="5880100"/>
          <p14:tracePt t="514874" x="6951663" y="5837238"/>
          <p14:tracePt t="514889" x="6929438" y="5794375"/>
          <p14:tracePt t="514906" x="6908800" y="5765800"/>
          <p14:tracePt t="514922" x="6894513" y="5715000"/>
          <p14:tracePt t="514939" x="6886575" y="5672138"/>
          <p14:tracePt t="514956" x="6865938" y="5622925"/>
          <p14:tracePt t="514973" x="6858000" y="5580063"/>
          <p14:tracePt t="514990" x="6843713" y="5543550"/>
          <p14:tracePt t="515006" x="6837363" y="5494338"/>
          <p14:tracePt t="515023" x="6800850" y="5443538"/>
          <p14:tracePt t="515039" x="6800850" y="5400675"/>
          <p14:tracePt t="515057" x="6800850" y="5365750"/>
          <p14:tracePt t="515072" x="6800850" y="5322888"/>
          <p14:tracePt t="515090" x="6800850" y="5286375"/>
          <p14:tracePt t="515106" x="6800850" y="5208588"/>
          <p14:tracePt t="515122" x="6800850" y="5157788"/>
          <p14:tracePt t="515139" x="6800850" y="5114925"/>
          <p14:tracePt t="515156" x="6800850" y="5094288"/>
          <p14:tracePt t="515449" x="6800850" y="5108575"/>
          <p14:tracePt t="515458" x="6800850" y="5114925"/>
          <p14:tracePt t="515465" x="6800850" y="5137150"/>
          <p14:tracePt t="515473" x="6851650" y="5208588"/>
          <p14:tracePt t="515489" x="6986588" y="5286375"/>
          <p14:tracePt t="515489" x="7043738" y="5322888"/>
          <p14:tracePt t="515506" x="7137400" y="5357813"/>
          <p14:tracePt t="515521" x="7229475" y="5357813"/>
          <p14:tracePt t="515538" x="7329488" y="5357813"/>
          <p14:tracePt t="515555" x="7408863" y="5351463"/>
          <p14:tracePt t="515572" x="7466013" y="5322888"/>
          <p14:tracePt t="515588" x="7551738" y="5257800"/>
          <p14:tracePt t="515605" x="7666038" y="5157788"/>
          <p14:tracePt t="515622" x="7766050" y="5022850"/>
          <p14:tracePt t="515638" x="7823200" y="4886325"/>
          <p14:tracePt t="515655" x="7886700" y="4708525"/>
          <p14:tracePt t="515671" x="7951788" y="4537075"/>
          <p14:tracePt t="515688" x="7986713" y="4394200"/>
          <p14:tracePt t="515704" x="8043863" y="4122738"/>
          <p14:tracePt t="515722" x="8043863" y="3951288"/>
          <p14:tracePt t="515738" x="8043863" y="3794125"/>
          <p14:tracePt t="515756" x="8043863" y="3643313"/>
          <p14:tracePt t="515771" x="8043863" y="3536950"/>
          <p14:tracePt t="515788" x="8043863" y="3457575"/>
          <p14:tracePt t="515805" x="8008938" y="3343275"/>
          <p14:tracePt t="515821" x="7972425" y="3279775"/>
          <p14:tracePt t="515838" x="7915275" y="3214688"/>
          <p14:tracePt t="515854" x="7894638" y="3179763"/>
          <p14:tracePt t="515871" x="7858125" y="3143250"/>
          <p14:tracePt t="515887" x="7843838" y="3128963"/>
          <p14:tracePt t="515905" x="7829550" y="3114675"/>
          <p14:tracePt t="515920" x="7794625" y="3086100"/>
          <p14:tracePt t="515938" x="7751763" y="3057525"/>
          <p14:tracePt t="515954" x="7694613" y="3028950"/>
          <p14:tracePt t="515971" x="7600950" y="2994025"/>
          <p14:tracePt t="515988" x="7543800" y="2971800"/>
          <p14:tracePt t="516004" x="7486650" y="2965450"/>
          <p14:tracePt t="516022" x="7458075" y="2957513"/>
          <p14:tracePt t="516038" x="7451725" y="2957513"/>
          <p14:tracePt t="516054" x="7429500" y="2957513"/>
          <p14:tracePt t="516070" x="7386638" y="2957513"/>
          <p14:tracePt t="516088" x="7343775" y="2957513"/>
          <p14:tracePt t="516104" x="7308850" y="2957513"/>
          <p14:tracePt t="516122" x="7280275" y="2957513"/>
          <p14:tracePt t="516137" x="7215188" y="2957513"/>
          <p14:tracePt t="516154" x="7158038" y="2957513"/>
          <p14:tracePt t="516170" x="7115175" y="2965450"/>
          <p14:tracePt t="516187" x="7080250" y="2979738"/>
          <p14:tracePt t="516204" x="7065963" y="2986088"/>
          <p14:tracePt t="516220" x="7037388" y="2986088"/>
          <p14:tracePt t="516237" x="7015163" y="3000375"/>
          <p14:tracePt t="516254" x="6972300" y="3014663"/>
          <p14:tracePt t="516271" x="6937375" y="3036888"/>
          <p14:tracePt t="516287" x="6923088" y="3051175"/>
          <p14:tracePt t="516303" x="6894513" y="3065463"/>
          <p14:tracePt t="516303" x="6886575" y="3071813"/>
          <p14:tracePt t="516321" x="6880225" y="3079750"/>
          <p14:tracePt t="516337" x="6865938" y="3108325"/>
          <p14:tracePt t="516354" x="6851650" y="3143250"/>
          <p14:tracePt t="516371" x="6829425" y="3171825"/>
          <p14:tracePt t="516387" x="6815138" y="3186113"/>
          <p14:tracePt t="516403" x="6808788" y="3228975"/>
          <p14:tracePt t="516420" x="6800850" y="3257550"/>
          <p14:tracePt t="516436" x="6780213" y="3279775"/>
          <p14:tracePt t="516453" x="6772275" y="3308350"/>
          <p14:tracePt t="516470" x="6772275" y="3314700"/>
          <p14:tracePt t="516486" x="6772275" y="3336925"/>
          <p14:tracePt t="516504" x="6772275" y="3357563"/>
          <p14:tracePt t="516520" x="6765925" y="3400425"/>
          <p14:tracePt t="516520" x="6765925" y="3414713"/>
          <p14:tracePt t="516538" x="6751638" y="3471863"/>
          <p14:tracePt t="516553" x="6751638" y="3514725"/>
          <p14:tracePt t="516570" x="6737350" y="3551238"/>
          <p14:tracePt t="516587" x="6737350" y="3594100"/>
          <p14:tracePt t="516604" x="6737350" y="3636963"/>
          <p14:tracePt t="516620" x="6737350" y="3679825"/>
          <p14:tracePt t="516636" x="6723063" y="3729038"/>
          <p14:tracePt t="516653" x="6715125" y="3794125"/>
          <p14:tracePt t="516669" x="6715125" y="3836988"/>
          <p14:tracePt t="516687" x="6700838" y="3929063"/>
          <p14:tracePt t="516703" x="6686550" y="3994150"/>
          <p14:tracePt t="516720" x="6651625" y="4108450"/>
          <p14:tracePt t="516736" x="6608763" y="4257675"/>
          <p14:tracePt t="516754" x="6572250" y="4394200"/>
          <p14:tracePt t="516770" x="6551613" y="4471988"/>
          <p14:tracePt t="516786" x="6523038" y="4529138"/>
          <p14:tracePt t="516804" x="6515100" y="4565650"/>
          <p14:tracePt t="516820" x="6515100" y="4594225"/>
          <p14:tracePt t="516837" x="6515100" y="4608513"/>
          <p14:tracePt t="516852" x="6515100" y="4629150"/>
          <p14:tracePt t="517857" x="6515100" y="4637088"/>
          <p14:tracePt t="518105" x="6523038" y="4637088"/>
          <p14:tracePt t="518257" x="6529388" y="4637088"/>
          <p14:tracePt t="518257" x="6537325" y="4643438"/>
          <p14:tracePt t="518281" x="6543675" y="4643438"/>
          <p14:tracePt t="518313" x="6551613" y="4651375"/>
          <p14:tracePt t="518369" x="6557963" y="4657725"/>
          <p14:tracePt t="518377" x="6565900" y="4679950"/>
          <p14:tracePt t="518377" x="6565900" y="4686300"/>
          <p14:tracePt t="518386" x="6565900" y="4694238"/>
          <p14:tracePt t="518401" x="6565900" y="4714875"/>
          <p14:tracePt t="518449" x="6572250" y="4722813"/>
          <p14:tracePt t="518481" x="6580188" y="4729163"/>
          <p14:tracePt t="518489" x="6594475" y="4743450"/>
          <p14:tracePt t="518496" x="6600825" y="4751388"/>
          <p14:tracePt t="518517" x="6600825" y="4772025"/>
          <p14:tracePt t="518517" x="6608763" y="4786313"/>
          <p14:tracePt t="518553" x="6608763" y="4794250"/>
          <p14:tracePt t="518561" x="6608763" y="4800600"/>
          <p14:tracePt t="518569" x="6623050" y="4814888"/>
          <p14:tracePt t="518584" x="6629400" y="4843463"/>
          <p14:tracePt t="518601" x="6643688" y="4872038"/>
          <p14:tracePt t="518618" x="6651625" y="4879975"/>
          <p14:tracePt t="518634" x="6657975" y="4922838"/>
          <p14:tracePt t="518651" x="6665913" y="4929188"/>
          <p14:tracePt t="518666" x="6672263" y="4937125"/>
          <p14:tracePt t="518729" x="6680200" y="4937125"/>
          <p14:tracePt t="518785" x="6686550" y="4943475"/>
          <p14:tracePt t="518785" x="6708775" y="4965700"/>
          <p14:tracePt t="518809" x="6715125" y="4972050"/>
          <p14:tracePt t="518849" x="6723063" y="4979988"/>
          <p14:tracePt t="518857" x="6723063" y="4986338"/>
          <p14:tracePt t="518873" x="6723063" y="4994275"/>
          <p14:tracePt t="518969" x="6723063" y="5000625"/>
          <p14:tracePt t="518985" x="6723063" y="5008563"/>
          <p14:tracePt t="518993" x="6723063" y="5022850"/>
          <p14:tracePt t="519009" x="6723063" y="5029200"/>
          <p14:tracePt t="519016" x="6723063" y="5037138"/>
          <p14:tracePt t="519032" x="6723063" y="5043488"/>
          <p14:tracePt t="519065" x="6723063" y="5057775"/>
          <p14:tracePt t="519073" x="6723063" y="5065713"/>
          <p14:tracePt t="519081" x="6715125" y="5080000"/>
          <p14:tracePt t="519121" x="6715125" y="5094288"/>
          <p14:tracePt t="519127" x="6715125" y="5100638"/>
          <p14:tracePt t="519137" x="6715125" y="5108575"/>
          <p14:tracePt t="519145" x="6715125" y="5114925"/>
          <p14:tracePt t="519153" x="6715125" y="5129213"/>
          <p14:tracePt t="519166" x="6715125" y="5143500"/>
          <p14:tracePt t="519182" x="6715125" y="5151438"/>
          <p14:tracePt t="519257" x="6708775" y="5165725"/>
          <p14:tracePt t="519265" x="6708775" y="5172075"/>
          <p14:tracePt t="519273" x="6694488" y="5186363"/>
          <p14:tracePt t="519283" x="6686550" y="5208588"/>
          <p14:tracePt t="519300" x="6686550" y="5214938"/>
          <p14:tracePt t="519317" x="6680200" y="5222875"/>
          <p14:tracePt t="519409" x="6672263" y="5229225"/>
          <p14:tracePt t="519489" x="6665913" y="5257800"/>
          <p14:tracePt t="520105" x="6665913" y="5265738"/>
          <p14:tracePt t="520121" x="6665913" y="5272088"/>
          <p14:tracePt t="520121" x="6665913" y="5286375"/>
          <p14:tracePt t="520137" x="6657975" y="5294313"/>
          <p14:tracePt t="520170" x="6657975" y="5300663"/>
          <p14:tracePt t="520177" x="6657975" y="5308600"/>
          <p14:tracePt t="520185" x="6657975" y="5322888"/>
          <p14:tracePt t="520198" x="6657975" y="5329238"/>
          <p14:tracePt t="520218" x="6657975" y="5337175"/>
          <p14:tracePt t="520231" x="6657975" y="5343525"/>
          <p14:tracePt t="520233" x="6657975" y="5365750"/>
          <p14:tracePt t="520248" x="6657975" y="5380038"/>
          <p14:tracePt t="520289" x="6657975" y="5400675"/>
          <p14:tracePt t="520297" x="6657975" y="5414963"/>
          <p14:tracePt t="520316" x="6657975" y="5457825"/>
          <p14:tracePt t="520317" x="6657975" y="5508625"/>
          <p14:tracePt t="520331" x="6657975" y="5537200"/>
          <p14:tracePt t="520348" x="6657975" y="5572125"/>
          <p14:tracePt t="520365" x="6657975" y="5594350"/>
          <p14:tracePt t="520381" x="6657975" y="5622925"/>
          <p14:tracePt t="520398" x="6657975" y="5637213"/>
          <p14:tracePt t="520415" x="6657975" y="5651500"/>
          <p14:tracePt t="520432" x="6665913" y="5672138"/>
          <p14:tracePt t="520448" x="6665913" y="5694363"/>
          <p14:tracePt t="520448" x="6665913" y="5708650"/>
          <p14:tracePt t="520482" x="6665913" y="5715000"/>
          <p14:tracePt t="520482" x="6665913" y="5729288"/>
          <p14:tracePt t="520498" x="6665913" y="5737225"/>
          <p14:tracePt t="520515" x="6665913" y="5743575"/>
          <p14:tracePt t="520745" x="6651625" y="5729288"/>
          <p14:tracePt t="520753" x="6623050" y="5672138"/>
          <p14:tracePt t="520760" x="6565900" y="5565775"/>
          <p14:tracePt t="520781" x="6543675" y="5529263"/>
          <p14:tracePt t="520782" x="6515100" y="5451475"/>
          <p14:tracePt t="520797" x="6500813" y="5372100"/>
          <p14:tracePt t="520814" x="6472238" y="5314950"/>
          <p14:tracePt t="520830" x="6437313" y="5243513"/>
          <p14:tracePt t="520848" x="6400800" y="5114925"/>
          <p14:tracePt t="520864" x="6357938" y="4957763"/>
          <p14:tracePt t="520882" x="6337300" y="4879975"/>
          <p14:tracePt t="520898" x="6308725" y="4837113"/>
          <p14:tracePt t="520915" x="6300788" y="4786313"/>
          <p14:tracePt t="520930" x="6286500" y="4751388"/>
          <p14:tracePt t="520947" x="6280150" y="4714875"/>
          <p14:tracePt t="520964" x="6257925" y="4657725"/>
          <p14:tracePt t="520980" x="6257925" y="4600575"/>
          <p14:tracePt t="520997" x="6257925" y="4557713"/>
          <p14:tracePt t="521013" x="6257925" y="4514850"/>
          <p14:tracePt t="521031" x="6257925" y="4465638"/>
          <p14:tracePt t="521047" x="6257925" y="4422775"/>
          <p14:tracePt t="521064" x="6272213" y="4379913"/>
          <p14:tracePt t="521080" x="6286500" y="4343400"/>
          <p14:tracePt t="521080" x="6308725" y="4322763"/>
          <p14:tracePt t="521098" x="6323013" y="4308475"/>
          <p14:tracePt t="521113" x="6343650" y="4294188"/>
          <p14:tracePt t="521130" x="6400800" y="4286250"/>
          <p14:tracePt t="521147" x="6443663" y="4286250"/>
          <p14:tracePt t="521164" x="6508750" y="4286250"/>
          <p14:tracePt t="521181" x="6600825" y="4286250"/>
          <p14:tracePt t="521196" x="6680200" y="4286250"/>
          <p14:tracePt t="521214" x="6757988" y="4286250"/>
          <p14:tracePt t="521230" x="6823075" y="4286250"/>
          <p14:tracePt t="521247" x="6908800" y="4257675"/>
          <p14:tracePt t="521263" x="7015163" y="4237038"/>
          <p14:tracePt t="521280" x="7115175" y="4179888"/>
          <p14:tracePt t="521297" x="7194550" y="4129088"/>
          <p14:tracePt t="521314" x="7208838" y="4114800"/>
          <p14:tracePt t="521329" x="7229475" y="4094163"/>
          <p14:tracePt t="521346" x="7237413" y="4071938"/>
          <p14:tracePt t="521364" x="7243763" y="4043363"/>
          <p14:tracePt t="521380" x="7243763" y="4008438"/>
          <p14:tracePt t="521397" x="7243763" y="3951288"/>
          <p14:tracePt t="521413" x="7243763" y="3886200"/>
          <p14:tracePt t="521430" x="7265988" y="3794125"/>
          <p14:tracePt t="521446" x="7265988" y="3729038"/>
          <p14:tracePt t="521463" x="7265988" y="3651250"/>
          <p14:tracePt t="521480" x="7265988" y="3622675"/>
          <p14:tracePt t="521496" x="7258050" y="3586163"/>
          <p14:tracePt t="521513" x="7251700" y="3557588"/>
          <p14:tracePt t="521529" x="7223125" y="3522663"/>
          <p14:tracePt t="521547" x="7194550" y="3500438"/>
          <p14:tracePt t="521562" x="7129463" y="3451225"/>
          <p14:tracePt t="521580" x="7051675" y="3379788"/>
          <p14:tracePt t="521596" x="7008813" y="3314700"/>
          <p14:tracePt t="521613" x="6943725" y="3279775"/>
          <p14:tracePt t="521630" x="6900863" y="3257550"/>
          <p14:tracePt t="521646" x="6894513" y="3251200"/>
          <p14:tracePt t="521663" x="6880225" y="3251200"/>
          <p14:tracePt t="521680" x="6843713" y="3236913"/>
          <p14:tracePt t="521696" x="6765925" y="3228975"/>
          <p14:tracePt t="521713" x="6751638" y="3228975"/>
          <p14:tracePt t="521729" x="6729413" y="3228975"/>
          <p14:tracePt t="521746" x="6708775" y="3228975"/>
          <p14:tracePt t="521763" x="6672263" y="3228975"/>
          <p14:tracePt t="521779" x="6643688" y="3228975"/>
          <p14:tracePt t="521796" x="6629400" y="3243263"/>
          <p14:tracePt t="521813" x="6615113" y="3251200"/>
          <p14:tracePt t="521829" x="6600825" y="3271838"/>
          <p14:tracePt t="521846" x="6586538" y="3308350"/>
          <p14:tracePt t="521862" x="6580188" y="3371850"/>
          <p14:tracePt t="521880" x="6551613" y="3429000"/>
          <p14:tracePt t="521896" x="6543675" y="3500438"/>
          <p14:tracePt t="521896" x="6543675" y="3514725"/>
          <p14:tracePt t="521913" x="6543675" y="3594100"/>
          <p14:tracePt t="521929" x="6543675" y="3657600"/>
          <p14:tracePt t="521945" x="6508750" y="3722688"/>
          <p14:tracePt t="521963" x="6500813" y="3771900"/>
          <p14:tracePt t="521978" x="6494463" y="3814763"/>
          <p14:tracePt t="521996" x="6494463" y="3822700"/>
          <p14:tracePt t="522081" x="6494463" y="3829050"/>
          <p14:tracePt t="522113" x="6494463" y="3836988"/>
          <p14:tracePt t="522121" x="6494463" y="3851275"/>
          <p14:tracePt t="522793" x="6494463" y="3857625"/>
          <p14:tracePt t="522801" x="6500813" y="3879850"/>
          <p14:tracePt t="522801" x="6508750" y="3879850"/>
          <p14:tracePt t="522817" x="6523038" y="3886200"/>
          <p14:tracePt t="522825" x="6529388" y="3886200"/>
          <p14:tracePt t="522833" x="6557963" y="3894138"/>
          <p14:tracePt t="522845" x="6572250" y="3900488"/>
          <p14:tracePt t="522861" x="6580188" y="3900488"/>
          <p14:tracePt t="522878" x="6594475" y="3900488"/>
          <p14:tracePt t="522894" x="6651625" y="3900488"/>
          <p14:tracePt t="522911" x="6680200" y="3914775"/>
          <p14:tracePt t="522928" x="6700838" y="3914775"/>
          <p14:tracePt t="523041" x="6708775" y="3922713"/>
          <p14:tracePt t="523073" x="6700838" y="3937000"/>
          <p14:tracePt t="523105" x="6694488" y="3937000"/>
          <p14:tracePt t="523113" x="6672263" y="3943350"/>
          <p14:tracePt t="523121" x="6665913" y="3943350"/>
          <p14:tracePt t="523129" x="6651625" y="3943350"/>
          <p14:tracePt t="523144" x="6637338" y="3943350"/>
          <p14:tracePt t="523144" x="6629400" y="3951288"/>
          <p14:tracePt t="523193" x="6623050" y="3951288"/>
          <p14:tracePt t="523201" x="6615113" y="3951288"/>
          <p14:tracePt t="523217" x="6600825" y="3951288"/>
          <p14:tracePt t="523234" x="6594475" y="3951288"/>
          <p14:tracePt t="523243" x="6586538" y="3951288"/>
          <p14:tracePt t="523248" x="6580188" y="3951288"/>
          <p14:tracePt t="523260" x="6565900" y="3951288"/>
          <p14:tracePt t="523277" x="6551613" y="3951288"/>
          <p14:tracePt t="523294" x="6543675" y="3951288"/>
          <p14:tracePt t="523310" x="6515100" y="3951288"/>
          <p14:tracePt t="523425" x="6508750" y="3951288"/>
          <p14:tracePt t="523537" x="6500813" y="3951288"/>
          <p14:tracePt t="525001" x="6486525" y="3951288"/>
          <p14:tracePt t="525009" x="6472238" y="3951288"/>
          <p14:tracePt t="525137" x="6465888" y="3943350"/>
          <p14:tracePt t="525209" x="6457950" y="3937000"/>
          <p14:tracePt t="525216" x="6437313" y="3914775"/>
          <p14:tracePt t="525225" x="6437313" y="3908425"/>
          <p14:tracePt t="525226" x="6437313" y="3886200"/>
          <p14:tracePt t="525241" x="6429375" y="3851275"/>
          <p14:tracePt t="525258" x="6423025" y="3822700"/>
          <p14:tracePt t="525275" x="6423025" y="3808413"/>
          <p14:tracePt t="525292" x="6423025" y="3765550"/>
          <p14:tracePt t="525308" x="6423025" y="3722688"/>
          <p14:tracePt t="525324" x="6423025" y="3657600"/>
          <p14:tracePt t="525341" x="6423025" y="3614738"/>
          <p14:tracePt t="525357" x="6423025" y="3600450"/>
          <p14:tracePt t="525374" x="6423025" y="3565525"/>
          <p14:tracePt t="525390" x="6429375" y="3543300"/>
          <p14:tracePt t="525408" x="6437313" y="3522663"/>
          <p14:tracePt t="525424" x="6457950" y="3479800"/>
          <p14:tracePt t="525424" x="6480175" y="3471863"/>
          <p14:tracePt t="525442" x="6494463" y="3457575"/>
          <p14:tracePt t="525458" x="6515100" y="3429000"/>
          <p14:tracePt t="525474" x="6551613" y="3414713"/>
          <p14:tracePt t="525491" x="6586538" y="3379788"/>
          <p14:tracePt t="525507" x="6615113" y="3371850"/>
          <p14:tracePt t="525524" x="6643688" y="3343275"/>
          <p14:tracePt t="525541" x="6651625" y="3336925"/>
          <p14:tracePt t="525557" x="6657975" y="3328988"/>
          <p14:tracePt t="525601" x="6672263" y="3328988"/>
          <p14:tracePt t="525609" x="6686550" y="3328988"/>
          <p14:tracePt t="525617" x="6715125" y="3328988"/>
          <p14:tracePt t="525624" x="6729413" y="3328988"/>
          <p14:tracePt t="525640" x="6757988" y="3328988"/>
          <p14:tracePt t="525681" x="6765925" y="3328988"/>
          <p14:tracePt t="525689" x="6780213" y="3351213"/>
          <p14:tracePt t="525706" x="6800850" y="3371850"/>
          <p14:tracePt t="525708" x="6843713" y="3422650"/>
          <p14:tracePt t="525724" x="6865938" y="3465513"/>
          <p14:tracePt t="525741" x="6908800" y="3514725"/>
          <p14:tracePt t="525757" x="6908800" y="3543300"/>
          <p14:tracePt t="525774" x="6915150" y="3594100"/>
          <p14:tracePt t="525790" x="6923088" y="3679825"/>
          <p14:tracePt t="525807" x="6951663" y="3794125"/>
          <p14:tracePt t="525824" x="6958013" y="3836988"/>
          <p14:tracePt t="525840" x="6958013" y="3922713"/>
          <p14:tracePt t="525858" x="6958013" y="3929063"/>
          <p14:tracePt t="525873" x="6965950" y="3979863"/>
          <p14:tracePt t="525890" x="6965950" y="4022725"/>
          <p14:tracePt t="525906" x="6965950" y="4094163"/>
          <p14:tracePt t="525924" x="6951663" y="4151313"/>
          <p14:tracePt t="525940" x="6923088" y="4214813"/>
          <p14:tracePt t="525956" x="6894513" y="4237038"/>
          <p14:tracePt t="525974" x="6886575" y="4251325"/>
          <p14:tracePt t="525990" x="6880225" y="4286250"/>
          <p14:tracePt t="526007" x="6858000" y="4322763"/>
          <p14:tracePt t="526023" x="6843713" y="4337050"/>
          <p14:tracePt t="526041" x="6800850" y="4386263"/>
          <p14:tracePt t="526057" x="6794500" y="4400550"/>
          <p14:tracePt t="526057" x="6786563" y="4408488"/>
          <p14:tracePt t="526073" x="6737350" y="4443413"/>
          <p14:tracePt t="526121" x="6723063" y="4451350"/>
          <p14:tracePt t="530577" x="6723063" y="4443413"/>
          <p14:tracePt t="530609" x="6723063" y="4437063"/>
          <p14:tracePt t="533777" x="6715125" y="4429125"/>
          <p14:tracePt t="534057" x="6708775" y="4429125"/>
          <p14:tracePt t="536569" x="6700838" y="4429125"/>
          <p14:tracePt t="541313" x="6686550" y="4429125"/>
          <p14:tracePt t="541323" x="6665913" y="4429125"/>
          <p14:tracePt t="541369" x="6651625" y="4422775"/>
          <p14:tracePt t="541417" x="6651625" y="4414838"/>
          <p14:tracePt t="541449" x="6643688" y="4408488"/>
          <p14:tracePt t="541577" x="6643688" y="4400550"/>
          <p14:tracePt t="544737" x="6643688" y="4394200"/>
          <p14:tracePt t="544801" x="6651625" y="4394200"/>
          <p14:tracePt t="544817" x="6657975" y="4394200"/>
          <p14:tracePt t="544819" x="6665913" y="4394200"/>
          <p14:tracePt t="544864" x="6680200" y="4394200"/>
          <p14:tracePt t="544881" x="6686550" y="4394200"/>
          <p14:tracePt t="544897" x="6694488" y="4394200"/>
          <p14:tracePt t="544913" x="6700838" y="4394200"/>
          <p14:tracePt t="544921" x="6723063" y="4394200"/>
          <p14:tracePt t="544952" x="6729413" y="4394200"/>
          <p14:tracePt t="544960" x="6737350" y="4394200"/>
          <p14:tracePt t="544966" x="6743700" y="4394200"/>
          <p14:tracePt t="544978" x="6772275" y="4394200"/>
          <p14:tracePt t="544995" x="6780213" y="4394200"/>
          <p14:tracePt t="545012" x="6794500" y="4394200"/>
          <p14:tracePt t="545081" x="6800850" y="4394200"/>
          <p14:tracePt t="545089" x="6808788" y="4394200"/>
          <p14:tracePt t="545097" x="6815138" y="4386263"/>
          <p14:tracePt t="545113" x="6829425" y="4357688"/>
          <p14:tracePt t="545145" x="6837363" y="4329113"/>
          <p14:tracePt t="545145" x="6843713" y="4322763"/>
          <p14:tracePt t="545169" x="6843713" y="4314825"/>
          <p14:tracePt t="545178" x="6843713" y="4300538"/>
          <p14:tracePt t="545185" x="6843713" y="4294188"/>
          <p14:tracePt t="545195" x="6843713" y="4286250"/>
          <p14:tracePt t="545213" x="6843713" y="4265613"/>
          <p14:tracePt t="545229" x="6843713" y="4257675"/>
          <p14:tracePt t="545246" x="6837363" y="4251325"/>
          <p14:tracePt t="545262" x="6800850" y="4237038"/>
          <p14:tracePt t="545279" x="6757988" y="4200525"/>
          <p14:tracePt t="545295" x="6743700" y="4194175"/>
          <p14:tracePt t="545295" x="6729413" y="4194175"/>
          <p14:tracePt t="545313" x="6723063" y="4186238"/>
          <p14:tracePt t="545329" x="6700838" y="4179888"/>
          <p14:tracePt t="545346" x="6686550" y="4171950"/>
          <p14:tracePt t="545362" x="6680200" y="4165600"/>
          <p14:tracePt t="545409" x="6672263" y="4165600"/>
          <p14:tracePt t="545417" x="6657975" y="4165600"/>
          <p14:tracePt t="545433" x="6651625" y="4165600"/>
          <p14:tracePt t="545445" x="6643688" y="4165600"/>
          <p14:tracePt t="545450" x="6637338" y="4165600"/>
          <p14:tracePt t="545462" x="6608763" y="4165600"/>
          <p14:tracePt t="545478" x="6600825" y="4165600"/>
          <p14:tracePt t="545495" x="6594475" y="4165600"/>
          <p14:tracePt t="545538" x="6580188" y="4165600"/>
          <p14:tracePt t="545545" x="6565900" y="4165600"/>
          <p14:tracePt t="545558" x="6557963" y="4171950"/>
          <p14:tracePt t="545561" x="6529388" y="4186238"/>
          <p14:tracePt t="545578" x="6515100" y="4200525"/>
          <p14:tracePt t="545594" x="6494463" y="4222750"/>
          <p14:tracePt t="545641" x="6480175" y="4251325"/>
          <p14:tracePt t="545649" x="6472238" y="4257675"/>
          <p14:tracePt t="545681" x="6472238" y="4265613"/>
          <p14:tracePt t="545689" x="6472238" y="4279900"/>
          <p14:tracePt t="545697" x="6472238" y="4294188"/>
          <p14:tracePt t="545712" x="6465888" y="4322763"/>
          <p14:tracePt t="545728" x="6465888" y="4337050"/>
          <p14:tracePt t="545745" x="6465888" y="4343400"/>
          <p14:tracePt t="545745" x="6465888" y="4357688"/>
          <p14:tracePt t="545762" x="6465888" y="4365625"/>
          <p14:tracePt t="545778" x="6465888" y="4379913"/>
          <p14:tracePt t="545794" x="6465888" y="4400550"/>
          <p14:tracePt t="545811" x="6465888" y="4408488"/>
          <p14:tracePt t="545827" x="6472238" y="4414838"/>
          <p14:tracePt t="545844" x="6480175" y="4422775"/>
          <p14:tracePt t="545881" x="6486525" y="4422775"/>
          <p14:tracePt t="545889" x="6494463" y="4429125"/>
          <p14:tracePt t="545895" x="6500813" y="4437063"/>
          <p14:tracePt t="545911" x="6515100" y="4451350"/>
          <p14:tracePt t="545927" x="6537325" y="4457700"/>
          <p14:tracePt t="545927" x="6543675" y="4479925"/>
          <p14:tracePt t="545945" x="6551613" y="4486275"/>
          <p14:tracePt t="545960" x="6557963" y="4486275"/>
          <p14:tracePt t="545977" x="6565900" y="4494213"/>
          <p14:tracePt t="546017" x="6572250" y="4494213"/>
          <p14:tracePt t="546025" x="6586538" y="4494213"/>
          <p14:tracePt t="546043" x="6594475" y="4494213"/>
          <p14:tracePt t="546044" x="6615113" y="4500563"/>
          <p14:tracePt t="546060" x="6629400" y="4500563"/>
          <p14:tracePt t="546077" x="6643688" y="4522788"/>
          <p14:tracePt t="546093" x="6672263" y="4529138"/>
          <p14:tracePt t="546110" x="6686550" y="4529138"/>
          <p14:tracePt t="546127" x="6694488" y="4537075"/>
          <p14:tracePt t="546143" x="6708775" y="4537075"/>
          <p14:tracePt t="546201" x="6715125" y="4537075"/>
          <p14:tracePt t="546217" x="6723063" y="4537075"/>
          <p14:tracePt t="546233" x="6729413" y="4537075"/>
          <p14:tracePt t="546241" x="6751638" y="4537075"/>
          <p14:tracePt t="546249" x="6765925" y="4537075"/>
          <p14:tracePt t="546352" x="6786563" y="4537075"/>
          <p14:tracePt t="546417" x="6794500" y="4537075"/>
          <p14:tracePt t="546432" x="6808788" y="4537075"/>
          <p14:tracePt t="546449" x="6815138" y="4529138"/>
          <p14:tracePt t="547049" x="6815138" y="4522788"/>
          <p14:tracePt t="547057" x="6815138" y="4514850"/>
          <p14:tracePt t="547065" x="6780213" y="4500563"/>
          <p14:tracePt t="547081" x="6686550" y="4479925"/>
          <p14:tracePt t="547093" x="6643688" y="4465638"/>
          <p14:tracePt t="547109" x="6637338" y="4465638"/>
          <p14:tracePt t="547126" x="6623050" y="4465638"/>
          <p14:tracePt t="547184" x="6600825" y="4457700"/>
          <p14:tracePt t="547200" x="6594475" y="4457700"/>
          <p14:tracePt t="547208" x="6580188" y="4457700"/>
          <p14:tracePt t="547216" x="6557963" y="4437063"/>
          <p14:tracePt t="547273" x="6551613" y="4429125"/>
          <p14:tracePt t="547281" x="6529388" y="4414838"/>
          <p14:tracePt t="547289" x="6508750" y="4394200"/>
          <p14:tracePt t="547297" x="6494463" y="4379913"/>
          <p14:tracePt t="547310" x="6480175" y="4357688"/>
          <p14:tracePt t="547326" x="6472238" y="4351338"/>
          <p14:tracePt t="547343" x="6443663" y="4329113"/>
          <p14:tracePt t="547359" x="6429375" y="4314825"/>
          <p14:tracePt t="547401" x="6423025" y="4308475"/>
          <p14:tracePt t="547415" x="6423025" y="4300538"/>
          <p14:tracePt t="547433" x="6423025" y="4286250"/>
          <p14:tracePt t="547449" x="6423025" y="4279900"/>
          <p14:tracePt t="547465" x="6423025" y="4271963"/>
          <p14:tracePt t="547481" x="6423025" y="4265613"/>
          <p14:tracePt t="547513" x="6423025" y="4251325"/>
          <p14:tracePt t="547521" x="6423025" y="4243388"/>
          <p14:tracePt t="547537" x="6423025" y="4237038"/>
          <p14:tracePt t="547553" x="6423025" y="4229100"/>
          <p14:tracePt t="547566" x="6423025" y="4208463"/>
          <p14:tracePt t="547575" x="6423025" y="4200525"/>
          <p14:tracePt t="547609" x="6423025" y="4186238"/>
          <p14:tracePt t="547610" x="6423025" y="4179888"/>
          <p14:tracePt t="547625" x="6443663" y="4171950"/>
          <p14:tracePt t="547642" x="6451600" y="4165600"/>
          <p14:tracePt t="547681" x="6457950" y="4157663"/>
          <p14:tracePt t="547697" x="6465888" y="4151313"/>
          <p14:tracePt t="547713" x="6480175" y="4143375"/>
          <p14:tracePt t="547720" x="6486525" y="4137025"/>
          <p14:tracePt t="547725" x="6494463" y="4129088"/>
          <p14:tracePt t="547742" x="6515100" y="4114800"/>
          <p14:tracePt t="547759" x="6523038" y="4114800"/>
          <p14:tracePt t="547873" x="6529388" y="4114800"/>
          <p14:tracePt t="547881" x="6557963" y="4100513"/>
          <p14:tracePt t="549481" x="6523038" y="4086225"/>
          <p14:tracePt t="549489" x="6500813" y="4086225"/>
          <p14:tracePt t="549496" x="6457950" y="4079875"/>
          <p14:tracePt t="549506" x="6380163" y="4065588"/>
          <p14:tracePt t="549523" x="6257925" y="4057650"/>
          <p14:tracePt t="549540" x="6057900" y="4000500"/>
          <p14:tracePt t="549556" x="5843588" y="3937000"/>
          <p14:tracePt t="549573" x="5665788" y="3865563"/>
          <p14:tracePt t="549589" x="5451475" y="3786188"/>
          <p14:tracePt t="549606" x="5251450" y="3694113"/>
          <p14:tracePt t="549622" x="5080000" y="3629025"/>
          <p14:tracePt t="549639" x="4929188" y="3557588"/>
          <p14:tracePt t="549656" x="4751388" y="3486150"/>
          <p14:tracePt t="549672" x="4565650" y="3379788"/>
          <p14:tracePt t="549690" x="4408488" y="3343275"/>
          <p14:tracePt t="549705" x="4257675" y="3294063"/>
          <p14:tracePt t="549724" x="4071938" y="3228975"/>
          <p14:tracePt t="549739" x="3908425" y="3179763"/>
          <p14:tracePt t="549756" x="3729038" y="3136900"/>
          <p14:tracePt t="549772" x="3486150" y="3086100"/>
          <p14:tracePt t="549789" x="3186113" y="3014663"/>
          <p14:tracePt t="549807" x="2908300" y="2957513"/>
          <p14:tracePt t="549822" x="2714625" y="2894013"/>
          <p14:tracePt t="549840" x="2622550" y="2879725"/>
          <p14:tracePt t="549855" x="2571750" y="2865438"/>
          <p14:tracePt t="549872" x="2465388" y="2843213"/>
          <p14:tracePt t="549889" x="2386013" y="2836863"/>
          <p14:tracePt t="549906" x="2308225" y="2808288"/>
          <p14:tracePt t="549923" x="2214563" y="2800350"/>
          <p14:tracePt t="549938" x="2193925" y="2800350"/>
          <p14:tracePt t="549955" x="2185988" y="2800350"/>
          <p14:tracePt t="549972" x="2179638" y="2800350"/>
          <p14:tracePt t="549989" x="2136775" y="2794000"/>
          <p14:tracePt t="550006" x="2079625" y="2765425"/>
          <p14:tracePt t="550023" x="1965325" y="2728913"/>
          <p14:tracePt t="550038" x="1843088" y="2671763"/>
          <p14:tracePt t="550056" x="1679575" y="2608263"/>
          <p14:tracePt t="550071" x="1528763" y="2557463"/>
          <p14:tracePt t="550089" x="1357313" y="2493963"/>
          <p14:tracePt t="550106" x="1214438" y="2443163"/>
          <p14:tracePt t="550122" x="1079500" y="2371725"/>
          <p14:tracePt t="550139" x="971550" y="2300288"/>
          <p14:tracePt t="550155" x="836613" y="2200275"/>
          <p14:tracePt t="550173" x="700088" y="2143125"/>
          <p14:tracePt t="550188" x="614363" y="2085975"/>
          <p14:tracePt t="550206" x="608013" y="2079625"/>
          <p14:tracePt t="550321" x="600075" y="2071688"/>
          <p14:tracePt t="550354" x="608013" y="2071688"/>
          <p14:tracePt t="550361" x="642938" y="2071688"/>
          <p14:tracePt t="550369" x="671513" y="2071688"/>
          <p14:tracePt t="550376" x="714375" y="2071688"/>
          <p14:tracePt t="550388" x="808038" y="2071688"/>
          <p14:tracePt t="550404" x="900113" y="2071688"/>
          <p14:tracePt t="550420" x="950913" y="2071688"/>
          <p14:tracePt t="550437" x="993775" y="2071688"/>
          <p14:tracePt t="550454" x="1065213" y="2071688"/>
          <p14:tracePt t="550471" x="1114425" y="2071688"/>
          <p14:tracePt t="550488" x="1179513" y="2071688"/>
          <p14:tracePt t="550488" x="1293813" y="2079625"/>
          <p14:tracePt t="550505" x="1414463" y="2100263"/>
          <p14:tracePt t="550521" x="1536700" y="2114550"/>
          <p14:tracePt t="550539" x="1636713" y="2122488"/>
          <p14:tracePt t="550554" x="1728788" y="2136775"/>
          <p14:tracePt t="550570" x="1808163" y="2136775"/>
          <p14:tracePt t="550587" x="1885950" y="2157413"/>
          <p14:tracePt t="550604" x="1936750" y="2165350"/>
          <p14:tracePt t="550621" x="2000250" y="2165350"/>
          <p14:tracePt t="550637" x="2065338" y="2171700"/>
          <p14:tracePt t="550654" x="2171700" y="2171700"/>
          <p14:tracePt t="550670" x="2293938" y="2171700"/>
          <p14:tracePt t="550688" x="2436813" y="2171700"/>
          <p14:tracePt t="550703" x="2551113" y="2171700"/>
          <p14:tracePt t="550722" x="2608263" y="2171700"/>
          <p14:tracePt t="550738" x="2714625" y="2185988"/>
          <p14:tracePt t="550754" x="2779713" y="2208213"/>
          <p14:tracePt t="550771" x="2857500" y="2208213"/>
          <p14:tracePt t="550787" x="2943225" y="2228850"/>
          <p14:tracePt t="550805" x="3008313" y="2228850"/>
          <p14:tracePt t="550820" x="3100388" y="2228850"/>
          <p14:tracePt t="550838" x="3194050" y="2228850"/>
          <p14:tracePt t="550854" x="3257550" y="2228850"/>
          <p14:tracePt t="550870" x="3300413" y="2228850"/>
          <p14:tracePt t="550886" x="3343275" y="2228850"/>
          <p14:tracePt t="550903" x="3379788" y="2228850"/>
          <p14:tracePt t="550903" x="3400425" y="2228850"/>
          <p14:tracePt t="550921" x="3429000" y="2228850"/>
          <p14:tracePt t="550937" x="3457575" y="2236788"/>
          <p14:tracePt t="550953" x="3471863" y="2243138"/>
          <p14:tracePt t="552505" x="3479800" y="2243138"/>
          <p14:tracePt t="552513" x="3486150" y="2251075"/>
          <p14:tracePt t="552533" x="3508375" y="2251075"/>
          <p14:tracePt t="552537" x="3536950" y="2251075"/>
          <p14:tracePt t="552541" x="3551238" y="2251075"/>
          <p14:tracePt t="552552" x="3629025" y="2279650"/>
          <p14:tracePt t="552568" x="3808413" y="2365375"/>
          <p14:tracePt t="552586" x="3971925" y="2428875"/>
          <p14:tracePt t="552601" x="4071938" y="2457450"/>
          <p14:tracePt t="552619" x="4186238" y="2522538"/>
          <p14:tracePt t="552635" x="4286250" y="2551113"/>
          <p14:tracePt t="552652" x="4386263" y="2593975"/>
          <p14:tracePt t="552668" x="4500563" y="2628900"/>
          <p14:tracePt t="552684" x="4637088" y="2693988"/>
          <p14:tracePt t="552701" x="4800600" y="2743200"/>
          <p14:tracePt t="552718" x="4979988" y="2794000"/>
          <p14:tracePt t="552735" x="5157788" y="2843213"/>
          <p14:tracePt t="552751" x="5272088" y="2879725"/>
          <p14:tracePt t="552768" x="5351463" y="2900363"/>
          <p14:tracePt t="552784" x="5394325" y="2922588"/>
          <p14:tracePt t="552803" x="5422900" y="2943225"/>
          <p14:tracePt t="552818" x="5443538" y="2943225"/>
          <p14:tracePt t="552834" x="5494338" y="2965450"/>
          <p14:tracePt t="552851" x="5565775" y="3014663"/>
          <p14:tracePt t="552868" x="5651500" y="3057525"/>
          <p14:tracePt t="552885" x="5743575" y="3100388"/>
          <p14:tracePt t="552900" x="5808663" y="3151188"/>
          <p14:tracePt t="552918" x="5851525" y="3165475"/>
          <p14:tracePt t="552934" x="5865813" y="3179763"/>
          <p14:tracePt t="552985" x="5886450" y="3194050"/>
          <p14:tracePt t="552993" x="5915025" y="3214688"/>
          <p14:tracePt t="553001" x="5957888" y="3222625"/>
          <p14:tracePt t="553017" x="6065838" y="3257550"/>
          <p14:tracePt t="553023" x="6215063" y="3294063"/>
          <p14:tracePt t="553034" x="6294438" y="3314700"/>
          <p14:tracePt t="553050" x="6343650" y="3336925"/>
          <p14:tracePt t="553068" x="6357938" y="3343275"/>
          <p14:tracePt t="553084" x="6365875" y="3351213"/>
          <p14:tracePt t="553145" x="6372225" y="3351213"/>
          <p14:tracePt t="553153" x="6408738" y="3357563"/>
          <p14:tracePt t="553161" x="6437313" y="3371850"/>
          <p14:tracePt t="553169" x="6515100" y="3400425"/>
          <p14:tracePt t="553184" x="6615113" y="3457575"/>
          <p14:tracePt t="553200" x="6743700" y="3494088"/>
          <p14:tracePt t="553218" x="6751638" y="3500438"/>
          <p14:tracePt t="553257" x="6757988" y="3508375"/>
          <p14:tracePt t="553305" x="6765925" y="3508375"/>
          <p14:tracePt t="553313" x="6786563" y="3514725"/>
          <p14:tracePt t="553320" x="6815138" y="3529013"/>
          <p14:tracePt t="553321" x="6843713" y="3543300"/>
          <p14:tracePt t="553333" x="6880225" y="3565525"/>
          <p14:tracePt t="553350" x="6915150" y="3579813"/>
          <p14:tracePt t="553393" x="6923088" y="3586163"/>
          <p14:tracePt t="553409" x="6929438" y="3594100"/>
          <p14:tracePt t="553425" x="6937375" y="3614738"/>
          <p14:tracePt t="553426" x="6958013" y="3629025"/>
          <p14:tracePt t="553473" x="6965950" y="3636963"/>
          <p14:tracePt t="556281" x="6972300" y="3643313"/>
          <p14:tracePt t="556291" x="6986588" y="3636963"/>
          <p14:tracePt t="557896" x="6994525" y="3622675"/>
          <p14:tracePt t="562769" x="7000875" y="3622675"/>
          <p14:tracePt t="562849" x="7023100" y="3622675"/>
          <p14:tracePt t="562857" x="7029450" y="3608388"/>
          <p14:tracePt t="563904" x="7037388" y="3600450"/>
          <p14:tracePt t="568648" x="7037388" y="3594100"/>
          <p14:tracePt t="568824" x="7029450" y="3594100"/>
          <p14:tracePt t="568993" x="7023100" y="3594100"/>
          <p14:tracePt t="569072" x="7000875" y="3594100"/>
          <p14:tracePt t="569345" x="6994525" y="3594100"/>
          <p14:tracePt t="569377" x="6980238" y="3600450"/>
          <p14:tracePt t="569521" x="6972300" y="3608388"/>
          <p14:tracePt t="569569" x="6965950" y="3608388"/>
          <p14:tracePt t="569737" x="6958013" y="3608388"/>
          <p14:tracePt t="569745" x="6943725" y="3614738"/>
          <p14:tracePt t="569793" x="6923088" y="3614738"/>
          <p14:tracePt t="569807" x="6915150" y="3622675"/>
          <p14:tracePt t="569809" x="6908800" y="3629025"/>
          <p14:tracePt t="569841" x="6900863" y="3629025"/>
          <p14:tracePt t="569849" x="6886575" y="3629025"/>
          <p14:tracePt t="569857" x="6880225" y="3636963"/>
          <p14:tracePt t="569897" x="6865938" y="3636963"/>
          <p14:tracePt t="569905" x="6823075" y="3643313"/>
          <p14:tracePt t="569905" x="6815138" y="3643313"/>
          <p14:tracePt t="569913" x="6786563" y="3651250"/>
          <p14:tracePt t="569926" x="6737350" y="3651250"/>
          <p14:tracePt t="569943" x="6694488" y="3651250"/>
          <p14:tracePt t="569943" x="6686550" y="3651250"/>
          <p14:tracePt t="569961" x="6672263" y="3651250"/>
          <p14:tracePt t="569976" x="6651625" y="3651250"/>
          <p14:tracePt t="569993" x="6629400" y="3651250"/>
          <p14:tracePt t="570009" x="6594475" y="3651250"/>
          <p14:tracePt t="570027" x="6551613" y="3651250"/>
          <p14:tracePt t="570042" x="6529388" y="3651250"/>
          <p14:tracePt t="570059" x="6486525" y="3651250"/>
          <p14:tracePt t="570076" x="6423025" y="3651250"/>
          <p14:tracePt t="570092" x="6380163" y="3651250"/>
          <p14:tracePt t="570110" x="6365875" y="3651250"/>
          <p14:tracePt t="570126" x="6357938" y="3651250"/>
          <p14:tracePt t="570185" x="6337300" y="3636963"/>
          <p14:tracePt t="570201" x="6329363" y="3636963"/>
          <p14:tracePt t="570217" x="6323013" y="3636963"/>
          <p14:tracePt t="570225" x="6315075" y="3629025"/>
          <p14:tracePt t="570257" x="6308725" y="3608388"/>
          <p14:tracePt t="570265" x="6308725" y="3594100"/>
          <p14:tracePt t="570273" x="6308725" y="3579813"/>
          <p14:tracePt t="570281" x="6294438" y="3543300"/>
          <p14:tracePt t="570293" x="6294438" y="3536950"/>
          <p14:tracePt t="570310" x="6294438" y="3508375"/>
          <p14:tracePt t="570326" x="6294438" y="3479800"/>
          <p14:tracePt t="570342" x="6294438" y="3457575"/>
          <p14:tracePt t="570360" x="6294438" y="3422650"/>
          <p14:tracePt t="570376" x="6294438" y="3394075"/>
          <p14:tracePt t="570393" x="6294438" y="3365500"/>
          <p14:tracePt t="570410" x="6294438" y="3357563"/>
          <p14:tracePt t="570426" x="6294438" y="3351213"/>
          <p14:tracePt t="570444" x="6300788" y="3322638"/>
          <p14:tracePt t="570489" x="6308725" y="3308350"/>
          <p14:tracePt t="570521" x="6323013" y="3286125"/>
          <p14:tracePt t="570529" x="6329363" y="3279775"/>
          <p14:tracePt t="570545" x="6337300" y="3271838"/>
          <p14:tracePt t="570546" x="6351588" y="3265488"/>
          <p14:tracePt t="570559" x="6365875" y="3257550"/>
          <p14:tracePt t="570576" x="6380163" y="3257550"/>
          <p14:tracePt t="570576" x="6400800" y="3251200"/>
          <p14:tracePt t="570609" x="6408738" y="3251200"/>
          <p14:tracePt t="570610" x="6415088" y="3251200"/>
          <p14:tracePt t="570626" x="6451600" y="3236913"/>
          <p14:tracePt t="570642" x="6457950" y="3236913"/>
          <p14:tracePt t="570659" x="6480175" y="3236913"/>
          <p14:tracePt t="570675" x="6486525" y="3236913"/>
          <p14:tracePt t="570721" x="6494463" y="3236913"/>
          <p14:tracePt t="570721" x="6500813" y="3236913"/>
          <p14:tracePt t="570737" x="6523038" y="3236913"/>
          <p14:tracePt t="570745" x="6529388" y="3236913"/>
          <p14:tracePt t="570753" x="6543675" y="3236913"/>
          <p14:tracePt t="570761" x="6580188" y="3236913"/>
          <p14:tracePt t="570776" x="6623050" y="3236913"/>
          <p14:tracePt t="570791" x="6686550" y="3243263"/>
          <p14:tracePt t="570810" x="6700838" y="3251200"/>
          <p14:tracePt t="570873" x="6708775" y="3251200"/>
          <p14:tracePt t="570878" x="6743700" y="3271838"/>
          <p14:tracePt t="570891" x="6772275" y="3279775"/>
          <p14:tracePt t="570892" x="6794500" y="3294063"/>
          <p14:tracePt t="570908" x="6829425" y="3308350"/>
          <p14:tracePt t="570926" x="6843713" y="3322638"/>
          <p14:tracePt t="570941" x="6858000" y="3322638"/>
          <p14:tracePt t="570959" x="6865938" y="3328988"/>
          <p14:tracePt t="570975" x="6872288" y="3328988"/>
          <p14:tracePt t="571041" x="6880225" y="3336925"/>
          <p14:tracePt t="571057" x="6894513" y="3336925"/>
          <p14:tracePt t="571063" x="6900863" y="3336925"/>
          <p14:tracePt t="571074" x="6923088" y="3351213"/>
          <p14:tracePt t="571092" x="6937375" y="3371850"/>
          <p14:tracePt t="571108" x="6943725" y="3379788"/>
          <p14:tracePt t="571177" x="6951663" y="3386138"/>
          <p14:tracePt t="571193" x="6958013" y="3394075"/>
          <p14:tracePt t="571201" x="6980238" y="3408363"/>
          <p14:tracePt t="571449" x="6986588" y="3414713"/>
          <p14:tracePt t="571457" x="6986588" y="3422650"/>
          <p14:tracePt t="571471" x="6986588" y="3429000"/>
          <p14:tracePt t="571475" x="6986588" y="3436938"/>
          <p14:tracePt t="571491" x="6986588" y="3443288"/>
          <p14:tracePt t="571537" x="6986588" y="3457575"/>
          <p14:tracePt t="571553" x="6986588" y="3465513"/>
          <p14:tracePt t="571625" x="6986588" y="3471863"/>
          <p14:tracePt t="571633" x="6986588" y="3479800"/>
          <p14:tracePt t="571641" x="6986588" y="3494088"/>
          <p14:tracePt t="571673" x="6986588" y="3500438"/>
          <p14:tracePt t="571681" x="6986588" y="3508375"/>
          <p14:tracePt t="571729" x="6980238" y="3514725"/>
          <p14:tracePt t="571731" x="6980238" y="3536950"/>
          <p14:tracePt t="571740" x="6972300" y="3543300"/>
          <p14:tracePt t="571777" x="6972300" y="3551238"/>
          <p14:tracePt t="571809" x="6972300" y="3571875"/>
          <p14:tracePt t="571817" x="6972300" y="3614738"/>
          <p14:tracePt t="571825" x="6994525" y="3629025"/>
          <p14:tracePt t="571833" x="7000875" y="3636963"/>
          <p14:tracePt t="571841" x="7015163" y="3643313"/>
          <p14:tracePt t="571841" x="7029450" y="3665538"/>
          <p14:tracePt t="571857" x="7043738" y="3679825"/>
          <p14:tracePt t="571874" x="7080250" y="3729038"/>
          <p14:tracePt t="571891" x="7108825" y="3779838"/>
          <p14:tracePt t="571907" x="7115175" y="3814763"/>
          <p14:tracePt t="571924" x="7129463" y="3851275"/>
          <p14:tracePt t="571940" x="7151688" y="3871913"/>
          <p14:tracePt t="571957" x="7151688" y="3879850"/>
          <p14:tracePt t="571974" x="7151688" y="3886200"/>
          <p14:tracePt t="571991" x="7158038" y="3894138"/>
          <p14:tracePt t="572007" x="7165975" y="3929063"/>
          <p14:tracePt t="572023" x="7165975" y="3957638"/>
          <p14:tracePt t="572023" x="7165975" y="3965575"/>
          <p14:tracePt t="572041" x="7165975" y="3971925"/>
          <p14:tracePt t="572056" x="7165975" y="3979863"/>
          <p14:tracePt t="572073" x="7165975" y="3994150"/>
          <p14:tracePt t="572089" x="7165975" y="4008438"/>
          <p14:tracePt t="572107" x="7165975" y="4037013"/>
          <p14:tracePt t="572123" x="7165975" y="4043363"/>
          <p14:tracePt t="572140" x="7165975" y="4057650"/>
          <p14:tracePt t="572156" x="7165975" y="4071938"/>
          <p14:tracePt t="572173" x="7165975" y="4086225"/>
          <p14:tracePt t="572190" x="7165975" y="4108450"/>
          <p14:tracePt t="572206" x="7151688" y="4129088"/>
          <p14:tracePt t="572224" x="7143750" y="4137025"/>
          <p14:tracePt t="572240" x="7129463" y="4171950"/>
          <p14:tracePt t="572256" x="7108825" y="4194175"/>
          <p14:tracePt t="572273" x="7094538" y="4222750"/>
          <p14:tracePt t="572290" x="7086600" y="4251325"/>
          <p14:tracePt t="572307" x="7058025" y="4271963"/>
          <p14:tracePt t="572323" x="7051675" y="4286250"/>
          <p14:tracePt t="572340" x="7037388" y="4300538"/>
          <p14:tracePt t="572356" x="7023100" y="4314825"/>
          <p14:tracePt t="572373" x="7015163" y="4322763"/>
          <p14:tracePt t="572389" x="6994525" y="4351338"/>
          <p14:tracePt t="572407" x="6986588" y="4357688"/>
          <p14:tracePt t="572422" x="6980238" y="4365625"/>
          <p14:tracePt t="572439" x="6965950" y="4371975"/>
          <p14:tracePt t="572455" x="6937375" y="4386263"/>
          <p14:tracePt t="572473" x="6923088" y="4400550"/>
          <p14:tracePt t="572489" x="6908800" y="4414838"/>
          <p14:tracePt t="576569" x="6900863" y="4414838"/>
          <p14:tracePt t="576577" x="6886575" y="4414838"/>
          <p14:tracePt t="576585" x="6865938" y="4408488"/>
          <p14:tracePt t="576592" x="6858000" y="4400550"/>
          <p14:tracePt t="576600" x="6851650" y="4365625"/>
          <p14:tracePt t="576617" x="6851650" y="4351338"/>
          <p14:tracePt t="576633" x="6837363" y="4314825"/>
          <p14:tracePt t="576650" x="6829425" y="4294188"/>
          <p14:tracePt t="576667" x="6815138" y="4237038"/>
          <p14:tracePt t="576683" x="6794500" y="4200525"/>
          <p14:tracePt t="576700" x="6786563" y="4179888"/>
          <p14:tracePt t="576716" x="6780213" y="4143375"/>
          <p14:tracePt t="576733" x="6780213" y="4114800"/>
          <p14:tracePt t="576750" x="6772275" y="4094163"/>
          <p14:tracePt t="576766" x="6772275" y="4065588"/>
          <p14:tracePt t="576783" x="6772275" y="4051300"/>
          <p14:tracePt t="576799" x="6772275" y="4014788"/>
          <p14:tracePt t="576818" x="6772275" y="3979863"/>
          <p14:tracePt t="576833" x="6772275" y="3951288"/>
          <p14:tracePt t="576849" x="6772275" y="3937000"/>
          <p14:tracePt t="576867" x="6772275" y="3922713"/>
          <p14:tracePt t="576882" x="6772275" y="3900488"/>
          <p14:tracePt t="576920" x="6772275" y="3894138"/>
          <p14:tracePt t="576932" x="6772275" y="3871913"/>
          <p14:tracePt t="576933" x="6772275" y="3857625"/>
          <p14:tracePt t="576949" x="6772275" y="3822700"/>
          <p14:tracePt t="576967" x="6772275" y="3800475"/>
          <p14:tracePt t="576983" x="6772275" y="3786188"/>
          <p14:tracePt t="577000" x="6772275" y="3765550"/>
          <p14:tracePt t="577017" x="6772275" y="3757613"/>
          <p14:tracePt t="577033" x="6772275" y="3751263"/>
          <p14:tracePt t="577050" x="6772275" y="3736975"/>
          <p14:tracePt t="577067" x="6772275" y="3714750"/>
          <p14:tracePt t="577084" x="6772275" y="3708400"/>
          <p14:tracePt t="577100" x="6757988" y="3679825"/>
          <p14:tracePt t="577185" x="6751638" y="3671888"/>
          <p14:tracePt t="577777" x="6743700" y="3665538"/>
          <p14:tracePt t="578456" x="6737350" y="3665538"/>
          <p14:tracePt t="578488" x="6723063" y="3665538"/>
          <p14:tracePt t="579441" x="6715125" y="3665538"/>
          <p14:tracePt t="579554" x="6708775" y="3665538"/>
          <p14:tracePt t="581921" x="6708775" y="3657600"/>
          <p14:tracePt t="581928" x="6723063" y="3651250"/>
          <p14:tracePt t="581936" x="6751638" y="3629025"/>
          <p14:tracePt t="581943" x="6800850" y="3622675"/>
          <p14:tracePt t="581959" x="6858000" y="3614738"/>
          <p14:tracePt t="581976" x="6900863" y="3594100"/>
          <p14:tracePt t="581992" x="6943725" y="3594100"/>
          <p14:tracePt t="582010" x="6951663" y="3586163"/>
          <p14:tracePt t="582065" x="6965950" y="3586163"/>
          <p14:tracePt t="582073" x="7043738" y="3594100"/>
          <p14:tracePt t="582081" x="7158038" y="3622675"/>
          <p14:tracePt t="582092" x="7272338" y="3657600"/>
          <p14:tracePt t="582109" x="7308850" y="3665538"/>
          <p14:tracePt t="582126" x="7323138" y="3665538"/>
          <p14:tracePt t="582177" x="7329488" y="3671888"/>
          <p14:tracePt t="582209" x="7337425" y="3694113"/>
          <p14:tracePt t="582217" x="7343775" y="3700463"/>
          <p14:tracePt t="582225" x="7351713" y="3714750"/>
          <p14:tracePt t="582232" x="7351713" y="3736975"/>
          <p14:tracePt t="582242" x="7351713" y="3779838"/>
          <p14:tracePt t="582259" x="7351713" y="3836988"/>
          <p14:tracePt t="582276" x="7351713" y="3871913"/>
          <p14:tracePt t="582292" x="7351713" y="3914775"/>
          <p14:tracePt t="582309" x="7351713" y="3951288"/>
          <p14:tracePt t="582325" x="7343775" y="3986213"/>
          <p14:tracePt t="582342" x="7323138" y="4029075"/>
          <p14:tracePt t="582358" x="7308850" y="4065588"/>
          <p14:tracePt t="582375" x="7294563" y="4094163"/>
          <p14:tracePt t="582375" x="7280275" y="4108450"/>
          <p14:tracePt t="582393" x="7280275" y="4114800"/>
          <p14:tracePt t="582408" x="7251700" y="4157663"/>
          <p14:tracePt t="582427" x="7215188" y="4186238"/>
          <p14:tracePt t="582442" x="7180263" y="4208463"/>
          <p14:tracePt t="582459" x="7143750" y="4243388"/>
          <p14:tracePt t="582476" x="7100888" y="4251325"/>
          <p14:tracePt t="582493" x="7072313" y="4271963"/>
          <p14:tracePt t="582508" x="7008813" y="4308475"/>
          <p14:tracePt t="582525" x="6951663" y="4329113"/>
          <p14:tracePt t="582542" x="6908800" y="4343400"/>
          <p14:tracePt t="582558" x="6865938" y="4357688"/>
          <p14:tracePt t="582575" x="6851650" y="4365625"/>
          <p14:tracePt t="582591" x="6829425" y="4379913"/>
          <p14:tracePt t="582608" x="6808788" y="4386263"/>
          <p14:tracePt t="582625" x="6780213" y="4394200"/>
          <p14:tracePt t="582642" x="6765925" y="4408488"/>
          <p14:tracePt t="584313" x="6765925" y="4394200"/>
          <p14:tracePt t="584321" x="6765925" y="4386263"/>
          <p14:tracePt t="584328" x="6772275" y="4365625"/>
          <p14:tracePt t="584344" x="6772275" y="4337050"/>
          <p14:tracePt t="584355" x="6772275" y="4308475"/>
          <p14:tracePt t="584371" x="6765925" y="4257675"/>
          <p14:tracePt t="584389" x="6757988" y="4243388"/>
          <p14:tracePt t="584405" x="6757988" y="4214813"/>
          <p14:tracePt t="584422" x="6751638" y="4208463"/>
          <p14:tracePt t="584438" x="6737350" y="4179888"/>
          <p14:tracePt t="584455" x="6729413" y="4157663"/>
          <p14:tracePt t="584455" x="6729413" y="4137025"/>
          <p14:tracePt t="584474" x="6708775" y="4094163"/>
          <p14:tracePt t="584489" x="6708775" y="4057650"/>
          <p14:tracePt t="584506" x="6680200" y="4014788"/>
          <p14:tracePt t="584522" x="6672263" y="3971925"/>
          <p14:tracePt t="584540" x="6657975" y="3943350"/>
          <p14:tracePt t="584556" x="6643688" y="3922713"/>
          <p14:tracePt t="584601" x="6637338" y="3914775"/>
          <p14:tracePt t="584606" x="6623050" y="3908425"/>
          <p14:tracePt t="584622" x="6608763" y="3900488"/>
          <p14:tracePt t="584622" x="6594475" y="3879850"/>
          <p14:tracePt t="584638" x="6580188" y="3879850"/>
          <p14:tracePt t="584656" x="6565900" y="3851275"/>
          <p14:tracePt t="585041" x="6557963" y="3851275"/>
          <p14:tracePt t="585049" x="6523038" y="3836988"/>
          <p14:tracePt t="585054" x="6437313" y="3794125"/>
          <p14:tracePt t="585071" x="6380163" y="3771900"/>
          <p14:tracePt t="585088" x="6343650" y="3743325"/>
          <p14:tracePt t="585200" x="6329363" y="3736975"/>
          <p14:tracePt t="585217" x="6286500" y="3714750"/>
          <p14:tracePt t="585226" x="6265863" y="3700463"/>
          <p14:tracePt t="585233" x="6243638" y="3686175"/>
          <p14:tracePt t="585242" x="6215063" y="3651250"/>
          <p14:tracePt t="585255" x="6194425" y="3643313"/>
          <p14:tracePt t="585270" x="6180138" y="3629025"/>
          <p14:tracePt t="585288" x="6165850" y="3614738"/>
          <p14:tracePt t="585288" x="6157913" y="3608388"/>
          <p14:tracePt t="585305" x="6151563" y="3600450"/>
          <p14:tracePt t="585320" x="6137275" y="3594100"/>
          <p14:tracePt t="585385" x="6129338" y="3586163"/>
          <p14:tracePt t="585625" x="6122988" y="3579813"/>
          <p14:tracePt t="585633" x="6129338" y="3565525"/>
          <p14:tracePt t="585641" x="6143625" y="3565525"/>
          <p14:tracePt t="585646" x="6165850" y="3557588"/>
          <p14:tracePt t="585654" x="6200775" y="3529013"/>
          <p14:tracePt t="585670" x="6229350" y="3522663"/>
          <p14:tracePt t="585687" x="6286500" y="3508375"/>
          <p14:tracePt t="585703" x="6357938" y="3479800"/>
          <p14:tracePt t="585721" x="6423025" y="3479800"/>
          <p14:tracePt t="585737" x="6480175" y="3479800"/>
          <p14:tracePt t="585754" x="6508750" y="3479800"/>
          <p14:tracePt t="585771" x="6557963" y="3479800"/>
          <p14:tracePt t="585787" x="6608763" y="3479800"/>
          <p14:tracePt t="585805" x="6665913" y="3479800"/>
          <p14:tracePt t="585820" x="6708775" y="3479800"/>
          <p14:tracePt t="585838" x="6772275" y="3479800"/>
          <p14:tracePt t="585853" x="6843713" y="3479800"/>
          <p14:tracePt t="585870" x="6872288" y="3479800"/>
          <p14:tracePt t="585886" x="6894513" y="3479800"/>
          <p14:tracePt t="585904" x="6908800" y="3479800"/>
          <p14:tracePt t="585920" x="6923088" y="3479800"/>
          <p14:tracePt t="585920" x="6943725" y="3479800"/>
          <p14:tracePt t="585937" x="7000875" y="3479800"/>
          <p14:tracePt t="585954" x="7065963" y="3479800"/>
          <p14:tracePt t="585970" x="7108825" y="3479800"/>
          <p14:tracePt t="585987" x="7143750" y="3479800"/>
          <p14:tracePt t="586003" x="7151688" y="3479800"/>
          <p14:tracePt t="586057" x="7172325" y="3479800"/>
          <p14:tracePt t="586065" x="7186613" y="3479800"/>
          <p14:tracePt t="586073" x="7208838" y="3479800"/>
          <p14:tracePt t="586097" x="7215188" y="3479800"/>
          <p14:tracePt t="586113" x="7223125" y="3479800"/>
          <p14:tracePt t="586177" x="7229475" y="3479800"/>
          <p14:tracePt t="586897" x="7208838" y="3479800"/>
          <p14:tracePt t="586905" x="7186613" y="3479800"/>
          <p14:tracePt t="586908" x="7180263" y="3479800"/>
          <p14:tracePt t="586918" x="7165975" y="3479800"/>
          <p14:tracePt t="586935" x="7137400" y="3479800"/>
          <p14:tracePt t="586935" x="7115175" y="3494088"/>
          <p14:tracePt t="586953" x="7108825" y="3494088"/>
          <p14:tracePt t="586968" x="7058025" y="3494088"/>
          <p14:tracePt t="586986" x="7037388" y="3500438"/>
          <p14:tracePt t="587002" x="7000875" y="3500438"/>
          <p14:tracePt t="587020" x="6958013" y="3500438"/>
          <p14:tracePt t="587036" x="6937375" y="3508375"/>
          <p14:tracePt t="587052" x="6929438" y="3508375"/>
          <p14:tracePt t="587105" x="6923088" y="3508375"/>
          <p14:tracePt t="587113" x="6886575" y="3508375"/>
          <p14:tracePt t="587122" x="6865938" y="3514725"/>
          <p14:tracePt t="587135" x="6815138" y="3514725"/>
          <p14:tracePt t="587152" x="6772275" y="3536950"/>
          <p14:tracePt t="587152" x="6765925" y="3536950"/>
          <p14:tracePt t="587169" x="6751638" y="3536950"/>
          <p14:tracePt t="587217" x="6737350" y="3536950"/>
          <p14:tracePt t="587225" x="6729413" y="3536950"/>
          <p14:tracePt t="587241" x="6715125" y="3536950"/>
          <p14:tracePt t="587251" x="6694488" y="3536950"/>
          <p14:tracePt t="587252" x="6686550" y="3536950"/>
          <p14:tracePt t="587268" x="6680200" y="3536950"/>
          <p14:tracePt t="587285" x="6651625" y="3536950"/>
          <p14:tracePt t="587302" x="6637338" y="3536950"/>
          <p14:tracePt t="587319" x="6600825" y="3529013"/>
          <p14:tracePt t="587335" x="6594475" y="3529013"/>
          <p14:tracePt t="587352" x="6580188" y="3529013"/>
          <p14:tracePt t="587385" x="6572250" y="3529013"/>
          <p14:tracePt t="587386" x="6537325" y="3529013"/>
          <p14:tracePt t="587402" x="6529388" y="3529013"/>
          <p14:tracePt t="588368" x="6523038" y="3522663"/>
          <p14:tracePt t="588440" x="6523038" y="3514725"/>
          <p14:tracePt t="588473" x="6523038" y="3508375"/>
          <p14:tracePt t="588480" x="6529388" y="3500438"/>
          <p14:tracePt t="588600" x="6543675" y="3500438"/>
          <p14:tracePt t="588681" x="6551613" y="3500438"/>
          <p14:tracePt t="588687" x="6557963" y="3500438"/>
          <p14:tracePt t="588700" x="6572250" y="3494088"/>
          <p14:tracePt t="588729" x="6580188" y="3494088"/>
          <p14:tracePt t="588737" x="6600825" y="3486150"/>
          <p14:tracePt t="588745" x="6608763" y="3486150"/>
          <p14:tracePt t="588753" x="6637338" y="3479800"/>
          <p14:tracePt t="588766" x="6651625" y="3479800"/>
          <p14:tracePt t="588783" x="6680200" y="3465513"/>
          <p14:tracePt t="588800" x="6723063" y="3457575"/>
          <p14:tracePt t="588818" x="6737350" y="3451225"/>
          <p14:tracePt t="588833" x="6757988" y="3436938"/>
          <p14:tracePt t="588850" x="6765925" y="3436938"/>
          <p14:tracePt t="588969" x="6772275" y="3436938"/>
          <p14:tracePt t="588977" x="6780213" y="3436938"/>
          <p14:tracePt t="588984" x="6786563" y="3436938"/>
          <p14:tracePt t="588999" x="6808788" y="3429000"/>
          <p14:tracePt t="589000" x="6829425" y="3422650"/>
          <p14:tracePt t="589016" x="6872288" y="3422650"/>
          <p14:tracePt t="589016" x="6886575" y="3422650"/>
          <p14:tracePt t="589034" x="6915150" y="3422650"/>
          <p14:tracePt t="589161" x="6923088" y="3422650"/>
          <p14:tracePt t="589233" x="6929438" y="3422650"/>
          <p14:tracePt t="589249" x="6943725" y="3443288"/>
          <p14:tracePt t="589257" x="6951663" y="3443288"/>
          <p14:tracePt t="589265" x="6958013" y="3451225"/>
          <p14:tracePt t="589273" x="6965950" y="3457575"/>
          <p14:tracePt t="589282" x="6972300" y="3465513"/>
          <p14:tracePt t="589337" x="6972300" y="3479800"/>
          <p14:tracePt t="589345" x="6980238" y="3494088"/>
          <p14:tracePt t="589401" x="6980238" y="3500438"/>
          <p14:tracePt t="589409" x="6980238" y="3508375"/>
          <p14:tracePt t="589425" x="6980238" y="3536950"/>
          <p14:tracePt t="589432" x="6980238" y="3551238"/>
          <p14:tracePt t="589448" x="6980238" y="3579813"/>
          <p14:tracePt t="589465" x="6965950" y="3594100"/>
          <p14:tracePt t="589481" x="6951663" y="3614738"/>
          <p14:tracePt t="589498" x="6943725" y="3622675"/>
          <p14:tracePt t="589514" x="6937375" y="3629025"/>
          <p14:tracePt t="589531" x="6900863" y="3651250"/>
          <p14:tracePt t="589548" x="6886575" y="3651250"/>
          <p14:tracePt t="589564" x="6872288" y="3657600"/>
          <p14:tracePt t="589581" x="6843713" y="3657600"/>
          <p14:tracePt t="589598" x="6808788" y="3665538"/>
          <p14:tracePt t="589615" x="6780213" y="3665538"/>
          <p14:tracePt t="589631" x="6743700" y="3665538"/>
          <p14:tracePt t="589648" x="6715125" y="3665538"/>
          <p14:tracePt t="589665" x="6672263" y="3665538"/>
          <p14:tracePt t="589681" x="6608763" y="3665538"/>
          <p14:tracePt t="589698" x="6551613" y="3665538"/>
          <p14:tracePt t="589714" x="6508750" y="3665538"/>
          <p14:tracePt t="589731" x="6494463" y="3665538"/>
          <p14:tracePt t="589799" x="6465888" y="3665538"/>
          <p14:tracePt t="589808" x="6451600" y="3651250"/>
          <p14:tracePt t="589816" x="6423025" y="3629025"/>
          <p14:tracePt t="589832" x="6400800" y="3608388"/>
          <p14:tracePt t="589848" x="6394450" y="3600450"/>
          <p14:tracePt t="589881" x="6394450" y="3594100"/>
          <p14:tracePt t="589888" x="6386513" y="3571875"/>
          <p14:tracePt t="589896" x="6380163" y="3565525"/>
          <p14:tracePt t="589911" x="6380163" y="3557588"/>
          <p14:tracePt t="589920" x="6372225" y="3529013"/>
          <p14:tracePt t="589930" x="6365875" y="3514725"/>
          <p14:tracePt t="589948" x="6365875" y="3494088"/>
          <p14:tracePt t="589963" x="6357938" y="3471863"/>
          <p14:tracePt t="589980" x="6357938" y="3465513"/>
          <p14:tracePt t="590025" x="6357938" y="3457575"/>
          <p14:tracePt t="590057" x="6357938" y="3451225"/>
          <p14:tracePt t="590059" x="6357938" y="3436938"/>
          <p14:tracePt t="590081" x="6357938" y="3408363"/>
          <p14:tracePt t="590082" x="6357938" y="3400425"/>
          <p14:tracePt t="590098" x="6357938" y="3379788"/>
          <p14:tracePt t="590115" x="6357938" y="3371850"/>
          <p14:tracePt t="590131" x="6357938" y="3357563"/>
          <p14:tracePt t="590148" x="6372225" y="3343275"/>
          <p14:tracePt t="590165" x="6380163" y="3336925"/>
          <p14:tracePt t="590201" x="6386513" y="3328988"/>
          <p14:tracePt t="590208" x="6394450" y="3322638"/>
          <p14:tracePt t="590214" x="6429375" y="3314700"/>
          <p14:tracePt t="590230" x="6443663" y="3314700"/>
          <p14:tracePt t="590247" x="6472238" y="3300413"/>
          <p14:tracePt t="590289" x="6494463" y="3300413"/>
          <p14:tracePt t="590297" x="6508750" y="3300413"/>
          <p14:tracePt t="590305" x="6557963" y="3300413"/>
          <p14:tracePt t="590314" x="6586538" y="3300413"/>
          <p14:tracePt t="590331" x="6629400" y="3300413"/>
          <p14:tracePt t="590347" x="6665913" y="3300413"/>
          <p14:tracePt t="590365" x="6680200" y="3300413"/>
          <p14:tracePt t="590381" x="6708775" y="3300413"/>
          <p14:tracePt t="590398" x="6737350" y="3300413"/>
          <p14:tracePt t="590414" x="6757988" y="3300413"/>
          <p14:tracePt t="590432" x="6794500" y="3308350"/>
          <p14:tracePt t="590447" x="6815138" y="3308350"/>
          <p14:tracePt t="590464" x="6829425" y="3314700"/>
          <p14:tracePt t="590894" x="6837363" y="3314700"/>
          <p14:tracePt t="590920" x="6858000" y="3314700"/>
          <p14:tracePt t="590921" x="6865938" y="3314700"/>
          <p14:tracePt t="590930" x="6894513" y="3328988"/>
          <p14:tracePt t="590949" x="6937375" y="3343275"/>
          <p14:tracePt t="590963" x="6980238" y="3351213"/>
          <p14:tracePt t="590979" x="7023100" y="3357563"/>
          <p14:tracePt t="590996" x="7072313" y="3357563"/>
          <p14:tracePt t="591012" x="7100888" y="3379788"/>
          <p14:tracePt t="591029" x="7123113" y="3386138"/>
          <p14:tracePt t="591046" x="7165975" y="3400425"/>
          <p14:tracePt t="591062" x="7194550" y="3414713"/>
          <p14:tracePt t="591079" x="7229475" y="3443288"/>
          <p14:tracePt t="591096" x="7258050" y="3457575"/>
          <p14:tracePt t="591176" x="7272338" y="3465513"/>
          <p14:tracePt t="591184" x="7280275" y="3479800"/>
          <p14:tracePt t="591192" x="7294563" y="3494088"/>
          <p14:tracePt t="591200" x="7323138" y="3508375"/>
          <p14:tracePt t="591212" x="7337425" y="3522663"/>
          <p14:tracePt t="591229" x="7351713" y="3551238"/>
          <p14:tracePt t="591245" x="7358063" y="3579813"/>
          <p14:tracePt t="591262" x="7386638" y="3608388"/>
          <p14:tracePt t="591278" x="7400925" y="3636963"/>
          <p14:tracePt t="591295" x="7423150" y="3657600"/>
          <p14:tracePt t="591295" x="7423150" y="3665538"/>
          <p14:tracePt t="591312" x="7437438" y="3679825"/>
          <p14:tracePt t="591330" x="7472363" y="3708400"/>
          <p14:tracePt t="591346" x="7486650" y="3751263"/>
          <p14:tracePt t="591363" x="7515225" y="3800475"/>
          <p14:tracePt t="591380" x="7529513" y="3822700"/>
          <p14:tracePt t="591396" x="7529513" y="3851275"/>
          <p14:tracePt t="591413" x="7543800" y="3865563"/>
          <p14:tracePt t="591429" x="7551738" y="3894138"/>
          <p14:tracePt t="591446" x="7566025" y="3929063"/>
          <p14:tracePt t="591462" x="7566025" y="3957638"/>
          <p14:tracePt t="591479" x="7566025" y="4008438"/>
          <p14:tracePt t="591496" x="7566025" y="4037013"/>
          <p14:tracePt t="591513" x="7566025" y="4051300"/>
          <p14:tracePt t="591529" x="7566025" y="4065588"/>
          <p14:tracePt t="591546" x="7566025" y="4086225"/>
          <p14:tracePt t="591562" x="7566025" y="4094163"/>
          <p14:tracePt t="591579" x="7566025" y="4122738"/>
          <p14:tracePt t="591596" x="7551738" y="4137025"/>
          <p14:tracePt t="591633" x="7543800" y="4157663"/>
          <p14:tracePt t="591641" x="7543800" y="4165600"/>
          <p14:tracePt t="591681" x="7537450" y="4171950"/>
          <p14:tracePt t="591689" x="7529513" y="4179888"/>
          <p14:tracePt t="591697" x="7523163" y="4186238"/>
          <p14:tracePt t="591697" x="7515225" y="4194175"/>
          <p14:tracePt t="591712" x="7480300" y="4214813"/>
          <p14:tracePt t="591730" x="7472363" y="4214813"/>
          <p14:tracePt t="591746" x="7458075" y="4222750"/>
          <p14:tracePt t="591762" x="7443788" y="4229100"/>
          <p14:tracePt t="591779" x="7423150" y="4243388"/>
          <p14:tracePt t="591795" x="7380288" y="4257675"/>
          <p14:tracePt t="591813" x="7351713" y="4257675"/>
          <p14:tracePt t="591828" x="7308850" y="4257675"/>
          <p14:tracePt t="591846" x="7272338" y="4265613"/>
          <p14:tracePt t="591861" x="7251700" y="4265613"/>
          <p14:tracePt t="591878" x="7215188" y="4271963"/>
          <p14:tracePt t="591895" x="7186613" y="4271963"/>
          <p14:tracePt t="591912" x="7165975" y="4271963"/>
          <p14:tracePt t="591912" x="7137400" y="4271963"/>
          <p14:tracePt t="591930" x="7108825" y="4271963"/>
          <p14:tracePt t="591946" x="7094538" y="4271963"/>
          <p14:tracePt t="591962" x="7086600" y="4271963"/>
          <p14:tracePt t="591979" x="7065963" y="4271963"/>
          <p14:tracePt t="591995" x="7043738" y="4286250"/>
          <p14:tracePt t="592012" x="7029450" y="4286250"/>
          <p14:tracePt t="592028" x="7023100" y="4286250"/>
          <p14:tracePt t="593697" x="7043738" y="4286250"/>
          <p14:tracePt t="593705" x="7065963" y="4286250"/>
          <p14:tracePt t="593719" x="7072313" y="4279900"/>
          <p14:tracePt t="593721" x="7086600" y="4279900"/>
          <p14:tracePt t="593729" x="7100888" y="4271963"/>
          <p14:tracePt t="593743" x="7129463" y="4257675"/>
          <p14:tracePt t="593758" x="7137400" y="4251325"/>
          <p14:tracePt t="593809" x="7143750" y="4243388"/>
          <p14:tracePt t="593817" x="7151688" y="4237038"/>
          <p14:tracePt t="593825" x="7151688" y="4229100"/>
          <p14:tracePt t="593833" x="7158038" y="4200525"/>
          <p14:tracePt t="593843" x="7158038" y="4179888"/>
          <p14:tracePt t="593859" x="7172325" y="4157663"/>
          <p14:tracePt t="593875" x="7172325" y="4143375"/>
          <p14:tracePt t="593892" x="7172325" y="4122738"/>
          <p14:tracePt t="593908" x="7172325" y="4100513"/>
          <p14:tracePt t="593926" x="7172325" y="4086225"/>
          <p14:tracePt t="593942" x="7172325" y="4051300"/>
          <p14:tracePt t="593959" x="7172325" y="4008438"/>
          <p14:tracePt t="593975" x="7172325" y="3965575"/>
          <p14:tracePt t="593975" x="7172325" y="3937000"/>
          <p14:tracePt t="593993" x="7165975" y="3922713"/>
          <p14:tracePt t="594009" x="7143750" y="3886200"/>
          <p14:tracePt t="594025" x="7123113" y="3857625"/>
          <p14:tracePt t="594042" x="7086600" y="3829050"/>
          <p14:tracePt t="594059" x="7043738" y="3794125"/>
          <p14:tracePt t="594075" x="6994525" y="3765550"/>
          <p14:tracePt t="594091" x="6980238" y="3751263"/>
          <p14:tracePt t="594108" x="6943725" y="3714750"/>
          <p14:tracePt t="594153" x="6937375" y="3708400"/>
          <p14:tracePt t="594171" x="6929438" y="3686175"/>
          <p14:tracePt t="594185" x="6923088" y="3671888"/>
          <p14:tracePt t="594198" x="6915150" y="3665538"/>
          <p14:tracePt t="594208" x="6908800" y="3657600"/>
          <p14:tracePt t="594240" x="6900863" y="3643313"/>
          <p14:tracePt t="594257" x="6900863" y="3636963"/>
          <p14:tracePt t="594264" x="6900863" y="3629025"/>
          <p14:tracePt t="594280" x="6900863" y="3622675"/>
          <p14:tracePt t="594297" x="6900863" y="3600450"/>
          <p14:tracePt t="594313" x="6900863" y="3594100"/>
          <p14:tracePt t="594324" x="6915150" y="3579813"/>
          <p14:tracePt t="594325" x="6929438" y="3571875"/>
          <p14:tracePt t="594341" x="6951663" y="3571875"/>
          <p14:tracePt t="594357" x="6965950" y="3557588"/>
          <p14:tracePt t="594448" x="6994525" y="3557588"/>
          <p14:tracePt t="594464" x="7023100" y="3571875"/>
          <p14:tracePt t="594471" x="7029450" y="3571875"/>
          <p14:tracePt t="594477" x="7065963" y="3608388"/>
          <p14:tracePt t="594491" x="7086600" y="3643313"/>
          <p14:tracePt t="594507" x="7108825" y="3679825"/>
          <p14:tracePt t="594524" x="7137400" y="3714750"/>
          <p14:tracePt t="594541" x="7151688" y="3736975"/>
          <p14:tracePt t="594557" x="7151688" y="3743325"/>
          <p14:tracePt t="594574" x="7172325" y="3786188"/>
          <p14:tracePt t="594592" x="7180263" y="3808413"/>
          <p14:tracePt t="594607" x="7186613" y="3829050"/>
          <p14:tracePt t="594607" x="7186613" y="3836988"/>
          <p14:tracePt t="594624" x="7208838" y="3865563"/>
          <p14:tracePt t="594673" x="7208838" y="3879850"/>
          <p14:tracePt t="594681" x="7208838" y="3908425"/>
          <p14:tracePt t="594689" x="7208838" y="3922713"/>
          <p14:tracePt t="594694" x="7215188" y="3951288"/>
          <p14:tracePt t="594708" x="7215188" y="3994150"/>
          <p14:tracePt t="594724" x="7223125" y="4022725"/>
          <p14:tracePt t="594741" x="7223125" y="4043363"/>
          <p14:tracePt t="594757" x="7223125" y="4057650"/>
          <p14:tracePt t="594775" x="7223125" y="4071938"/>
          <p14:tracePt t="594791" x="7223125" y="4094163"/>
          <p14:tracePt t="594791" x="7223125" y="4108450"/>
          <p14:tracePt t="594809" x="7223125" y="4129088"/>
          <p14:tracePt t="594824" x="7215188" y="4186238"/>
          <p14:tracePt t="594841" x="7194550" y="4208463"/>
          <p14:tracePt t="594841" x="7186613" y="4222750"/>
          <p14:tracePt t="594857" x="7143750" y="4271963"/>
          <p14:tracePt t="594873" x="7129463" y="4286250"/>
          <p14:tracePt t="594890" x="7100888" y="4314825"/>
          <p14:tracePt t="594907" x="7072313" y="4322763"/>
          <p14:tracePt t="594924" x="7051675" y="4337050"/>
          <p14:tracePt t="594940" x="7043738" y="4337050"/>
          <p14:tracePt t="595017" x="7037388" y="4337050"/>
          <p14:tracePt t="595033" x="7023100" y="4351338"/>
          <p14:tracePt t="595513" x="7023100" y="4357688"/>
          <p14:tracePt t="595545" x="7023100" y="4365625"/>
          <p14:tracePt t="595553" x="7023100" y="4379913"/>
          <p14:tracePt t="595561" x="7023100" y="4394200"/>
          <p14:tracePt t="595569" x="7023100" y="4400550"/>
          <p14:tracePt t="595577" x="7029450" y="4414838"/>
          <p14:tracePt t="595589" x="7043738" y="4422775"/>
          <p14:tracePt t="595649" x="7043738" y="4437063"/>
          <p14:tracePt t="595657" x="7051675" y="4443413"/>
          <p14:tracePt t="595664" x="7058025" y="4465638"/>
          <p14:tracePt t="595673" x="7058025" y="4494213"/>
          <p14:tracePt t="595689" x="7058025" y="4514850"/>
          <p14:tracePt t="595706" x="7058025" y="4543425"/>
          <p14:tracePt t="595723" x="7072313" y="4565650"/>
          <p14:tracePt t="595740" x="7072313" y="4579938"/>
          <p14:tracePt t="595756" x="7080250" y="4600575"/>
          <p14:tracePt t="595773" x="7080250" y="4614863"/>
          <p14:tracePt t="595789" x="7086600" y="4622800"/>
          <p14:tracePt t="595808" x="7086600" y="4629150"/>
          <p14:tracePt t="595822" x="7100888" y="4657725"/>
          <p14:tracePt t="595839" x="7100888" y="4672013"/>
          <p14:tracePt t="595839" x="7100888" y="4700588"/>
          <p14:tracePt t="595873" x="7115175" y="4729163"/>
          <p14:tracePt t="595873" x="7115175" y="4743450"/>
          <p14:tracePt t="595889" x="7115175" y="4757738"/>
          <p14:tracePt t="595905" x="7123113" y="4765675"/>
          <p14:tracePt t="595922" x="7123113" y="4800600"/>
          <p14:tracePt t="595938" x="7123113" y="4829175"/>
          <p14:tracePt t="595955" x="7123113" y="4872038"/>
          <p14:tracePt t="595972" x="7123113" y="4922838"/>
          <p14:tracePt t="595989" x="7123113" y="4937125"/>
          <p14:tracePt t="596005" x="7123113" y="4965700"/>
          <p14:tracePt t="596022" x="7123113" y="4986338"/>
          <p14:tracePt t="596040" x="7123113" y="5000625"/>
          <p14:tracePt t="596055" x="7123113" y="5037138"/>
          <p14:tracePt t="596055" x="7123113" y="5043488"/>
          <p14:tracePt t="596073" x="7123113" y="5051425"/>
          <p14:tracePt t="596088" x="7123113" y="5072063"/>
          <p14:tracePt t="596105" x="7123113" y="5086350"/>
          <p14:tracePt t="596122" x="7123113" y="5108575"/>
          <p14:tracePt t="596138" x="7123113" y="5114925"/>
          <p14:tracePt t="596155" x="7123113" y="5143500"/>
          <p14:tracePt t="596171" x="7123113" y="5157788"/>
          <p14:tracePt t="596188" x="7123113" y="5180013"/>
          <p14:tracePt t="596205" x="7123113" y="5186363"/>
          <p14:tracePt t="596221" x="7123113" y="5200650"/>
          <p14:tracePt t="596238" x="7123113" y="5222875"/>
          <p14:tracePt t="596255" x="7123113" y="5237163"/>
          <p14:tracePt t="596272" x="7123113" y="5272088"/>
          <p14:tracePt t="596289" x="7115175" y="5294313"/>
          <p14:tracePt t="596305" x="7108825" y="5322888"/>
          <p14:tracePt t="596353" x="7065963" y="5351463"/>
          <p14:tracePt t="596360" x="7058025" y="5357813"/>
          <p14:tracePt t="596362" x="7051675" y="5365750"/>
          <p14:tracePt t="596371" x="7043738" y="5372100"/>
          <p14:tracePt t="596388" x="7037388" y="5380038"/>
          <p14:tracePt t="596405" x="7029450" y="5386388"/>
          <p14:tracePt t="596441" x="7008813" y="5400675"/>
          <p14:tracePt t="596448" x="6994525" y="5408613"/>
          <p14:tracePt t="596471" x="6972300" y="5414963"/>
          <p14:tracePt t="596473" x="6958013" y="5437188"/>
          <p14:tracePt t="596488" x="6937375" y="5451475"/>
          <p14:tracePt t="596505" x="6923088" y="5451475"/>
          <p14:tracePt t="596522" x="6900863" y="5457825"/>
          <p14:tracePt t="596538" x="6865938" y="5480050"/>
          <p14:tracePt t="596555" x="6851650" y="5486400"/>
          <p14:tracePt t="596571" x="6823075" y="5494338"/>
          <p14:tracePt t="596588" x="6815138" y="5494338"/>
          <p14:tracePt t="596604" x="6800850" y="5494338"/>
          <p14:tracePt t="596622" x="6765925" y="5500688"/>
          <p14:tracePt t="596638" x="6757988" y="5500688"/>
          <p14:tracePt t="596655" x="6743700" y="5500688"/>
          <p14:tracePt t="596671" x="6708775" y="5500688"/>
          <p14:tracePt t="596687" x="6651625" y="5500688"/>
          <p14:tracePt t="596705" x="6586538" y="5500688"/>
          <p14:tracePt t="596721" x="6557963" y="5500688"/>
          <p14:tracePt t="596739" x="6529388" y="5500688"/>
          <p14:tracePt t="596755" x="6494463" y="5472113"/>
          <p14:tracePt t="596772" x="6451600" y="5429250"/>
          <p14:tracePt t="596788" x="6400800" y="5365750"/>
          <p14:tracePt t="596804" x="6351588" y="5308600"/>
          <p14:tracePt t="596822" x="6329363" y="5272088"/>
          <p14:tracePt t="596837" x="6315075" y="5237163"/>
          <p14:tracePt t="596855" x="6294438" y="5200650"/>
          <p14:tracePt t="596870" x="6280150" y="5172075"/>
          <p14:tracePt t="596888" x="6265863" y="5137150"/>
          <p14:tracePt t="596904" x="6251575" y="5100638"/>
          <p14:tracePt t="596921" x="6243638" y="5065713"/>
          <p14:tracePt t="596937" x="6237288" y="5022850"/>
          <p14:tracePt t="596954" x="6215063" y="4979988"/>
          <p14:tracePt t="596970" x="6215063" y="4957763"/>
          <p14:tracePt t="596987" x="6215063" y="4908550"/>
          <p14:tracePt t="597004" x="6215063" y="4886325"/>
          <p14:tracePt t="597021" x="6215063" y="4843463"/>
          <p14:tracePt t="597038" x="6215063" y="4808538"/>
          <p14:tracePt t="597054" x="6215063" y="4765675"/>
          <p14:tracePt t="597070" x="6215063" y="4722813"/>
          <p14:tracePt t="597087" x="6215063" y="4694238"/>
          <p14:tracePt t="597087" x="6215063" y="4672013"/>
          <p14:tracePt t="597105" x="6215063" y="4651375"/>
          <p14:tracePt t="597120" x="6215063" y="4565650"/>
          <p14:tracePt t="597137" x="6223000" y="4522788"/>
          <p14:tracePt t="597153" x="6237288" y="4465638"/>
          <p14:tracePt t="597170" x="6265863" y="4422775"/>
          <p14:tracePt t="597187" x="6272213" y="4386263"/>
          <p14:tracePt t="597203" x="6294438" y="4351338"/>
          <p14:tracePt t="597221" x="6315075" y="4337050"/>
          <p14:tracePt t="597236" x="6343650" y="4314825"/>
          <p14:tracePt t="597254" x="6357938" y="4300538"/>
          <p14:tracePt t="597271" x="6400800" y="4271963"/>
          <p14:tracePt t="597287" x="6437313" y="4251325"/>
          <p14:tracePt t="597303" x="6494463" y="4229100"/>
          <p14:tracePt t="597319" x="6557963" y="4222750"/>
          <p14:tracePt t="597338" x="6580188" y="4208463"/>
          <p14:tracePt t="597354" x="6615113" y="4194175"/>
          <p14:tracePt t="597371" x="6651625" y="4186238"/>
          <p14:tracePt t="597387" x="6694488" y="4186238"/>
          <p14:tracePt t="597404" x="6737350" y="4186238"/>
          <p14:tracePt t="597420" x="6780213" y="4186238"/>
          <p14:tracePt t="597438" x="6837363" y="4186238"/>
          <p14:tracePt t="597453" x="6886575" y="4186238"/>
          <p14:tracePt t="597470" x="6923088" y="4186238"/>
          <p14:tracePt t="597487" x="6965950" y="4200525"/>
          <p14:tracePt t="597504" x="7000875" y="4208463"/>
          <p14:tracePt t="597521" x="7037388" y="4214813"/>
          <p14:tracePt t="597537" x="7094538" y="4257675"/>
          <p14:tracePt t="597554" x="7165975" y="4300538"/>
          <p14:tracePt t="597570" x="7251700" y="4337050"/>
          <p14:tracePt t="597588" x="7308850" y="4379913"/>
          <p14:tracePt t="597603" x="7351713" y="4408488"/>
          <p14:tracePt t="597620" x="7380288" y="4422775"/>
          <p14:tracePt t="597637" x="7415213" y="4451350"/>
          <p14:tracePt t="597653" x="7429500" y="4451350"/>
          <p14:tracePt t="597670" x="7443788" y="4465638"/>
          <p14:tracePt t="597686" x="7466013" y="4486275"/>
          <p14:tracePt t="597703" x="7472363" y="4494213"/>
          <p14:tracePt t="597719" x="7508875" y="4537075"/>
          <p14:tracePt t="597737" x="7523163" y="4579938"/>
          <p14:tracePt t="597753" x="7529513" y="4629150"/>
          <p14:tracePt t="597769" x="7551738" y="4665663"/>
          <p14:tracePt t="597787" x="7551738" y="4708525"/>
          <p14:tracePt t="597804" x="7551738" y="4743450"/>
          <p14:tracePt t="597819" x="7551738" y="4757738"/>
          <p14:tracePt t="597836" x="7551738" y="4786313"/>
          <p14:tracePt t="597854" x="7551738" y="4822825"/>
          <p14:tracePt t="597869" x="7551738" y="4865688"/>
          <p14:tracePt t="597886" x="7551738" y="4908550"/>
          <p14:tracePt t="597902" x="7551738" y="4951413"/>
          <p14:tracePt t="597919" x="7551738" y="5008563"/>
          <p14:tracePt t="597936" x="7529513" y="5080000"/>
          <p14:tracePt t="597953" x="7508875" y="5122863"/>
          <p14:tracePt t="597969" x="7500938" y="5151438"/>
          <p14:tracePt t="597986" x="7486650" y="5214938"/>
          <p14:tracePt t="598002" x="7466013" y="5237163"/>
          <p14:tracePt t="598019" x="7451725" y="5286375"/>
          <p14:tracePt t="598036" x="7429500" y="5329238"/>
          <p14:tracePt t="598053" x="7394575" y="5380038"/>
          <p14:tracePt t="598069" x="7366000" y="5414963"/>
          <p14:tracePt t="598086" x="7351713" y="5443538"/>
          <p14:tracePt t="598129" x="7343775" y="5451475"/>
          <p14:tracePt t="598136" x="7337425" y="5457825"/>
          <p14:tracePt t="598153" x="7315200" y="5480050"/>
          <p14:tracePt t="598153" x="7300913" y="5486400"/>
          <p14:tracePt t="598169" x="7280275" y="5500688"/>
          <p14:tracePt t="598186" x="7237413" y="5529263"/>
          <p14:tracePt t="598201" x="7200900" y="5537200"/>
          <p14:tracePt t="598219" x="7172325" y="5543550"/>
          <p14:tracePt t="598235" x="7165975" y="5543550"/>
          <p14:tracePt t="598252" x="7123113" y="5551488"/>
          <p14:tracePt t="598268" x="7065963" y="5572125"/>
          <p14:tracePt t="598285" x="6994525" y="5572125"/>
          <p14:tracePt t="598303" x="6943725" y="5580063"/>
          <p14:tracePt t="598318" x="6886575" y="5586413"/>
          <p14:tracePt t="598318" x="6858000" y="5586413"/>
          <p14:tracePt t="598337" x="6800850" y="5586413"/>
          <p14:tracePt t="598352" x="6757988" y="5594350"/>
          <p14:tracePt t="598369" x="6700838" y="5594350"/>
          <p14:tracePt t="598385" x="6665913" y="5594350"/>
          <p14:tracePt t="598402" x="6651625" y="5594350"/>
          <p14:tracePt t="598418" x="6637338" y="5594350"/>
          <p14:tracePt t="598435" x="6623050" y="5594350"/>
          <p14:tracePt t="598451" x="6586538" y="5594350"/>
          <p14:tracePt t="598468" x="6572250" y="5594350"/>
          <p14:tracePt t="598485" x="6529388" y="5572125"/>
          <p14:tracePt t="598501" x="6480175" y="5522913"/>
          <p14:tracePt t="598518" x="6415088" y="5472113"/>
          <p14:tracePt t="598535" x="6380163" y="5457825"/>
          <p14:tracePt t="598535" x="6372225" y="5443538"/>
          <p14:tracePt t="598553" x="6365875" y="5437188"/>
          <p14:tracePt t="598567" x="6351588" y="5414963"/>
          <p14:tracePt t="598586" x="6337300" y="5380038"/>
          <p14:tracePt t="598601" x="6329363" y="5343525"/>
          <p14:tracePt t="598618" x="6323013" y="5300663"/>
          <p14:tracePt t="598634" x="6323013" y="5237163"/>
          <p14:tracePt t="598651" x="6323013" y="5194300"/>
          <p14:tracePt t="598668" x="6323013" y="5151438"/>
          <p14:tracePt t="598684" x="6323013" y="5086350"/>
          <p14:tracePt t="598701" x="6323013" y="5037138"/>
          <p14:tracePt t="598719" x="6323013" y="4994275"/>
          <p14:tracePt t="598735" x="6323013" y="4929188"/>
          <p14:tracePt t="598752" x="6308725" y="4865688"/>
          <p14:tracePt t="598768" x="6280150" y="4794250"/>
          <p14:tracePt t="598786" x="6280150" y="4772025"/>
          <p14:tracePt t="598803" x="6272213" y="4743450"/>
          <p14:tracePt t="598819" x="6272213" y="4737100"/>
          <p14:tracePt t="598836" x="6272213" y="4722813"/>
          <p14:tracePt t="598852" x="6272213" y="4700588"/>
          <p14:tracePt t="598869" x="6272213" y="4694238"/>
          <p14:tracePt t="598885" x="6272213" y="4657725"/>
          <p14:tracePt t="598902" x="6272213" y="4614863"/>
          <p14:tracePt t="598918" x="6272213" y="4572000"/>
          <p14:tracePt t="598935" x="6272213" y="4543425"/>
          <p14:tracePt t="598952" x="6272213" y="4529138"/>
          <p14:tracePt t="598952" x="6272213" y="4500563"/>
          <p14:tracePt t="598969" x="6272213" y="4486275"/>
          <p14:tracePt t="598985" x="6272213" y="4479925"/>
          <p14:tracePt t="599001" x="6280150" y="4437063"/>
          <p14:tracePt t="599018" x="6286500" y="4414838"/>
          <p14:tracePt t="599036" x="6323013" y="4371975"/>
          <p14:tracePt t="599051" x="6329363" y="4351338"/>
          <p14:tracePt t="599069" x="6357938" y="4314825"/>
          <p14:tracePt t="599085" x="6372225" y="4300538"/>
          <p14:tracePt t="599101" x="6380163" y="4294188"/>
          <p14:tracePt t="599145" x="6386513" y="4279900"/>
          <p14:tracePt t="599153" x="6394450" y="4271963"/>
          <p14:tracePt t="599169" x="6408738" y="4271963"/>
          <p14:tracePt t="599184" x="6429375" y="4265613"/>
          <p14:tracePt t="599185" x="6443663" y="4251325"/>
          <p14:tracePt t="599201" x="6451600" y="4243388"/>
          <p14:tracePt t="599218" x="6457950" y="4237038"/>
          <p14:tracePt t="599257" x="6465888" y="4237038"/>
          <p14:tracePt t="599265" x="6472238" y="4229100"/>
          <p14:tracePt t="599545" x="6486525" y="4208463"/>
          <p14:tracePt t="600145" x="6500813" y="4208463"/>
          <p14:tracePt t="600176" x="6508750" y="4208463"/>
          <p14:tracePt t="600185" x="6523038" y="4200525"/>
          <p14:tracePt t="600185" x="6529388" y="4194175"/>
          <p14:tracePt t="605161" x="6537325" y="4186238"/>
          <p14:tracePt t="605177" x="6543675" y="4186238"/>
          <p14:tracePt t="605217" x="6557963" y="4171950"/>
          <p14:tracePt t="605392" x="6565900" y="4171950"/>
          <p14:tracePt t="605408" x="6586538" y="4165600"/>
          <p14:tracePt t="605432" x="6608763" y="4157663"/>
          <p14:tracePt t="605528" x="6615113" y="4151313"/>
          <p14:tracePt t="605560" x="6623050" y="4129088"/>
          <p14:tracePt t="607490" x="0" y="0"/>
        </p14:tracePtLst>
        <p14:tracePtLst>
          <p14:tracePt t="655008" x="2314575" y="3465513"/>
          <p14:tracePt t="655096" x="2308225" y="3465513"/>
          <p14:tracePt t="655113" x="2300288" y="3465513"/>
          <p14:tracePt t="655184" x="2293938" y="3465513"/>
          <p14:tracePt t="655192" x="2271713" y="3494088"/>
          <p14:tracePt t="655200" x="2265363" y="3522663"/>
          <p14:tracePt t="655208" x="2222500" y="3600450"/>
          <p14:tracePt t="655220" x="2193925" y="3671888"/>
          <p14:tracePt t="655237" x="2151063" y="3722688"/>
          <p14:tracePt t="655254" x="2143125" y="3729038"/>
          <p14:tracePt t="655288" x="2143125" y="3736975"/>
          <p14:tracePt t="655289" x="2143125" y="3751263"/>
          <p14:tracePt t="655329" x="2136775" y="3757613"/>
          <p14:tracePt t="655337" x="2128838" y="3765550"/>
          <p14:tracePt t="655345" x="2114550" y="3814763"/>
          <p14:tracePt t="655361" x="2093913" y="3871913"/>
          <p14:tracePt t="655370" x="2079625" y="3886200"/>
          <p14:tracePt t="655417" x="2079625" y="3894138"/>
          <p14:tracePt t="655425" x="2079625" y="3922713"/>
          <p14:tracePt t="655432" x="2079625" y="3937000"/>
          <p14:tracePt t="655436" x="2079625" y="3965575"/>
          <p14:tracePt t="655528" x="2079625" y="3986213"/>
          <p14:tracePt t="655536" x="2079625" y="4000500"/>
          <p14:tracePt t="655544" x="2079625" y="4022725"/>
          <p14:tracePt t="655553" x="2079625" y="4057650"/>
          <p14:tracePt t="655570" x="2085975" y="4071938"/>
          <p14:tracePt t="655588" x="2093913" y="4086225"/>
          <p14:tracePt t="655603" x="2108200" y="4108450"/>
          <p14:tracePt t="655621" x="2128838" y="4137025"/>
          <p14:tracePt t="655636" x="2136775" y="4165600"/>
          <p14:tracePt t="655653" x="2143125" y="4200525"/>
          <p14:tracePt t="655670" x="2143125" y="4208463"/>
          <p14:tracePt t="655728" x="2143125" y="4214813"/>
          <p14:tracePt t="655732" x="2151063" y="4251325"/>
          <p14:tracePt t="655737" x="2157413" y="4257675"/>
          <p14:tracePt t="655752" x="2157413" y="4279900"/>
          <p14:tracePt t="655770" x="2165350" y="4300538"/>
          <p14:tracePt t="655786" x="2165350" y="4337050"/>
          <p14:tracePt t="655802" x="2165350" y="4386263"/>
          <p14:tracePt t="655820" x="2165350" y="4465638"/>
          <p14:tracePt t="655835" x="2165350" y="4514850"/>
          <p14:tracePt t="655853" x="2165350" y="4586288"/>
          <p14:tracePt t="655869" x="2185988" y="4665663"/>
          <p14:tracePt t="655886" x="2222500" y="4772025"/>
          <p14:tracePt t="655902" x="2243138" y="4851400"/>
          <p14:tracePt t="655919" x="2265363" y="4943475"/>
          <p14:tracePt t="655935" x="2286000" y="5094288"/>
          <p14:tracePt t="655952" x="2300288" y="5172075"/>
          <p14:tracePt t="655969" x="2300288" y="5229225"/>
          <p14:tracePt t="655985" x="2300288" y="5280025"/>
          <p14:tracePt t="656002" x="2300288" y="5351463"/>
          <p14:tracePt t="656019" x="2300288" y="5414963"/>
          <p14:tracePt t="656036" x="2300288" y="5500688"/>
          <p14:tracePt t="656052" x="2300288" y="5594350"/>
          <p14:tracePt t="656069" x="2300288" y="5651500"/>
          <p14:tracePt t="656085" x="2271713" y="5694363"/>
          <p14:tracePt t="656103" x="2222500" y="5743575"/>
          <p14:tracePt t="656118" x="2179638" y="5743575"/>
          <p14:tracePt t="656135" x="2071688" y="5772150"/>
          <p14:tracePt t="656153" x="2014538" y="5794375"/>
          <p14:tracePt t="656168" x="1965325" y="5800725"/>
          <p14:tracePt t="656186" x="1900238" y="5808663"/>
          <p14:tracePt t="656201" x="1843088" y="5808663"/>
          <p14:tracePt t="656219" x="1814513" y="5808663"/>
          <p14:tracePt t="656235" x="1793875" y="5808663"/>
          <p14:tracePt t="656252" x="1757363" y="5786438"/>
          <p14:tracePt t="656268" x="1700213" y="5743575"/>
          <p14:tracePt t="656285" x="1651000" y="5708650"/>
          <p14:tracePt t="656302" x="1585913" y="5643563"/>
          <p14:tracePt t="656318" x="1536700" y="5572125"/>
          <p14:tracePt t="656318" x="1508125" y="5522913"/>
          <p14:tracePt t="656336" x="1485900" y="5480050"/>
          <p14:tracePt t="656351" x="1371600" y="5280025"/>
          <p14:tracePt t="656369" x="1308100" y="5151438"/>
          <p14:tracePt t="656385" x="1285875" y="5065713"/>
          <p14:tracePt t="656402" x="1279525" y="5037138"/>
          <p14:tracePt t="656418" x="1271588" y="5014913"/>
          <p14:tracePt t="656434" x="1271588" y="5000625"/>
          <p14:tracePt t="656451" x="1271588" y="4957763"/>
          <p14:tracePt t="656467" x="1271588" y="4900613"/>
          <p14:tracePt t="656485" x="1271588" y="4779963"/>
          <p14:tracePt t="656501" x="1271588" y="4608513"/>
          <p14:tracePt t="656520" x="1271588" y="4437063"/>
          <p14:tracePt t="656535" x="1271588" y="4294188"/>
          <p14:tracePt t="656535" x="1271588" y="4243388"/>
          <p14:tracePt t="656553" x="1271588" y="4137025"/>
          <p14:tracePt t="656569" x="1271588" y="4000500"/>
          <p14:tracePt t="656586" x="1293813" y="3900488"/>
          <p14:tracePt t="656603" x="1308100" y="3729038"/>
          <p14:tracePt t="656618" x="1308100" y="3557588"/>
          <p14:tracePt t="656635" x="1308100" y="3386138"/>
          <p14:tracePt t="656652" x="1308100" y="3257550"/>
          <p14:tracePt t="656669" x="1343025" y="3151188"/>
          <p14:tracePt t="656685" x="1357313" y="3036888"/>
          <p14:tracePt t="656702" x="1400175" y="2957513"/>
          <p14:tracePt t="656718" x="1414463" y="2871788"/>
          <p14:tracePt t="656735" x="1443038" y="2808288"/>
          <p14:tracePt t="656751" x="1457325" y="2743200"/>
          <p14:tracePt t="656768" x="1493838" y="2693988"/>
          <p14:tracePt t="656786" x="1493838" y="2686050"/>
          <p14:tracePt t="656802" x="1500188" y="2657475"/>
          <p14:tracePt t="656818" x="1522413" y="2643188"/>
          <p14:tracePt t="656834" x="1528763" y="2636838"/>
          <p14:tracePt t="656851" x="1557338" y="2614613"/>
          <p14:tracePt t="656868" x="1565275" y="2608263"/>
          <p14:tracePt t="656884" x="1579563" y="2600325"/>
          <p14:tracePt t="656900" x="1593850" y="2600325"/>
          <p14:tracePt t="656936" x="1614488" y="2579688"/>
          <p14:tracePt t="656984" x="1622425" y="2571750"/>
          <p14:tracePt t="657032" x="1643063" y="2571750"/>
          <p14:tracePt t="657040" x="1665288" y="2571750"/>
          <p14:tracePt t="657048" x="1693863" y="2571750"/>
          <p14:tracePt t="657064" x="1708150" y="2571750"/>
          <p14:tracePt t="657070" x="1722438" y="2571750"/>
          <p14:tracePt t="657084" x="1736725" y="2571750"/>
          <p14:tracePt t="657100" x="1743075" y="2579688"/>
          <p14:tracePt t="657118" x="1779588" y="2586038"/>
          <p14:tracePt t="657134" x="1785938" y="2593975"/>
          <p14:tracePt t="657150" x="1822450" y="2614613"/>
          <p14:tracePt t="657167" x="1828800" y="2622550"/>
          <p14:tracePt t="657167" x="1851025" y="2628900"/>
          <p14:tracePt t="657184" x="1871663" y="2651125"/>
          <p14:tracePt t="657200" x="1893888" y="2665413"/>
          <p14:tracePt t="657218" x="1914525" y="2700338"/>
          <p14:tracePt t="657233" x="1943100" y="2736850"/>
          <p14:tracePt t="657250" x="1957388" y="2786063"/>
          <p14:tracePt t="657267" x="1971675" y="2800350"/>
          <p14:tracePt t="657283" x="1971675" y="2857500"/>
          <p14:tracePt t="657301" x="2000250" y="2914650"/>
          <p14:tracePt t="657316" x="2043113" y="2986088"/>
          <p14:tracePt t="657334" x="2079625" y="3079750"/>
          <p14:tracePt t="657350" x="2093913" y="3128963"/>
          <p14:tracePt t="657367" x="2108200" y="3222625"/>
          <p14:tracePt t="657383" x="2108200" y="3379788"/>
          <p14:tracePt t="657400" x="2128838" y="3486150"/>
          <p14:tracePt t="657417" x="2143125" y="3600450"/>
          <p14:tracePt t="657433" x="2157413" y="3679825"/>
          <p14:tracePt t="657450" x="2157413" y="3765550"/>
          <p14:tracePt t="657466" x="2157413" y="3871913"/>
          <p14:tracePt t="657484" x="2200275" y="4037013"/>
          <p14:tracePt t="657499" x="2222500" y="4229100"/>
          <p14:tracePt t="657516" x="2257425" y="4371975"/>
          <p14:tracePt t="657533" x="2271713" y="4465638"/>
          <p14:tracePt t="657551" x="2271713" y="4522788"/>
          <p14:tracePt t="657567" x="2271713" y="4600575"/>
          <p14:tracePt t="657583" x="2271713" y="4708525"/>
          <p14:tracePt t="657600" x="2279650" y="4814888"/>
          <p14:tracePt t="657617" x="2279650" y="4922838"/>
          <p14:tracePt t="657632" x="2279650" y="5022850"/>
          <p14:tracePt t="657649" x="2279650" y="5094288"/>
          <p14:tracePt t="657666" x="2279650" y="5143500"/>
          <p14:tracePt t="657683" x="2279650" y="5200650"/>
          <p14:tracePt t="657699" x="2271713" y="5257800"/>
          <p14:tracePt t="657715" x="2251075" y="5294313"/>
          <p14:tracePt t="657732" x="2243138" y="5329238"/>
          <p14:tracePt t="657749" x="2236788" y="5351463"/>
          <p14:tracePt t="658080" x="2243138" y="5357813"/>
          <p14:tracePt t="658097" x="2314575" y="5357813"/>
          <p14:tracePt t="658104" x="2336800" y="5357813"/>
          <p14:tracePt t="658110" x="2357438" y="5343525"/>
          <p14:tracePt t="658116" x="2365375" y="5337175"/>
          <p14:tracePt t="658435" x="2365375" y="5329238"/>
          <p14:tracePt t="658448" x="2393950" y="5294313"/>
          <p14:tracePt t="658456" x="2408238" y="5286375"/>
          <p14:tracePt t="658464" x="2414588" y="5272088"/>
          <p14:tracePt t="658472" x="2457450" y="5186363"/>
          <p14:tracePt t="658482" x="2508250" y="5086350"/>
          <p14:tracePt t="658498" x="2551113" y="4957763"/>
          <p14:tracePt t="658516" x="2593975" y="4779963"/>
          <p14:tracePt t="658532" x="2643188" y="4594225"/>
          <p14:tracePt t="658548" x="2693988" y="4465638"/>
          <p14:tracePt t="658565" x="2765425" y="4329113"/>
          <p14:tracePt t="658581" x="2857500" y="4194175"/>
          <p14:tracePt t="658599" x="3008313" y="3986213"/>
          <p14:tracePt t="658616" x="3071813" y="3929063"/>
          <p14:tracePt t="658616" x="3100388" y="3879850"/>
          <p14:tracePt t="658632" x="3200400" y="3771900"/>
          <p14:tracePt t="658648" x="3265488" y="3708400"/>
          <p14:tracePt t="658665" x="3300413" y="3671888"/>
          <p14:tracePt t="658682" x="3328988" y="3629025"/>
          <p14:tracePt t="658698" x="3343275" y="3579813"/>
          <p14:tracePt t="658715" x="3351213" y="3543300"/>
          <p14:tracePt t="658731" x="3379788" y="3514725"/>
          <p14:tracePt t="658748" x="3422650" y="3457575"/>
          <p14:tracePt t="658765" x="3457575" y="3400425"/>
          <p14:tracePt t="658781" x="3486150" y="3365500"/>
          <p14:tracePt t="658798" x="3522663" y="3279775"/>
          <p14:tracePt t="658798" x="3522663" y="3265488"/>
          <p14:tracePt t="658817" x="3529013" y="3243263"/>
          <p14:tracePt t="658831" x="3536950" y="3214688"/>
          <p14:tracePt t="658952" x="3443288" y="3214688"/>
          <p14:tracePt t="658952" x="3357563" y="3214688"/>
          <p14:tracePt t="658968" x="3300413" y="3228975"/>
          <p14:tracePt t="658976" x="3228975" y="3243263"/>
          <p14:tracePt t="658984" x="3151188" y="3279775"/>
          <p14:tracePt t="658992" x="3108325" y="3286125"/>
          <p14:tracePt t="658998" x="3008313" y="3336925"/>
          <p14:tracePt t="659014" x="3000375" y="3336925"/>
          <p14:tracePt t="659056" x="2994025" y="3336925"/>
          <p14:tracePt t="659072" x="2979738" y="3336925"/>
          <p14:tracePt t="659088" x="2957513" y="3336925"/>
          <p14:tracePt t="659096" x="2951163" y="3336925"/>
          <p14:tracePt t="659104" x="2908300" y="3322638"/>
          <p14:tracePt t="659114" x="2871788" y="3279775"/>
          <p14:tracePt t="659131" x="2828925" y="3179763"/>
          <p14:tracePt t="659148" x="2794000" y="3094038"/>
          <p14:tracePt t="659165" x="2765425" y="3028950"/>
          <p14:tracePt t="659181" x="2751138" y="2951163"/>
          <p14:tracePt t="659198" x="2751138" y="2879725"/>
          <p14:tracePt t="659214" x="2751138" y="2828925"/>
          <p14:tracePt t="659232" x="2743200" y="2779713"/>
          <p14:tracePt t="659247" x="2743200" y="2728913"/>
          <p14:tracePt t="659265" x="2743200" y="2686050"/>
          <p14:tracePt t="659281" x="2743200" y="2651125"/>
          <p14:tracePt t="659298" x="2765425" y="2614613"/>
          <p14:tracePt t="659314" x="2771775" y="2608263"/>
          <p14:tracePt t="659331" x="2779713" y="2600325"/>
          <p14:tracePt t="659348" x="2822575" y="2571750"/>
          <p14:tracePt t="659364" x="2843213" y="2565400"/>
          <p14:tracePt t="659381" x="2879725" y="2557463"/>
          <p14:tracePt t="659397" x="2922588" y="2551113"/>
          <p14:tracePt t="659415" x="2979738" y="2551113"/>
          <p14:tracePt t="659431" x="3043238" y="2528888"/>
          <p14:tracePt t="659447" x="3136900" y="2528888"/>
          <p14:tracePt t="659464" x="3179763" y="2528888"/>
          <p14:tracePt t="659481" x="3228975" y="2543175"/>
          <p14:tracePt t="659496" x="3294063" y="2551113"/>
          <p14:tracePt t="659513" x="3343275" y="2593975"/>
          <p14:tracePt t="659530" x="3365500" y="2608263"/>
          <p14:tracePt t="659546" x="3371850" y="2622550"/>
          <p14:tracePt t="659564" x="3386138" y="2636838"/>
          <p14:tracePt t="659580" x="3408363" y="2671763"/>
          <p14:tracePt t="659597" x="3414713" y="2700338"/>
          <p14:tracePt t="659613" x="3451225" y="2771775"/>
          <p14:tracePt t="659630" x="3451225" y="2786063"/>
          <p14:tracePt t="659647" x="3451225" y="2828925"/>
          <p14:tracePt t="659664" x="3451225" y="2843213"/>
          <p14:tracePt t="659664" x="3451225" y="2871788"/>
          <p14:tracePt t="659680" x="3451225" y="2900363"/>
          <p14:tracePt t="659696" x="3451225" y="2928938"/>
          <p14:tracePt t="659713" x="3451225" y="2957513"/>
          <p14:tracePt t="659729" x="3443288" y="2986088"/>
          <p14:tracePt t="659747" x="3422650" y="3043238"/>
          <p14:tracePt t="659763" x="3408363" y="3086100"/>
          <p14:tracePt t="659780" x="3379788" y="3128963"/>
          <p14:tracePt t="659796" x="3371850" y="3151188"/>
          <p14:tracePt t="659814" x="3371850" y="3165475"/>
          <p14:tracePt t="659829" x="3365500" y="3171825"/>
          <p14:tracePt t="659846" x="3357563" y="3179763"/>
          <p14:tracePt t="659864" x="3343275" y="3194050"/>
          <p14:tracePt t="659881" x="3322638" y="3214688"/>
          <p14:tracePt t="659929" x="3300413" y="3222625"/>
          <p14:tracePt t="659937" x="3286125" y="3222625"/>
          <p14:tracePt t="659949" x="3265488" y="3222625"/>
          <p14:tracePt t="659952" x="3236913" y="3228975"/>
          <p14:tracePt t="659964" x="3200400" y="3228975"/>
          <p14:tracePt t="659980" x="3186113" y="3236913"/>
          <p14:tracePt t="659997" x="3179763" y="3243263"/>
          <p14:tracePt t="660040" x="3157538" y="3243263"/>
          <p14:tracePt t="660048" x="3136900" y="3243263"/>
          <p14:tracePt t="660056" x="3122613" y="3257550"/>
          <p14:tracePt t="660064" x="3100388" y="3271838"/>
          <p14:tracePt t="660080" x="3079750" y="3286125"/>
          <p14:tracePt t="660113" x="3071813" y="3294063"/>
          <p14:tracePt t="660114" x="3065463" y="3336925"/>
          <p14:tracePt t="660130" x="3065463" y="3371850"/>
          <p14:tracePt t="660146" x="3057525" y="3386138"/>
          <p14:tracePt t="660163" x="3051175" y="3408363"/>
          <p14:tracePt t="660180" x="3051175" y="3414713"/>
          <p14:tracePt t="660196" x="3051175" y="3436938"/>
          <p14:tracePt t="660213" x="3051175" y="3451225"/>
          <p14:tracePt t="660230" x="3051175" y="3457575"/>
          <p14:tracePt t="660246" x="3051175" y="3479800"/>
          <p14:tracePt t="660263" x="3051175" y="3486150"/>
          <p14:tracePt t="660279" x="3071813" y="3522663"/>
          <p14:tracePt t="660297" x="3086100" y="3529013"/>
          <p14:tracePt t="660313" x="3114675" y="3543300"/>
          <p14:tracePt t="660329" x="3143250" y="3565525"/>
          <p14:tracePt t="660376" x="3151188" y="3565525"/>
          <p14:tracePt t="660392" x="3157538" y="3565525"/>
          <p14:tracePt t="660400" x="3165475" y="3565525"/>
          <p14:tracePt t="660407" x="3214688" y="3571875"/>
          <p14:tracePt t="660432" x="3228975" y="3571875"/>
          <p14:tracePt t="660512" x="3236913" y="3571875"/>
          <p14:tracePt t="660544" x="3243263" y="3571875"/>
          <p14:tracePt t="660552" x="3265488" y="3571875"/>
          <p14:tracePt t="660555" x="3271838" y="3565525"/>
          <p14:tracePt t="660562" x="3271838" y="3522663"/>
          <p14:tracePt t="660578" x="3271838" y="3494088"/>
          <p14:tracePt t="660595" x="3271838" y="3457575"/>
          <p14:tracePt t="660611" x="3271838" y="3443288"/>
          <p14:tracePt t="660630" x="3271838" y="3436938"/>
          <p14:tracePt t="660646" x="3265488" y="3429000"/>
          <p14:tracePt t="660688" x="3251200" y="3429000"/>
          <p14:tracePt t="660696" x="3222625" y="3408363"/>
          <p14:tracePt t="660696" x="3214688" y="3400425"/>
          <p14:tracePt t="660712" x="3208338" y="3400425"/>
          <p14:tracePt t="660713" x="3194050" y="3400425"/>
          <p14:tracePt t="660728" x="3165475" y="3394075"/>
          <p14:tracePt t="660745" x="3128963" y="3394075"/>
          <p14:tracePt t="660761" x="3086100" y="3386138"/>
          <p14:tracePt t="660778" x="3043238" y="3386138"/>
          <p14:tracePt t="660794" x="3014663" y="3386138"/>
          <p14:tracePt t="660811" x="3000375" y="3386138"/>
          <p14:tracePt t="660848" x="2994025" y="3386138"/>
          <p14:tracePt t="660852" x="2986088" y="3386138"/>
          <p14:tracePt t="660861" x="2951163" y="3386138"/>
          <p14:tracePt t="660878" x="2922588" y="3386138"/>
          <p14:tracePt t="660878" x="2914650" y="3386138"/>
          <p14:tracePt t="660896" x="2908300" y="3386138"/>
          <p14:tracePt t="660911" x="2865438" y="3386138"/>
          <p14:tracePt t="660929" x="2843213" y="3386138"/>
          <p14:tracePt t="660944" x="2822575" y="3386138"/>
          <p14:tracePt t="660961" x="2786063" y="3386138"/>
          <p14:tracePt t="660978" x="2751138" y="3379788"/>
          <p14:tracePt t="660994" x="2714625" y="3365500"/>
          <p14:tracePt t="661011" x="2643188" y="3351213"/>
          <p14:tracePt t="661028" x="2565400" y="3343275"/>
          <p14:tracePt t="661045" x="2493963" y="3322638"/>
          <p14:tracePt t="661061" x="2414588" y="3308350"/>
          <p14:tracePt t="661078" x="2365375" y="3300413"/>
          <p14:tracePt t="661136" x="2357438" y="3300413"/>
          <p14:tracePt t="661144" x="2328863" y="3300413"/>
          <p14:tracePt t="661149" x="2314575" y="3300413"/>
          <p14:tracePt t="661161" x="2279650" y="3300413"/>
          <p14:tracePt t="661177" x="2271713" y="3322638"/>
          <p14:tracePt t="661194" x="2265363" y="3343275"/>
          <p14:tracePt t="661211" x="2243138" y="3386138"/>
          <p14:tracePt t="661229" x="2236788" y="3443288"/>
          <p14:tracePt t="661244" x="2222500" y="3494088"/>
          <p14:tracePt t="661262" x="2222500" y="3522663"/>
          <p14:tracePt t="661278" x="2222500" y="3543300"/>
          <p14:tracePt t="661295" x="2222500" y="3557588"/>
          <p14:tracePt t="661295" x="2222500" y="3571875"/>
          <p14:tracePt t="661329" x="2222500" y="3579813"/>
          <p14:tracePt t="661329" x="2228850" y="3614738"/>
          <p14:tracePt t="661345" x="2251075" y="3651250"/>
          <p14:tracePt t="661361" x="2293938" y="3700463"/>
          <p14:tracePt t="661378" x="2322513" y="3751263"/>
          <p14:tracePt t="661395" x="2343150" y="3765550"/>
          <p14:tracePt t="661413" x="2365375" y="3771900"/>
          <p14:tracePt t="661428" x="2400300" y="3786188"/>
          <p14:tracePt t="661445" x="2443163" y="3800475"/>
          <p14:tracePt t="661462" x="2465388" y="3800475"/>
          <p14:tracePt t="661478" x="2500313" y="3808413"/>
          <p14:tracePt t="661495" x="2536825" y="3814763"/>
          <p14:tracePt t="661511" x="2551113" y="3814763"/>
          <p14:tracePt t="661511" x="2565400" y="3814763"/>
          <p14:tracePt t="661529" x="2586038" y="3829050"/>
          <p14:tracePt t="661544" x="2608263" y="3829050"/>
          <p14:tracePt t="661561" x="2622550" y="3829050"/>
          <p14:tracePt t="661577" x="2643188" y="3836988"/>
          <p14:tracePt t="661594" x="2665413" y="3843338"/>
          <p14:tracePt t="661610" x="2686050" y="3843338"/>
          <p14:tracePt t="661629" x="2708275" y="3843338"/>
          <p14:tracePt t="661644" x="2722563" y="3843338"/>
          <p14:tracePt t="661680" x="2728913" y="3843338"/>
          <p14:tracePt t="661680" x="2743200" y="3843338"/>
          <p14:tracePt t="661694" x="2751138" y="3822700"/>
          <p14:tracePt t="661711" x="2765425" y="3779838"/>
          <p14:tracePt t="661728" x="2765425" y="3757613"/>
          <p14:tracePt t="661728" x="2765425" y="3751263"/>
          <p14:tracePt t="661745" x="2765425" y="3708400"/>
          <p14:tracePt t="661760" x="2765425" y="3665538"/>
          <p14:tracePt t="661777" x="2765425" y="3629025"/>
          <p14:tracePt t="661793" x="2757488" y="3594100"/>
          <p14:tracePt t="661811" x="2751138" y="3579813"/>
          <p14:tracePt t="661827" x="2736850" y="3571875"/>
          <p14:tracePt t="661844" x="2722563" y="3565525"/>
          <p14:tracePt t="661860" x="2693988" y="3543300"/>
          <p14:tracePt t="661876" x="2665413" y="3536950"/>
          <p14:tracePt t="661894" x="2622550" y="3529013"/>
          <p14:tracePt t="661910" x="2600325" y="3514725"/>
          <p14:tracePt t="661910" x="2593975" y="3508375"/>
          <p14:tracePt t="661928" x="2586038" y="3508375"/>
          <p14:tracePt t="661943" x="2557463" y="3500438"/>
          <p14:tracePt t="661960" x="2543175" y="3500438"/>
          <p14:tracePt t="661977" x="2536825" y="3500438"/>
          <p14:tracePt t="661993" x="2514600" y="3500438"/>
          <p14:tracePt t="662010" x="2500313" y="3500438"/>
          <p14:tracePt t="662027" x="2493963" y="3494088"/>
          <p14:tracePt t="662043" x="2471738" y="3494088"/>
          <p14:tracePt t="662088" x="2465388" y="3494088"/>
          <p14:tracePt t="662096" x="2457450" y="3494088"/>
          <p14:tracePt t="662177" x="2451100" y="3494088"/>
          <p14:tracePt t="662184" x="2436813" y="3508375"/>
          <p14:tracePt t="662188" x="2436813" y="3514725"/>
          <p14:tracePt t="662194" x="2436813" y="3551238"/>
          <p14:tracePt t="662210" x="2436813" y="3579813"/>
          <p14:tracePt t="662227" x="2436813" y="3600450"/>
          <p14:tracePt t="662243" x="2436813" y="3629025"/>
          <p14:tracePt t="662260" x="2436813" y="3636963"/>
          <p14:tracePt t="662277" x="2436813" y="3657600"/>
          <p14:tracePt t="662293" x="2436813" y="3665538"/>
          <p14:tracePt t="662328" x="2436813" y="3671888"/>
          <p14:tracePt t="662344" x="2443163" y="3679825"/>
          <p14:tracePt t="662384" x="2451100" y="3679825"/>
          <p14:tracePt t="662448" x="2465388" y="3679825"/>
          <p14:tracePt t="662496" x="2471738" y="3679825"/>
          <p14:tracePt t="662544" x="2486025" y="3679825"/>
          <p14:tracePt t="662576" x="2493963" y="3679825"/>
          <p14:tracePt t="662592" x="2500313" y="3679825"/>
          <p14:tracePt t="662664" x="2508250" y="3679825"/>
          <p14:tracePt t="662760" x="2522538" y="3679825"/>
          <p14:tracePt t="662792" x="2528888" y="3679825"/>
          <p14:tracePt t="662888" x="2536825" y="3686175"/>
          <p14:tracePt t="662896" x="2543175" y="3694113"/>
          <p14:tracePt t="662912" x="2551113" y="3700463"/>
          <p14:tracePt t="663033" x="2557463" y="3708400"/>
          <p14:tracePt t="663072" x="2565400" y="3708400"/>
          <p14:tracePt t="663078" x="2571750" y="3708400"/>
          <p14:tracePt t="663096" x="2579688" y="3708400"/>
          <p14:tracePt t="663128" x="2593975" y="3714750"/>
          <p14:tracePt t="663136" x="2600325" y="3714750"/>
          <p14:tracePt t="663144" x="2608263" y="3714750"/>
          <p14:tracePt t="663144" x="2614613" y="3714750"/>
          <p14:tracePt t="663168" x="2636838" y="3714750"/>
          <p14:tracePt t="663176" x="2643188" y="3714750"/>
          <p14:tracePt t="663184" x="2651125" y="3714750"/>
          <p14:tracePt t="663192" x="2671763" y="3714750"/>
          <p14:tracePt t="663209" x="2686050" y="3714750"/>
          <p14:tracePt t="663225" x="2714625" y="3714750"/>
          <p14:tracePt t="663242" x="2765425" y="3714750"/>
          <p14:tracePt t="663258" x="2800350" y="3736975"/>
          <p14:tracePt t="663275" x="2822575" y="3736975"/>
          <p14:tracePt t="663292" x="2843213" y="3736975"/>
          <p14:tracePt t="663309" x="2851150" y="3736975"/>
          <p14:tracePt t="663325" x="2871788" y="3736975"/>
          <p14:tracePt t="663342" x="2879725" y="3736975"/>
          <p14:tracePt t="663358" x="2894013" y="3736975"/>
          <p14:tracePt t="663400" x="2914650" y="3736975"/>
          <p14:tracePt t="663408" x="2922588" y="3736975"/>
          <p14:tracePt t="663413" x="2928938" y="3736975"/>
          <p14:tracePt t="663424" x="2943225" y="3729038"/>
          <p14:tracePt t="663442" x="2957513" y="3729038"/>
          <p14:tracePt t="663488" x="2965450" y="3729038"/>
          <p14:tracePt t="663496" x="3000375" y="3714750"/>
          <p14:tracePt t="663509" x="3008313" y="3714750"/>
          <p14:tracePt t="663512" x="3022600" y="3708400"/>
          <p14:tracePt t="663551" x="3028950" y="3700463"/>
          <p14:tracePt t="663592" x="3036888" y="3694113"/>
          <p14:tracePt t="663597" x="3065463" y="3686175"/>
          <p14:tracePt t="663608" x="3071813" y="3686175"/>
          <p14:tracePt t="663609" x="3086100" y="3679825"/>
          <p14:tracePt t="663664" x="3094038" y="3679825"/>
          <p14:tracePt t="663671" x="3108325" y="3679825"/>
          <p14:tracePt t="663672" x="3114675" y="3679825"/>
          <p14:tracePt t="663691" x="3128963" y="3665538"/>
          <p14:tracePt t="663691" x="3157538" y="3651250"/>
          <p14:tracePt t="663709" x="3200400" y="3636963"/>
          <p14:tracePt t="663724" x="3208338" y="3636963"/>
          <p14:tracePt t="663840" x="3222625" y="3622675"/>
          <p14:tracePt t="663848" x="3228975" y="3622675"/>
          <p14:tracePt t="663856" x="3236913" y="3614738"/>
          <p14:tracePt t="664288" x="3228975" y="3614738"/>
          <p14:tracePt t="664320" x="3214688" y="3614738"/>
          <p14:tracePt t="664352" x="3200400" y="3614738"/>
          <p14:tracePt t="664368" x="3194050" y="3614738"/>
          <p14:tracePt t="664368" x="3171825" y="3622675"/>
          <p14:tracePt t="664392" x="3165475" y="3622675"/>
          <p14:tracePt t="664400" x="3157538" y="3622675"/>
          <p14:tracePt t="664408" x="3151188" y="3622675"/>
          <p14:tracePt t="664440" x="3136900" y="3622675"/>
          <p14:tracePt t="664441" x="3128963" y="3629025"/>
          <p14:tracePt t="664457" x="3122613" y="3629025"/>
          <p14:tracePt t="664504" x="3114675" y="3629025"/>
          <p14:tracePt t="664519" x="3100388" y="3629025"/>
          <p14:tracePt t="664524" x="3094038" y="3629025"/>
          <p14:tracePt t="664540" x="3079750" y="3629025"/>
          <p14:tracePt t="664556" x="3065463" y="3629025"/>
          <p14:tracePt t="664573" x="3057525" y="3629025"/>
          <p14:tracePt t="664616" x="3051175" y="3629025"/>
          <p14:tracePt t="664624" x="3043238" y="3629025"/>
          <p14:tracePt t="664639" x="3022600" y="3629025"/>
          <p14:tracePt t="664640" x="3014663" y="3629025"/>
          <p14:tracePt t="664679" x="3008313" y="3629025"/>
          <p14:tracePt t="664688" x="3000375" y="3629025"/>
          <p14:tracePt t="664696" x="2971800" y="3629025"/>
          <p14:tracePt t="664706" x="2965450" y="3629025"/>
          <p14:tracePt t="664723" x="2951163" y="3629025"/>
          <p14:tracePt t="664740" x="2943225" y="3629025"/>
          <p14:tracePt t="664776" x="2922588" y="3629025"/>
          <p14:tracePt t="664776" x="2914650" y="3622675"/>
          <p14:tracePt t="664800" x="2908300" y="3622675"/>
          <p14:tracePt t="664832" x="2900363" y="3622675"/>
          <p14:tracePt t="664839" x="2894013" y="3614738"/>
          <p14:tracePt t="664873" x="2886075" y="3614738"/>
          <p14:tracePt t="664880" x="2871788" y="3608388"/>
          <p14:tracePt t="664888" x="2865438" y="3600450"/>
          <p14:tracePt t="664896" x="2857500" y="3594100"/>
          <p14:tracePt t="664906" x="2851150" y="3586163"/>
          <p14:tracePt t="664952" x="2851150" y="3579813"/>
          <p14:tracePt t="664960" x="2843213" y="3571875"/>
          <p14:tracePt t="664976" x="2843213" y="3551238"/>
          <p14:tracePt t="664977" x="2836863" y="3543300"/>
          <p14:tracePt t="664989" x="2828925" y="3536950"/>
          <p14:tracePt t="665007" x="2828925" y="3514725"/>
          <p14:tracePt t="665023" x="2828925" y="3500438"/>
          <p14:tracePt t="665039" x="2828925" y="3479800"/>
          <p14:tracePt t="665128" x="2828925" y="3471863"/>
          <p14:tracePt t="665136" x="2828925" y="3465513"/>
          <p14:tracePt t="665301" x="2836863" y="3457575"/>
          <p14:tracePt t="665592" x="2851150" y="3457575"/>
          <p14:tracePt t="665633" x="2857500" y="3457575"/>
          <p14:tracePt t="667296" x="2871788" y="3451225"/>
          <p14:tracePt t="667306" x="2914650" y="3429000"/>
          <p14:tracePt t="667306" x="2922588" y="3422650"/>
          <p14:tracePt t="667319" x="2986088" y="3400425"/>
          <p14:tracePt t="667336" x="3008313" y="3386138"/>
          <p14:tracePt t="667353" x="3051175" y="3371850"/>
          <p14:tracePt t="667369" x="3079750" y="3365500"/>
          <p14:tracePt t="667385" x="3086100" y="3357563"/>
          <p14:tracePt t="667440" x="3094038" y="3357563"/>
          <p14:tracePt t="667448" x="3114675" y="3343275"/>
          <p14:tracePt t="667456" x="3122613" y="3343275"/>
          <p14:tracePt t="667469" x="3128963" y="3343275"/>
          <p14:tracePt t="667504" x="3136900" y="3343275"/>
          <p14:tracePt t="667519" x="3157538" y="3343275"/>
          <p14:tracePt t="667519" x="3179763" y="3343275"/>
          <p14:tracePt t="667519" x="3194050" y="3343275"/>
          <p14:tracePt t="667537" x="3236913" y="3343275"/>
          <p14:tracePt t="667552" x="3251200" y="3343275"/>
          <p14:tracePt t="667608" x="3279775" y="3351213"/>
          <p14:tracePt t="667616" x="3294063" y="3357563"/>
          <p14:tracePt t="667624" x="3322638" y="3357563"/>
          <p14:tracePt t="667635" x="3343275" y="3379788"/>
          <p14:tracePt t="667641" x="3351213" y="3386138"/>
          <p14:tracePt t="667651" x="3357563" y="3394075"/>
          <p14:tracePt t="667668" x="3357563" y="3400425"/>
          <p14:tracePt t="667685" x="3357563" y="3408363"/>
          <p14:tracePt t="667701" x="3365500" y="3422650"/>
          <p14:tracePt t="667719" x="3371850" y="3429000"/>
          <p14:tracePt t="667735" x="3371850" y="3471863"/>
          <p14:tracePt t="667752" x="3371850" y="3494088"/>
          <p14:tracePt t="667768" x="3371850" y="3500438"/>
          <p14:tracePt t="667785" x="3371850" y="3514725"/>
          <p14:tracePt t="667802" x="3357563" y="3529013"/>
          <p14:tracePt t="667818" x="3351213" y="3529013"/>
          <p14:tracePt t="667836" x="3336925" y="3536950"/>
          <p14:tracePt t="667880" x="3328988" y="3536950"/>
          <p14:tracePt t="667888" x="3308350" y="3536950"/>
          <p14:tracePt t="667920" x="3300413" y="3536950"/>
          <p14:tracePt t="667936" x="3294063" y="3536950"/>
          <p14:tracePt t="667938" x="3286125" y="3543300"/>
          <p14:tracePt t="668008" x="3271838" y="3543300"/>
          <p14:tracePt t="668752" x="3286125" y="3543300"/>
          <p14:tracePt t="668768" x="3294063" y="3543300"/>
          <p14:tracePt t="668881" x="3300413" y="3543300"/>
          <p14:tracePt t="668888" x="3308350" y="3543300"/>
          <p14:tracePt t="669240" x="3300413" y="3543300"/>
          <p14:tracePt t="669248" x="3294063" y="3543300"/>
          <p14:tracePt t="669266" x="3271838" y="3543300"/>
          <p14:tracePt t="669274" x="3257550" y="3551238"/>
          <p14:tracePt t="669282" x="3251200" y="3551238"/>
          <p14:tracePt t="669300" x="3208338" y="3565525"/>
          <p14:tracePt t="669318" x="3179763" y="3579813"/>
          <p14:tracePt t="669333" x="3165475" y="3594100"/>
          <p14:tracePt t="669350" x="3128963" y="3608388"/>
          <p14:tracePt t="669366" x="3122613" y="3614738"/>
          <p14:tracePt t="669383" x="3100388" y="3629025"/>
          <p14:tracePt t="669401" x="3094038" y="3636963"/>
          <p14:tracePt t="669417" x="3079750" y="3651250"/>
          <p14:tracePt t="669433" x="3071813" y="3657600"/>
          <p14:tracePt t="669449" x="3065463" y="3665538"/>
          <p14:tracePt t="669467" x="3028950" y="3686175"/>
          <p14:tracePt t="669483" x="2994025" y="3714750"/>
          <p14:tracePt t="669500" x="2936875" y="3743325"/>
          <p14:tracePt t="669516" x="2879725" y="3779838"/>
          <p14:tracePt t="669532" x="2808288" y="3836988"/>
          <p14:tracePt t="669549" x="2736850" y="3865563"/>
          <p14:tracePt t="669566" x="2665413" y="3900488"/>
          <p14:tracePt t="669566" x="2636838" y="3914775"/>
          <p14:tracePt t="669584" x="2608263" y="3943350"/>
          <p14:tracePt t="669599" x="2536825" y="3979863"/>
          <p14:tracePt t="669617" x="2493963" y="4000500"/>
          <p14:tracePt t="669632" x="2428875" y="4043363"/>
          <p14:tracePt t="669650" x="2365375" y="4094163"/>
          <p14:tracePt t="669666" x="2322513" y="4137025"/>
          <p14:tracePt t="669683" x="2271713" y="4222750"/>
          <p14:tracePt t="669699" x="2222500" y="4329113"/>
          <p14:tracePt t="669716" x="2179638" y="4414838"/>
          <p14:tracePt t="669732" x="2157413" y="4471988"/>
          <p14:tracePt t="669749" x="2128838" y="4537075"/>
          <p14:tracePt t="669766" x="2114550" y="4586288"/>
          <p14:tracePt t="669782" x="2085975" y="4651375"/>
          <p14:tracePt t="669799" x="2065338" y="4686300"/>
          <p14:tracePt t="669799" x="2065338" y="4729163"/>
          <p14:tracePt t="669816" x="2057400" y="4779963"/>
          <p14:tracePt t="669833" x="2036763" y="4879975"/>
          <p14:tracePt t="669849" x="2036763" y="4943475"/>
          <p14:tracePt t="669865" x="2036763" y="5022850"/>
          <p14:tracePt t="669882" x="2036763" y="5072063"/>
          <p14:tracePt t="669899" x="2036763" y="5129213"/>
          <p14:tracePt t="669916" x="2036763" y="5151438"/>
          <p14:tracePt t="669933" x="2057400" y="5180013"/>
          <p14:tracePt t="669949" x="2100263" y="5222875"/>
          <p14:tracePt t="669965" x="2157413" y="5257800"/>
          <p14:tracePt t="669982" x="2228850" y="5294313"/>
          <p14:tracePt t="669998" x="2300288" y="5343525"/>
          <p14:tracePt t="670016" x="2351088" y="5357813"/>
          <p14:tracePt t="670032" x="2371725" y="5380038"/>
          <p14:tracePt t="670048" x="2393950" y="5394325"/>
          <p14:tracePt t="670066" x="2408238" y="5400675"/>
          <p14:tracePt t="670081" x="2443163" y="5400675"/>
          <p14:tracePt t="670099" x="2486025" y="5408613"/>
          <p14:tracePt t="670115" x="2514600" y="5408613"/>
          <p14:tracePt t="670132" x="2557463" y="5408613"/>
          <p14:tracePt t="670149" x="2608263" y="5408613"/>
          <p14:tracePt t="670165" x="2636838" y="5408613"/>
          <p14:tracePt t="670181" x="2651125" y="5408613"/>
          <p14:tracePt t="670198" x="2686050" y="5408613"/>
          <p14:tracePt t="670215" x="2700338" y="5408613"/>
          <p14:tracePt t="670231" x="2757488" y="5372100"/>
          <p14:tracePt t="670248" x="2779713" y="5357813"/>
          <p14:tracePt t="670265" x="2808288" y="5329238"/>
          <p14:tracePt t="670282" x="2828925" y="5294313"/>
          <p14:tracePt t="670297" x="2836863" y="5286375"/>
          <p14:tracePt t="670331" x="2836863" y="5265738"/>
          <p14:tracePt t="670331" x="2857500" y="5229225"/>
          <p14:tracePt t="670348" x="2857500" y="5208588"/>
          <p14:tracePt t="670365" x="2857500" y="5165725"/>
          <p14:tracePt t="670381" x="2865438" y="5094288"/>
          <p14:tracePt t="670399" x="2879725" y="5051425"/>
          <p14:tracePt t="670415" x="2879725" y="5008563"/>
          <p14:tracePt t="670415" x="2879725" y="4986338"/>
          <p14:tracePt t="670433" x="2879725" y="4957763"/>
          <p14:tracePt t="670448" x="2879725" y="4900613"/>
          <p14:tracePt t="670465" x="2879725" y="4865688"/>
          <p14:tracePt t="670481" x="2879725" y="4829175"/>
          <p14:tracePt t="670499" x="2879725" y="4794250"/>
          <p14:tracePt t="670515" x="2879725" y="4779963"/>
          <p14:tracePt t="670531" x="2879725" y="4772025"/>
          <p14:tracePt t="670548" x="2879725" y="4751388"/>
          <p14:tracePt t="670565" x="2879725" y="4743450"/>
          <p14:tracePt t="670581" x="2879725" y="4737100"/>
          <p14:tracePt t="670598" x="2879725" y="4722813"/>
          <p14:tracePt t="670632" x="2879725" y="4714875"/>
          <p14:tracePt t="670633" x="2879725" y="4708525"/>
          <p14:tracePt t="670649" x="2865438" y="4679950"/>
          <p14:tracePt t="670665" x="2857500" y="4672013"/>
          <p14:tracePt t="670681" x="2851150" y="4665663"/>
          <p14:tracePt t="670698" x="2808288" y="4651375"/>
          <p14:tracePt t="670714" x="2794000" y="4651375"/>
          <p14:tracePt t="670731" x="2771775" y="4629150"/>
          <p14:tracePt t="670748" x="2736850" y="4629150"/>
          <p14:tracePt t="670765" x="2722563" y="4622800"/>
          <p14:tracePt t="670781" x="2700338" y="4614863"/>
          <p14:tracePt t="670798" x="2693988" y="4614863"/>
          <p14:tracePt t="670815" x="2671763" y="4608513"/>
          <p14:tracePt t="670831" x="2665413" y="4608513"/>
          <p14:tracePt t="670848" x="2651125" y="4594225"/>
          <p14:tracePt t="670896" x="2628900" y="4594225"/>
          <p14:tracePt t="670904" x="2622550" y="4594225"/>
          <p14:tracePt t="670936" x="2614613" y="4594225"/>
          <p14:tracePt t="670942" x="2593975" y="4594225"/>
          <p14:tracePt t="670947" x="2579688" y="4586288"/>
          <p14:tracePt t="670992" x="2571750" y="4586288"/>
          <p14:tracePt t="671000" x="2543175" y="4579938"/>
          <p14:tracePt t="671016" x="2536825" y="4579938"/>
          <p14:tracePt t="671033" x="2528888" y="4579938"/>
          <p14:tracePt t="671033" x="2514600" y="4579938"/>
          <p14:tracePt t="671048" x="2500313" y="4565650"/>
          <p14:tracePt t="671096" x="2486025" y="4565650"/>
          <p14:tracePt t="671112" x="2471738" y="4565650"/>
          <p14:tracePt t="671160" x="2465388" y="4565650"/>
          <p14:tracePt t="671165" x="2457450" y="4565650"/>
          <p14:tracePt t="671173" x="2451100" y="4565650"/>
          <p14:tracePt t="671181" x="2436813" y="4565650"/>
          <p14:tracePt t="671197" x="2422525" y="4572000"/>
          <p14:tracePt t="671214" x="2393950" y="4572000"/>
          <p14:tracePt t="671230" x="2379663" y="4586288"/>
          <p14:tracePt t="671264" x="2371725" y="4594225"/>
          <p14:tracePt t="671296" x="2357438" y="4600575"/>
          <p14:tracePt t="671304" x="2351088" y="4608513"/>
          <p14:tracePt t="671320" x="2343150" y="4614863"/>
          <p14:tracePt t="671328" x="2343150" y="4622800"/>
          <p14:tracePt t="671336" x="2328863" y="4637088"/>
          <p14:tracePt t="671347" x="2322513" y="4665663"/>
          <p14:tracePt t="671364" x="2322513" y="4694238"/>
          <p14:tracePt t="671381" x="2322513" y="4708525"/>
          <p14:tracePt t="671398" x="2322513" y="4743450"/>
          <p14:tracePt t="671414" x="2322513" y="4751388"/>
          <p14:tracePt t="671431" x="2322513" y="4772025"/>
          <p14:tracePt t="671447" x="2322513" y="4786313"/>
          <p14:tracePt t="671447" x="2322513" y="4794250"/>
          <p14:tracePt t="671465" x="2322513" y="4814888"/>
          <p14:tracePt t="671481" x="2322513" y="4829175"/>
          <p14:tracePt t="671497" x="2328863" y="4865688"/>
          <p14:tracePt t="671513" x="2371725" y="4900613"/>
          <p14:tracePt t="671530" x="2422525" y="4937125"/>
          <p14:tracePt t="671547" x="2457450" y="4965700"/>
          <p14:tracePt t="671592" x="2465388" y="4972050"/>
          <p14:tracePt t="671600" x="2471738" y="4994275"/>
          <p14:tracePt t="671608" x="2479675" y="5000625"/>
          <p14:tracePt t="671613" x="2486025" y="5008563"/>
          <p14:tracePt t="671656" x="2493963" y="5008563"/>
          <p14:tracePt t="671664" x="2522538" y="5014913"/>
          <p14:tracePt t="671680" x="2528888" y="5014913"/>
          <p14:tracePt t="671685" x="2557463" y="5014913"/>
          <p14:tracePt t="671696" x="2593975" y="5029200"/>
          <p14:tracePt t="671713" x="2608263" y="5029200"/>
          <p14:tracePt t="671730" x="2628900" y="5029200"/>
          <p14:tracePt t="671747" x="2643188" y="5029200"/>
          <p14:tracePt t="671763" x="2671763" y="5029200"/>
          <p14:tracePt t="671780" x="2686050" y="5029200"/>
          <p14:tracePt t="671797" x="2722563" y="5029200"/>
          <p14:tracePt t="671813" x="2728913" y="5022850"/>
          <p14:tracePt t="671830" x="2757488" y="5014913"/>
          <p14:tracePt t="671846" x="2779713" y="4979988"/>
          <p14:tracePt t="671862" x="2794000" y="4943475"/>
          <p14:tracePt t="671862" x="2800350" y="4937125"/>
          <p14:tracePt t="671881" x="2808288" y="4914900"/>
          <p14:tracePt t="671896" x="2808288" y="4872038"/>
          <p14:tracePt t="671913" x="2808288" y="4814888"/>
          <p14:tracePt t="671930" x="2808288" y="4786313"/>
          <p14:tracePt t="671946" x="2808288" y="4737100"/>
          <p14:tracePt t="671963" x="2808288" y="4686300"/>
          <p14:tracePt t="671979" x="2808288" y="4651375"/>
          <p14:tracePt t="671996" x="2800350" y="4637088"/>
          <p14:tracePt t="672012" x="2794000" y="4608513"/>
          <p14:tracePt t="672030" x="2779713" y="4572000"/>
          <p14:tracePt t="672045" x="2765425" y="4557713"/>
          <p14:tracePt t="672063" x="2751138" y="4522788"/>
          <p14:tracePt t="672079" x="2743200" y="4514850"/>
          <p14:tracePt t="672079" x="2736850" y="4508500"/>
          <p14:tracePt t="672096" x="2686050" y="4471988"/>
          <p14:tracePt t="672112" x="2679700" y="4465638"/>
          <p14:tracePt t="672160" x="2671763" y="4465638"/>
          <p14:tracePt t="672166" x="2665413" y="4465638"/>
          <p14:tracePt t="672171" x="2651125" y="4451350"/>
          <p14:tracePt t="672178" x="2636838" y="4451350"/>
          <p14:tracePt t="672195" x="2600325" y="4451350"/>
          <p14:tracePt t="672213" x="2586038" y="4451350"/>
          <p14:tracePt t="672228" x="2551113" y="4437063"/>
          <p14:tracePt t="672245" x="2528888" y="4437063"/>
          <p14:tracePt t="672261" x="2514600" y="4437063"/>
          <p14:tracePt t="672279" x="2493963" y="4437063"/>
          <p14:tracePt t="672295" x="2471738" y="4437063"/>
          <p14:tracePt t="672312" x="2436813" y="4437063"/>
          <p14:tracePt t="672329" x="2408238" y="4437063"/>
          <p14:tracePt t="672345" x="2379663" y="4451350"/>
          <p14:tracePt t="672362" x="2357438" y="4465638"/>
          <p14:tracePt t="672379" x="2343150" y="4479925"/>
          <p14:tracePt t="672396" x="2322513" y="4500563"/>
          <p14:tracePt t="672412" x="2279650" y="4551363"/>
          <p14:tracePt t="672429" x="2265363" y="4586288"/>
          <p14:tracePt t="672445" x="2265363" y="4657725"/>
          <p14:tracePt t="672461" x="2257425" y="4714875"/>
          <p14:tracePt t="672479" x="2257425" y="4751388"/>
          <p14:tracePt t="672496" x="2257425" y="4765675"/>
          <p14:tracePt t="672496" x="2257425" y="4779963"/>
          <p14:tracePt t="672512" x="2257425" y="4794250"/>
          <p14:tracePt t="672529" x="2271713" y="4808538"/>
          <p14:tracePt t="672546" x="2286000" y="4837113"/>
          <p14:tracePt t="672562" x="2336800" y="4872038"/>
          <p14:tracePt t="672579" x="2357438" y="4894263"/>
          <p14:tracePt t="672595" x="2393950" y="4914900"/>
          <p14:tracePt t="672613" x="2408238" y="4929188"/>
          <p14:tracePt t="672628" x="2428875" y="4951413"/>
          <p14:tracePt t="672645" x="2457450" y="4972050"/>
          <p14:tracePt t="672662" x="2493963" y="5014913"/>
          <p14:tracePt t="672679" x="2508250" y="5043488"/>
          <p14:tracePt t="672695" x="2551113" y="5065713"/>
          <p14:tracePt t="672695" x="2579688" y="5094288"/>
          <p14:tracePt t="672711" x="2593975" y="5114925"/>
          <p14:tracePt t="672729" x="2622550" y="5137150"/>
          <p14:tracePt t="672744" x="2657475" y="5151438"/>
          <p14:tracePt t="672761" x="2693988" y="5172075"/>
          <p14:tracePt t="672778" x="2736850" y="5172075"/>
          <p14:tracePt t="672794" x="2765425" y="5180013"/>
          <p14:tracePt t="672811" x="2794000" y="5180013"/>
          <p14:tracePt t="672827" x="2800350" y="5180013"/>
          <p14:tracePt t="672845" x="2814638" y="5180013"/>
          <p14:tracePt t="672896" x="2822575" y="5180013"/>
          <p14:tracePt t="672904" x="2828925" y="5180013"/>
          <p14:tracePt t="672913" x="2836863" y="5172075"/>
          <p14:tracePt t="672928" x="2843213" y="5165725"/>
          <p14:tracePt t="672929" x="2843213" y="5143500"/>
          <p14:tracePt t="672945" x="2865438" y="5086350"/>
          <p14:tracePt t="672962" x="2865438" y="5043488"/>
          <p14:tracePt t="672978" x="2865438" y="4979988"/>
          <p14:tracePt t="672995" x="2865438" y="4900613"/>
          <p14:tracePt t="673011" x="2865438" y="4822825"/>
          <p14:tracePt t="673029" x="2865438" y="4757738"/>
          <p14:tracePt t="673044" x="2865438" y="4679950"/>
          <p14:tracePt t="673061" x="2886075" y="4600575"/>
          <p14:tracePt t="673078" x="2886075" y="4537075"/>
          <p14:tracePt t="673095" x="2886075" y="4500563"/>
          <p14:tracePt t="673111" x="2886075" y="4479925"/>
          <p14:tracePt t="673128" x="2886075" y="4471988"/>
          <p14:tracePt t="673145" x="2886075" y="4457700"/>
          <p14:tracePt t="673161" x="2886075" y="4451350"/>
          <p14:tracePt t="673178" x="2886075" y="4429125"/>
          <p14:tracePt t="673194" x="2871788" y="4422775"/>
          <p14:tracePt t="673212" x="2857500" y="4414838"/>
          <p14:tracePt t="673227" x="2828925" y="4400550"/>
          <p14:tracePt t="673245" x="2822575" y="4394200"/>
          <p14:tracePt t="673261" x="2800350" y="4394200"/>
          <p14:tracePt t="673278" x="2794000" y="4394200"/>
          <p14:tracePt t="673294" x="2771775" y="4394200"/>
          <p14:tracePt t="673311" x="2757488" y="4394200"/>
          <p14:tracePt t="673311" x="2751138" y="4394200"/>
          <p14:tracePt t="673329" x="2728913" y="4394200"/>
          <p14:tracePt t="673344" x="2708275" y="4394200"/>
          <p14:tracePt t="673361" x="2686050" y="4394200"/>
          <p14:tracePt t="673377" x="2679700" y="4394200"/>
          <p14:tracePt t="673394" x="2671763" y="4394200"/>
          <p14:tracePt t="673411" x="2657475" y="4394200"/>
          <p14:tracePt t="673427" x="2636838" y="4394200"/>
          <p14:tracePt t="673444" x="2622550" y="4394200"/>
          <p14:tracePt t="673460" x="2614613" y="4394200"/>
          <p14:tracePt t="673512" x="2608263" y="4394200"/>
          <p14:tracePt t="673520" x="2593975" y="4394200"/>
          <p14:tracePt t="673536" x="2571750" y="4394200"/>
          <p14:tracePt t="673545" x="2557463" y="4400550"/>
          <p14:tracePt t="673560" x="2543175" y="4400550"/>
          <p14:tracePt t="673577" x="2514600" y="4408488"/>
          <p14:tracePt t="673624" x="2486025" y="4422775"/>
          <p14:tracePt t="673656" x="2479675" y="4422775"/>
          <p14:tracePt t="673664" x="2471738" y="4422775"/>
          <p14:tracePt t="673672" x="2457450" y="4429125"/>
          <p14:tracePt t="673680" x="2428875" y="4457700"/>
          <p14:tracePt t="673693" x="2422525" y="4465638"/>
          <p14:tracePt t="673710" x="2400300" y="4486275"/>
          <p14:tracePt t="673727" x="2386013" y="4500563"/>
          <p14:tracePt t="673743" x="2365375" y="4537075"/>
          <p14:tracePt t="673760" x="2351088" y="4572000"/>
          <p14:tracePt t="673776" x="2343150" y="4600575"/>
          <p14:tracePt t="673792" x="2322513" y="4651375"/>
          <p14:tracePt t="673810" x="2314575" y="4694238"/>
          <p14:tracePt t="673826" x="2308225" y="4714875"/>
          <p14:tracePt t="673843" x="2308225" y="4751388"/>
          <p14:tracePt t="673859" x="2308225" y="4779963"/>
          <p14:tracePt t="673876" x="2308225" y="4814888"/>
          <p14:tracePt t="673892" x="2308225" y="4837113"/>
          <p14:tracePt t="673910" x="2308225" y="4857750"/>
          <p14:tracePt t="673926" x="2308225" y="4900613"/>
          <p14:tracePt t="673942" x="2308225" y="4929188"/>
          <p14:tracePt t="673960" x="2308225" y="4943475"/>
          <p14:tracePt t="673976" x="2314575" y="4972050"/>
          <p14:tracePt t="673993" x="2336800" y="4994275"/>
          <p14:tracePt t="674009" x="2365375" y="5037138"/>
          <p14:tracePt t="674026" x="2379663" y="5051425"/>
          <p14:tracePt t="674042" x="2393950" y="5065713"/>
          <p14:tracePt t="674059" x="2408238" y="5080000"/>
          <p14:tracePt t="674075" x="2451100" y="5086350"/>
          <p14:tracePt t="674092" x="2493963" y="5108575"/>
          <p14:tracePt t="674109" x="2522538" y="5108575"/>
          <p14:tracePt t="674126" x="2557463" y="5108575"/>
          <p14:tracePt t="674143" x="2586038" y="5114925"/>
          <p14:tracePt t="674159" x="2643188" y="5114925"/>
          <p14:tracePt t="674177" x="2657475" y="5114925"/>
          <p14:tracePt t="674193" x="2686050" y="5114925"/>
          <p14:tracePt t="674210" x="2693988" y="5114925"/>
          <p14:tracePt t="674225" x="2714625" y="5114925"/>
          <p14:tracePt t="674242" x="2743200" y="5114925"/>
          <p14:tracePt t="674258" x="2771775" y="5114925"/>
          <p14:tracePt t="674276" x="2786063" y="5100638"/>
          <p14:tracePt t="674292" x="2822575" y="5072063"/>
          <p14:tracePt t="674309" x="2851150" y="5043488"/>
          <p14:tracePt t="674326" x="2871788" y="5022850"/>
          <p14:tracePt t="674342" x="2908300" y="4986338"/>
          <p14:tracePt t="674358" x="2914650" y="4972050"/>
          <p14:tracePt t="674376" x="2914650" y="4943475"/>
          <p14:tracePt t="674393" x="2922588" y="4929188"/>
          <p14:tracePt t="674409" x="2922588" y="4886325"/>
          <p14:tracePt t="674425" x="2922588" y="4843463"/>
          <p14:tracePt t="674443" x="2922588" y="4800600"/>
          <p14:tracePt t="674458" x="2871788" y="4729163"/>
          <p14:tracePt t="674475" x="2843213" y="4679950"/>
          <p14:tracePt t="674492" x="2822575" y="4657725"/>
          <p14:tracePt t="674509" x="2800350" y="4643438"/>
          <p14:tracePt t="674525" x="2786063" y="4629150"/>
          <p14:tracePt t="674542" x="2779713" y="4622800"/>
          <p14:tracePt t="674558" x="2743200" y="4586288"/>
          <p14:tracePt t="674576" x="2722563" y="4579938"/>
          <p14:tracePt t="674576" x="2693988" y="4572000"/>
          <p14:tracePt t="674592" x="2671763" y="4551363"/>
          <p14:tracePt t="674608" x="2657475" y="4551363"/>
          <p14:tracePt t="674625" x="2643188" y="4543425"/>
          <p14:tracePt t="674642" x="2614613" y="4529138"/>
          <p14:tracePt t="674659" x="2600325" y="4529138"/>
          <p14:tracePt t="674675" x="2593975" y="4529138"/>
          <p14:tracePt t="674692" x="2571750" y="4529138"/>
          <p14:tracePt t="674708" x="2557463" y="4529138"/>
          <p14:tracePt t="674726" x="2522538" y="4529138"/>
          <p14:tracePt t="674743" x="2500313" y="4529138"/>
          <p14:tracePt t="674759" x="2486025" y="4529138"/>
          <p14:tracePt t="674759" x="2479675" y="4529138"/>
          <p14:tracePt t="674792" x="2465388" y="4529138"/>
          <p14:tracePt t="674792" x="2451100" y="4529138"/>
          <p14:tracePt t="674809" x="2414588" y="4543425"/>
          <p14:tracePt t="674825" x="2400300" y="4557713"/>
          <p14:tracePt t="674842" x="2386013" y="4586288"/>
          <p14:tracePt t="674857" x="2365375" y="4614863"/>
          <p14:tracePt t="674875" x="2351088" y="4665663"/>
          <p14:tracePt t="674891" x="2336800" y="4694238"/>
          <p14:tracePt t="674908" x="2322513" y="4722813"/>
          <p14:tracePt t="674925" x="2314575" y="4729163"/>
          <p14:tracePt t="674976" x="2314575" y="4743450"/>
          <p14:tracePt t="675008" x="2314575" y="4751388"/>
          <p14:tracePt t="675016" x="2314575" y="4772025"/>
          <p14:tracePt t="675016" x="2314575" y="4794250"/>
          <p14:tracePt t="675024" x="2314575" y="4829175"/>
          <p14:tracePt t="675041" x="2314575" y="4851400"/>
          <p14:tracePt t="675058" x="2322513" y="4894263"/>
          <p14:tracePt t="675075" x="2343150" y="4929188"/>
          <p14:tracePt t="675092" x="2371725" y="4957763"/>
          <p14:tracePt t="675109" x="2400300" y="4986338"/>
          <p14:tracePt t="675125" x="2422525" y="4994275"/>
          <p14:tracePt t="675142" x="2443163" y="5008563"/>
          <p14:tracePt t="675158" x="2457450" y="5014913"/>
          <p14:tracePt t="675175" x="2508250" y="5022850"/>
          <p14:tracePt t="675192" x="2557463" y="5051425"/>
          <p14:tracePt t="675209" x="2579688" y="5057775"/>
          <p14:tracePt t="675225" x="2593975" y="5057775"/>
          <p14:tracePt t="675241" x="2608263" y="5057775"/>
          <p14:tracePt t="675258" x="2614613" y="5065713"/>
          <p14:tracePt t="675301" x="2622550" y="5065713"/>
          <p14:tracePt t="675336" x="2628900" y="5065713"/>
          <p14:tracePt t="675344" x="2651125" y="5065713"/>
          <p14:tracePt t="675357" x="2657475" y="5065713"/>
          <p14:tracePt t="675384" x="2665413" y="5065713"/>
          <p14:tracePt t="675400" x="2671763" y="5065713"/>
          <p14:tracePt t="675408" x="2693988" y="5065713"/>
          <p14:tracePt t="675416" x="2708275" y="5051425"/>
          <p14:tracePt t="675448" x="2736850" y="5037138"/>
          <p14:tracePt t="675456" x="2771775" y="5000625"/>
          <p14:tracePt t="675464" x="2800350" y="4972050"/>
          <p14:tracePt t="675474" x="2822575" y="4951413"/>
          <p14:tracePt t="675491" x="2836863" y="4922838"/>
          <p14:tracePt t="675508" x="2843213" y="4900613"/>
          <p14:tracePt t="675524" x="2851150" y="4879975"/>
          <p14:tracePt t="675540" x="2871788" y="4851400"/>
          <p14:tracePt t="675557" x="2879725" y="4822825"/>
          <p14:tracePt t="675574" x="2879725" y="4808538"/>
          <p14:tracePt t="675591" x="2879725" y="4765675"/>
          <p14:tracePt t="675607" x="2879725" y="4694238"/>
          <p14:tracePt t="675625" x="2857500" y="4651375"/>
          <p14:tracePt t="675641" x="2814638" y="4579938"/>
          <p14:tracePt t="675658" x="2800350" y="4565650"/>
          <p14:tracePt t="675674" x="2757488" y="4529138"/>
          <p14:tracePt t="675691" x="2722563" y="4529138"/>
          <p14:tracePt t="675708" x="2657475" y="4522788"/>
          <p14:tracePt t="675723" x="2600325" y="4500563"/>
          <p14:tracePt t="675740" x="2565400" y="4479925"/>
          <p14:tracePt t="675757" x="2528888" y="4471988"/>
          <p14:tracePt t="675774" x="2500313" y="4471988"/>
          <p14:tracePt t="675791" x="2457450" y="4471988"/>
          <p14:tracePt t="675811" x="2451100" y="4471988"/>
          <p14:tracePt t="675824" x="2428875" y="4471988"/>
          <p14:tracePt t="675841" x="2414588" y="4471988"/>
          <p14:tracePt t="675976" x="2436813" y="4471988"/>
          <p14:tracePt t="675984" x="2471738" y="4451350"/>
          <p14:tracePt t="675992" x="2514600" y="4443413"/>
          <p14:tracePt t="676000" x="2571750" y="4429125"/>
          <p14:tracePt t="676008" x="2628900" y="4400550"/>
          <p14:tracePt t="676008" x="2643188" y="4400550"/>
          <p14:tracePt t="676024" x="2693988" y="4386263"/>
          <p14:tracePt t="676040" x="2722563" y="4386263"/>
          <p14:tracePt t="676056" x="2751138" y="4379913"/>
          <p14:tracePt t="676073" x="2757488" y="4379913"/>
          <p14:tracePt t="676090" x="2771775" y="4379913"/>
          <p14:tracePt t="676107" x="2800350" y="4379913"/>
          <p14:tracePt t="676122" x="2843213" y="4379913"/>
          <p14:tracePt t="676140" x="2886075" y="4379913"/>
          <p14:tracePt t="676156" x="2922588" y="4379913"/>
          <p14:tracePt t="676173" x="2951163" y="4379913"/>
          <p14:tracePt t="676189" x="2979738" y="4379913"/>
          <p14:tracePt t="676206" x="3022600" y="4379913"/>
          <p14:tracePt t="676206" x="3057525" y="4379913"/>
          <p14:tracePt t="676224" x="3086100" y="4379913"/>
          <p14:tracePt t="676239" x="3165475" y="4379913"/>
          <p14:tracePt t="676256" x="3200400" y="4379913"/>
          <p14:tracePt t="676273" x="3222625" y="4379913"/>
          <p14:tracePt t="676290" x="3265488" y="4379913"/>
          <p14:tracePt t="676307" x="3314700" y="4386263"/>
          <p14:tracePt t="676323" x="3343275" y="4394200"/>
          <p14:tracePt t="676339" x="3357563" y="4394200"/>
          <p14:tracePt t="676356" x="3394075" y="4400550"/>
          <p14:tracePt t="676372" x="3414713" y="4400550"/>
          <p14:tracePt t="676389" x="3436938" y="4400550"/>
          <p14:tracePt t="676406" x="3443288" y="4400550"/>
          <p14:tracePt t="676422" x="3479800" y="4400550"/>
          <p14:tracePt t="676440" x="3486150" y="4400550"/>
          <p14:tracePt t="676456" x="3500438" y="4400550"/>
          <p14:tracePt t="676473" x="3508375" y="4400550"/>
          <p14:tracePt t="676490" x="3514725" y="4400550"/>
          <p14:tracePt t="676507" x="3514725" y="4386263"/>
          <p14:tracePt t="676523" x="3514725" y="4371975"/>
          <p14:tracePt t="676539" x="3500438" y="4343400"/>
          <p14:tracePt t="676555" x="3457575" y="4322763"/>
          <p14:tracePt t="676572" x="3408363" y="4308475"/>
          <p14:tracePt t="676589" x="3328988" y="4286250"/>
          <p14:tracePt t="676606" x="3279775" y="4265613"/>
          <p14:tracePt t="676623" x="3222625" y="4257675"/>
          <p14:tracePt t="676639" x="3171825" y="4251325"/>
          <p14:tracePt t="676656" x="3128963" y="4251325"/>
          <p14:tracePt t="676672" x="3057525" y="4243388"/>
          <p14:tracePt t="676689" x="3014663" y="4243388"/>
          <p14:tracePt t="676705" x="2986088" y="4229100"/>
          <p14:tracePt t="676722" x="2951163" y="4222750"/>
          <p14:tracePt t="676739" x="2914650" y="4222750"/>
          <p14:tracePt t="676756" x="2879725" y="4222750"/>
          <p14:tracePt t="676773" x="2865438" y="4222750"/>
          <p14:tracePt t="676790" x="2843213" y="4222750"/>
          <p14:tracePt t="676807" x="2828925" y="4222750"/>
          <p14:tracePt t="676822" x="2814638" y="4222750"/>
          <p14:tracePt t="676822" x="2808288" y="4222750"/>
          <p14:tracePt t="676841" x="2800350" y="4229100"/>
          <p14:tracePt t="676856" x="2765425" y="4243388"/>
          <p14:tracePt t="676873" x="2757488" y="4251325"/>
          <p14:tracePt t="676889" x="2743200" y="4271963"/>
          <p14:tracePt t="676906" x="2743200" y="4294188"/>
          <p14:tracePt t="676923" x="2743200" y="4308475"/>
          <p14:tracePt t="676939" x="2743200" y="4337050"/>
          <p14:tracePt t="676956" x="2743200" y="4365625"/>
          <p14:tracePt t="676972" x="2743200" y="4371975"/>
          <p14:tracePt t="676989" x="2751138" y="4386263"/>
          <p14:tracePt t="677006" x="2771775" y="4394200"/>
          <p14:tracePt t="677022" x="2794000" y="4408488"/>
          <p14:tracePt t="677039" x="2808288" y="4414838"/>
          <p14:tracePt t="677056" x="2828925" y="4422775"/>
          <p14:tracePt t="677056" x="2836863" y="4422775"/>
          <p14:tracePt t="677089" x="2843213" y="4422775"/>
          <p14:tracePt t="677121" x="2851150" y="4422775"/>
          <p14:tracePt t="677160" x="2865438" y="4422775"/>
          <p14:tracePt t="677257" x="2871788" y="4422775"/>
          <p14:tracePt t="678464" x="2886075" y="4451350"/>
          <p14:tracePt t="678471" x="2871788" y="4508500"/>
          <p14:tracePt t="678486" x="2857500" y="4522788"/>
          <p14:tracePt t="678486" x="2828925" y="4600575"/>
          <p14:tracePt t="678503" x="2794000" y="4665663"/>
          <p14:tracePt t="678521" x="2765425" y="4714875"/>
          <p14:tracePt t="678536" x="2757488" y="4751388"/>
          <p14:tracePt t="678553" x="2757488" y="4786313"/>
          <p14:tracePt t="678569" x="2736850" y="4829175"/>
          <p14:tracePt t="678587" x="2728913" y="4900613"/>
          <p14:tracePt t="678603" x="2714625" y="4943475"/>
          <p14:tracePt t="678620" x="2714625" y="5008563"/>
          <p14:tracePt t="678636" x="2714625" y="5051425"/>
          <p14:tracePt t="678653" x="2714625" y="5094288"/>
          <p14:tracePt t="678669" x="2714625" y="5114925"/>
          <p14:tracePt t="678686" x="2714625" y="5157788"/>
          <p14:tracePt t="678703" x="2714625" y="5208588"/>
          <p14:tracePt t="678719" x="2714625" y="5322888"/>
          <p14:tracePt t="678736" x="2708275" y="5386388"/>
          <p14:tracePt t="678752" x="2686050" y="5480050"/>
          <p14:tracePt t="678770" x="2686050" y="5543550"/>
          <p14:tracePt t="678786" x="2686050" y="5614988"/>
          <p14:tracePt t="678802" x="2686050" y="5680075"/>
          <p14:tracePt t="678819" x="2686050" y="5700713"/>
          <p14:tracePt t="678836" x="2686050" y="5743575"/>
          <p14:tracePt t="678852" x="2686050" y="5786438"/>
          <p14:tracePt t="678869" x="2686050" y="5843588"/>
          <p14:tracePt t="678886" x="2686050" y="5900738"/>
          <p14:tracePt t="678902" x="2700338" y="5943600"/>
          <p14:tracePt t="678919" x="2708275" y="6022975"/>
          <p14:tracePt t="678936" x="2722563" y="6072188"/>
          <p14:tracePt t="678953" x="2743200" y="6115050"/>
          <p14:tracePt t="678969" x="2771775" y="6151563"/>
          <p14:tracePt t="678985" x="2786063" y="6180138"/>
          <p14:tracePt t="679002" x="2794000" y="6215063"/>
          <p14:tracePt t="679019" x="2800350" y="6223000"/>
          <p14:tracePt t="679036" x="2808288" y="6229350"/>
          <p14:tracePt t="679096" x="2808288" y="6237288"/>
          <p14:tracePt t="679224" x="2794000" y="6215063"/>
          <p14:tracePt t="679232" x="2714625" y="6165850"/>
          <p14:tracePt t="679240" x="2643188" y="6043613"/>
          <p14:tracePt t="679252" x="2571750" y="5894388"/>
          <p14:tracePt t="679269" x="2500313" y="5680075"/>
          <p14:tracePt t="679286" x="2471738" y="5486400"/>
          <p14:tracePt t="679303" x="2436813" y="5357813"/>
          <p14:tracePt t="679319" x="2428875" y="5243513"/>
          <p14:tracePt t="679319" x="2428875" y="5186363"/>
          <p14:tracePt t="679337" x="2422525" y="5094288"/>
          <p14:tracePt t="679353" x="2422525" y="4994275"/>
          <p14:tracePt t="679369" x="2422525" y="4886325"/>
          <p14:tracePt t="679385" x="2422525" y="4779963"/>
          <p14:tracePt t="679403" x="2422525" y="4708525"/>
          <p14:tracePt t="679418" x="2422525" y="4651375"/>
          <p14:tracePt t="679436" x="2443163" y="4594225"/>
          <p14:tracePt t="679452" x="2493963" y="4500563"/>
          <p14:tracePt t="679469" x="2551113" y="4422775"/>
          <p14:tracePt t="679485" x="2593975" y="4337050"/>
          <p14:tracePt t="679501" x="2651125" y="4271963"/>
          <p14:tracePt t="679519" x="2708275" y="4237038"/>
          <p14:tracePt t="679535" x="2765425" y="4214813"/>
          <p14:tracePt t="679535" x="2786063" y="4214813"/>
          <p14:tracePt t="679553" x="2828925" y="4208463"/>
          <p14:tracePt t="679568" x="2871788" y="4208463"/>
          <p14:tracePt t="679586" x="2894013" y="4208463"/>
          <p14:tracePt t="679603" x="2914650" y="4208463"/>
          <p14:tracePt t="679618" x="2928938" y="4208463"/>
          <p14:tracePt t="679635" x="2971800" y="4208463"/>
          <p14:tracePt t="679652" x="3051175" y="4208463"/>
          <p14:tracePt t="679669" x="3136900" y="4208463"/>
          <p14:tracePt t="679684" x="3214688" y="4208463"/>
          <p14:tracePt t="679702" x="3251200" y="4208463"/>
          <p14:tracePt t="679718" x="3286125" y="4208463"/>
          <p14:tracePt t="679735" x="3300413" y="4222750"/>
          <p14:tracePt t="679752" x="3314700" y="4229100"/>
          <p14:tracePt t="679768" x="3322638" y="4237038"/>
          <p14:tracePt t="679872" x="3328988" y="4243388"/>
          <p14:tracePt t="679872" x="3328988" y="4265613"/>
          <p14:tracePt t="679881" x="3328988" y="4286250"/>
          <p14:tracePt t="679889" x="3322638" y="4294188"/>
          <p14:tracePt t="679901" x="3286125" y="4329113"/>
          <p14:tracePt t="679918" x="3243263" y="4365625"/>
          <p14:tracePt t="679934" x="3222625" y="4379913"/>
          <p14:tracePt t="679951" x="3151188" y="4422775"/>
          <p14:tracePt t="679968" x="3100388" y="4429125"/>
          <p14:tracePt t="679984" x="3065463" y="4451350"/>
          <p14:tracePt t="680001" x="3043238" y="4457700"/>
          <p14:tracePt t="680017" x="3022600" y="4457700"/>
          <p14:tracePt t="680035" x="3014663" y="4457700"/>
          <p14:tracePt t="680051" x="3008313" y="4457700"/>
          <p14:tracePt t="680104" x="2986088" y="4457700"/>
          <p14:tracePt t="680112" x="2965450" y="4408488"/>
          <p14:tracePt t="680120" x="2957513" y="4394200"/>
          <p14:tracePt t="680128" x="2951163" y="4365625"/>
          <p14:tracePt t="680136" x="2951163" y="4322763"/>
          <p14:tracePt t="680151" x="2951163" y="4294188"/>
          <p14:tracePt t="680167" x="2951163" y="4257675"/>
          <p14:tracePt t="680184" x="2971800" y="4222750"/>
          <p14:tracePt t="680200" x="3014663" y="4214813"/>
          <p14:tracePt t="680218" x="3071813" y="4200525"/>
          <p14:tracePt t="680233" x="3208338" y="4200525"/>
          <p14:tracePt t="680250" x="3351213" y="4200525"/>
          <p14:tracePt t="680267" x="3457575" y="4229100"/>
          <p14:tracePt t="680283" x="3479800" y="4237038"/>
          <p14:tracePt t="680320" x="3508375" y="4251325"/>
          <p14:tracePt t="680325" x="3508375" y="4265613"/>
          <p14:tracePt t="680333" x="3514725" y="4294188"/>
          <p14:tracePt t="680350" x="3522663" y="4314825"/>
          <p14:tracePt t="680350" x="3522663" y="4322763"/>
          <p14:tracePt t="680368" x="3522663" y="4343400"/>
          <p14:tracePt t="680384" x="3508375" y="4371975"/>
          <p14:tracePt t="680401" x="3471863" y="4386263"/>
          <p14:tracePt t="680416" x="3457575" y="4400550"/>
          <p14:tracePt t="680433" x="3443288" y="4400550"/>
          <p14:tracePt t="680450" x="3436938" y="4400550"/>
          <p14:tracePt t="680466" x="3429000" y="4400550"/>
          <p14:tracePt t="680483" x="3422650" y="4400550"/>
          <p14:tracePt t="680500" x="3408363" y="4400550"/>
          <p14:tracePt t="680560" x="3400425" y="4400550"/>
          <p14:tracePt t="680592" x="3394075" y="4400550"/>
          <p14:tracePt t="680600" x="3365500" y="4400550"/>
          <p14:tracePt t="680608" x="3357563" y="4400550"/>
          <p14:tracePt t="681408" x="3351213" y="4400550"/>
          <p14:tracePt t="681416" x="3328988" y="4400550"/>
          <p14:tracePt t="681423" x="3308350" y="4400550"/>
          <p14:tracePt t="681431" x="3271838" y="4400550"/>
          <p14:tracePt t="681437" x="3208338" y="4394200"/>
          <p14:tracePt t="681448" x="3157538" y="4379913"/>
          <p14:tracePt t="681465" x="3114675" y="4371975"/>
          <p14:tracePt t="681482" x="3079750" y="4357688"/>
          <p14:tracePt t="681498" x="3057525" y="4357688"/>
          <p14:tracePt t="681515" x="3043238" y="4351338"/>
          <p14:tracePt t="681531" x="3022600" y="4351338"/>
          <p14:tracePt t="681549" x="2994025" y="4351338"/>
          <p14:tracePt t="681565" x="2971800" y="4337050"/>
          <p14:tracePt t="681582" x="2957513" y="4337050"/>
          <p14:tracePt t="681599" x="2928938" y="4337050"/>
          <p14:tracePt t="681616" x="2908300" y="4329113"/>
          <p14:tracePt t="681635" x="2886075" y="4322763"/>
          <p14:tracePt t="681648" x="2865438" y="4308475"/>
          <p14:tracePt t="681666" x="2836863" y="4294188"/>
          <p14:tracePt t="681681" x="2786063" y="4237038"/>
          <p14:tracePt t="681698" x="2751138" y="4171950"/>
          <p14:tracePt t="681715" x="2700338" y="4100513"/>
          <p14:tracePt t="681731" x="2679700" y="4065588"/>
          <p14:tracePt t="681748" x="2679700" y="4057650"/>
          <p14:tracePt t="681764" x="2665413" y="4043363"/>
          <p14:tracePt t="681816" x="2665413" y="4037013"/>
          <p14:tracePt t="681824" x="2665413" y="4029075"/>
          <p14:tracePt t="681832" x="2665413" y="4022725"/>
          <p14:tracePt t="681840" x="2665413" y="3994150"/>
          <p14:tracePt t="681849" x="2657475" y="3957638"/>
          <p14:tracePt t="681865" x="2651125" y="3951288"/>
          <p14:tracePt t="681881" x="2651125" y="3914775"/>
          <p14:tracePt t="681898" x="2643188" y="3900488"/>
          <p14:tracePt t="681915" x="2643188" y="3886200"/>
          <p14:tracePt t="681960" x="2643188" y="3879850"/>
          <p14:tracePt t="681976" x="2643188" y="3871913"/>
          <p14:tracePt t="681997" x="2643188" y="3865563"/>
          <p14:tracePt t="681998" x="2643188" y="3843338"/>
          <p14:tracePt t="682014" x="2643188" y="3829050"/>
          <p14:tracePt t="682032" x="2643188" y="3814763"/>
          <p14:tracePt t="682047" x="2643188" y="3808413"/>
          <p14:tracePt t="682920" x="2643188" y="3800475"/>
          <p14:tracePt t="682952" x="2643188" y="3794125"/>
          <p14:tracePt t="684632" x="2657475" y="3786188"/>
          <p14:tracePt t="684640" x="2665413" y="3786188"/>
          <p14:tracePt t="684648" x="2700338" y="3786188"/>
          <p14:tracePt t="684662" x="2708275" y="3786188"/>
          <p14:tracePt t="684678" x="2728913" y="3786188"/>
          <p14:tracePt t="684694" x="2757488" y="3800475"/>
          <p14:tracePt t="684711" x="2779713" y="3800475"/>
          <p14:tracePt t="684727" x="2822575" y="3800475"/>
          <p14:tracePt t="684745" x="2836863" y="3800475"/>
          <p14:tracePt t="684760" x="2865438" y="3800475"/>
          <p14:tracePt t="684778" x="2900363" y="3800475"/>
          <p14:tracePt t="684793" x="2914650" y="3800475"/>
          <p14:tracePt t="684812" x="2936875" y="3800475"/>
          <p14:tracePt t="684827" x="2943225" y="3800475"/>
          <p14:tracePt t="684843" x="2965450" y="3800475"/>
          <p14:tracePt t="684860" x="2994025" y="3800475"/>
          <p14:tracePt t="684877" x="3065463" y="3786188"/>
          <p14:tracePt t="684894" x="3136900" y="3743325"/>
          <p14:tracePt t="684911" x="3171825" y="3743325"/>
          <p14:tracePt t="684911" x="3179763" y="3736975"/>
          <p14:tracePt t="684944" x="3194050" y="3736975"/>
          <p14:tracePt t="684945" x="3200400" y="3729038"/>
          <p14:tracePt t="685000" x="3214688" y="3722688"/>
          <p14:tracePt t="685008" x="3222625" y="3714750"/>
          <p14:tracePt t="685039" x="3228975" y="3708400"/>
          <p14:tracePt t="685047" x="3251200" y="3700463"/>
          <p14:tracePt t="685055" x="3257550" y="3694113"/>
          <p14:tracePt t="685069" x="3257550" y="3686175"/>
          <p14:tracePt t="685344" x="3257550" y="3671888"/>
          <p14:tracePt t="685352" x="3251200" y="3651250"/>
          <p14:tracePt t="685360" x="3243263" y="3636963"/>
          <p14:tracePt t="685367" x="3236913" y="3600450"/>
          <p14:tracePt t="685377" x="3228975" y="3586163"/>
          <p14:tracePt t="685393" x="3228975" y="3557588"/>
          <p14:tracePt t="685411" x="3228975" y="3551238"/>
          <p14:tracePt t="685427" x="3228975" y="3536950"/>
          <p14:tracePt t="685444" x="3228975" y="3522663"/>
          <p14:tracePt t="685480" x="3228975" y="3514725"/>
          <p14:tracePt t="685928" x="3214688" y="3508375"/>
          <p14:tracePt t="685936" x="3186113" y="3486150"/>
          <p14:tracePt t="685944" x="3136900" y="3457575"/>
          <p14:tracePt t="685944" x="3108325" y="3451225"/>
          <p14:tracePt t="685961" x="3079750" y="3429000"/>
          <p14:tracePt t="685977" x="3057525" y="3414713"/>
          <p14:tracePt t="685992" x="3043238" y="3400425"/>
          <p14:tracePt t="686008" x="3022600" y="3371850"/>
          <p14:tracePt t="686025" x="3014663" y="3343275"/>
          <p14:tracePt t="686042" x="2994025" y="3286125"/>
          <p14:tracePt t="686059" x="2979738" y="3257550"/>
          <p14:tracePt t="686075" x="2957513" y="3200400"/>
          <p14:tracePt t="686092" x="2957513" y="3157538"/>
          <p14:tracePt t="686109" x="2936875" y="3122613"/>
          <p14:tracePt t="686125" x="2936875" y="3094038"/>
          <p14:tracePt t="686142" x="2936875" y="3079750"/>
          <p14:tracePt t="686160" x="2936875" y="3071813"/>
          <p14:tracePt t="686175" x="2936875" y="3065463"/>
          <p14:tracePt t="686193" x="2936875" y="3043238"/>
          <p14:tracePt t="686209" x="2943225" y="3036888"/>
          <p14:tracePt t="686248" x="2965450" y="3028950"/>
          <p14:tracePt t="686260" x="2971800" y="3022600"/>
          <p14:tracePt t="686260" x="2979738" y="3014663"/>
          <p14:tracePt t="686275" x="2986088" y="3000375"/>
          <p14:tracePt t="686293" x="2994025" y="2986088"/>
          <p14:tracePt t="686309" x="3000375" y="2965450"/>
          <p14:tracePt t="686325" x="3014663" y="2951163"/>
          <p14:tracePt t="686343" x="3028950" y="2936875"/>
          <p14:tracePt t="686358" x="3051175" y="2914650"/>
          <p14:tracePt t="686376" x="3057525" y="2908300"/>
          <p14:tracePt t="686527" x="3051175" y="2922588"/>
          <p14:tracePt t="686543" x="3043238" y="2936875"/>
          <p14:tracePt t="686551" x="3028950" y="2951163"/>
          <p14:tracePt t="686558" x="3022600" y="2979738"/>
          <p14:tracePt t="686574" x="3008313" y="3008313"/>
          <p14:tracePt t="686592" x="2986088" y="3051175"/>
          <p14:tracePt t="686608" x="2986088" y="3100388"/>
          <p14:tracePt t="686625" x="2986088" y="3128963"/>
          <p14:tracePt t="686641" x="2986088" y="3171825"/>
          <p14:tracePt t="686658" x="2986088" y="3214688"/>
          <p14:tracePt t="686674" x="2986088" y="3257550"/>
          <p14:tracePt t="686691" x="2986088" y="3308350"/>
          <p14:tracePt t="686708" x="2986088" y="3336925"/>
          <p14:tracePt t="686724" x="2994025" y="3400425"/>
          <p14:tracePt t="686742" x="3014663" y="3451225"/>
          <p14:tracePt t="686757" x="3057525" y="3508375"/>
          <p14:tracePt t="686774" x="3079750" y="3536950"/>
          <p14:tracePt t="686790" x="3114675" y="3579813"/>
          <p14:tracePt t="686790" x="3122613" y="3586163"/>
          <p14:tracePt t="686808" x="3128963" y="3594100"/>
          <p14:tracePt t="686968" x="3114675" y="3571875"/>
          <p14:tracePt t="686976" x="3094038" y="3543300"/>
          <p14:tracePt t="686983" x="3071813" y="3514725"/>
          <p14:tracePt t="686991" x="3051175" y="3465513"/>
          <p14:tracePt t="686991" x="3043238" y="3443288"/>
          <p14:tracePt t="687008" x="3036888" y="3394075"/>
          <p14:tracePt t="687024" x="3036888" y="3343275"/>
          <p14:tracePt t="687041" x="3036888" y="3265488"/>
          <p14:tracePt t="687057" x="3051175" y="3171825"/>
          <p14:tracePt t="687075" x="3071813" y="3100388"/>
          <p14:tracePt t="687091" x="3079750" y="3051175"/>
          <p14:tracePt t="687107" x="3100388" y="3036888"/>
          <p14:tracePt t="687124" x="3108325" y="3014663"/>
          <p14:tracePt t="687141" x="3108325" y="3008313"/>
          <p14:tracePt t="687176" x="3108325" y="3000375"/>
          <p14:tracePt t="687192" x="3114675" y="2994025"/>
          <p14:tracePt t="687368" x="3114675" y="3022600"/>
          <p14:tracePt t="687375" x="3114675" y="3043238"/>
          <p14:tracePt t="687383" x="3100388" y="3065463"/>
          <p14:tracePt t="687391" x="3100388" y="3094038"/>
          <p14:tracePt t="687406" x="3100388" y="3108325"/>
          <p14:tracePt t="687406" x="3100388" y="3136900"/>
          <p14:tracePt t="687408" x="3100388" y="3151188"/>
          <p14:tracePt t="687423" x="3108325" y="3251200"/>
          <p14:tracePt t="687440" x="3114675" y="3265488"/>
          <p14:tracePt t="687457" x="3136900" y="3286125"/>
          <p14:tracePt t="687474" x="3143250" y="3300413"/>
          <p14:tracePt t="687491" x="3151188" y="3308350"/>
          <p14:tracePt t="687507" x="3165475" y="3322638"/>
          <p14:tracePt t="687525" x="3179763" y="3336925"/>
          <p14:tracePt t="687541" x="3194050" y="3357563"/>
          <p14:tracePt t="687557" x="3214688" y="3365500"/>
          <p14:tracePt t="687615" x="3222625" y="3371850"/>
          <p14:tracePt t="687628" x="3222625" y="3379788"/>
          <p14:tracePt t="687648" x="3222625" y="3386138"/>
          <p14:tracePt t="687752" x="3222625" y="3394075"/>
          <p14:tracePt t="687760" x="3214688" y="3394075"/>
          <p14:tracePt t="687768" x="3208338" y="3394075"/>
          <p14:tracePt t="687777" x="3179763" y="3386138"/>
          <p14:tracePt t="687790" x="3171825" y="3351213"/>
          <p14:tracePt t="687808" x="3171825" y="3286125"/>
          <p14:tracePt t="687823" x="3179763" y="3143250"/>
          <p14:tracePt t="687840" x="3194050" y="3122613"/>
          <p14:tracePt t="687857" x="3200400" y="3100388"/>
          <p14:tracePt t="689664" x="3222625" y="3114675"/>
          <p14:tracePt t="689667" x="3236913" y="3128963"/>
          <p14:tracePt t="689673" x="3243263" y="3151188"/>
          <p14:tracePt t="689686" x="3279775" y="3194050"/>
          <p14:tracePt t="689704" x="3286125" y="3257550"/>
          <p14:tracePt t="689720" x="3308350" y="3322638"/>
          <p14:tracePt t="689736" x="3328988" y="3357563"/>
          <p14:tracePt t="689754" x="3336925" y="3386138"/>
          <p14:tracePt t="689771" x="3343275" y="3400425"/>
          <p14:tracePt t="689788" x="3365500" y="3429000"/>
          <p14:tracePt t="689805" x="3386138" y="3479800"/>
          <p14:tracePt t="689821" x="3408363" y="3514725"/>
          <p14:tracePt t="689837" x="3451225" y="3571875"/>
          <p14:tracePt t="689854" x="3514725" y="3636963"/>
          <p14:tracePt t="689870" x="3608388" y="3729038"/>
          <p14:tracePt t="689887" x="3694113" y="3794125"/>
          <p14:tracePt t="689887" x="3722688" y="3814763"/>
          <p14:tracePt t="689905" x="3786188" y="3886200"/>
          <p14:tracePt t="689920" x="3836988" y="3937000"/>
          <p14:tracePt t="689937" x="3937000" y="4008438"/>
          <p14:tracePt t="689953" x="4043363" y="4079875"/>
          <p14:tracePt t="689971" x="4208463" y="4151313"/>
          <p14:tracePt t="689986" x="4429125" y="4251325"/>
          <p14:tracePt t="690004" x="4608513" y="4314825"/>
          <p14:tracePt t="690020" x="4700588" y="4322763"/>
          <p14:tracePt t="690037" x="4779963" y="4322763"/>
          <p14:tracePt t="690053" x="4843463" y="4337050"/>
          <p14:tracePt t="690070" x="4951413" y="4337050"/>
          <p14:tracePt t="690070" x="5000625" y="4337050"/>
          <p14:tracePt t="690089" x="5057775" y="4337050"/>
          <p14:tracePt t="690103" x="5180013" y="4337050"/>
          <p14:tracePt t="690120" x="5272088" y="4300538"/>
          <p14:tracePt t="690137" x="5337175" y="4257675"/>
          <p14:tracePt t="690154" x="5372100" y="4214813"/>
          <p14:tracePt t="690170" x="5400675" y="4165600"/>
          <p14:tracePt t="690187" x="5400675" y="4122738"/>
          <p14:tracePt t="690203" x="5400675" y="4086225"/>
          <p14:tracePt t="690219" x="5380038" y="4051300"/>
          <p14:tracePt t="690236" x="5308600" y="3986213"/>
          <p14:tracePt t="690253" x="5237163" y="3937000"/>
          <p14:tracePt t="690271" x="5065713" y="3851275"/>
          <p14:tracePt t="690287" x="4843463" y="3708400"/>
          <p14:tracePt t="690287" x="4737100" y="3657600"/>
          <p14:tracePt t="690304" x="4643438" y="3600450"/>
          <p14:tracePt t="690319" x="4479925" y="3508375"/>
          <p14:tracePt t="690337" x="4429125" y="3479800"/>
          <p14:tracePt t="690353" x="4386263" y="3471863"/>
          <p14:tracePt t="690370" x="4322763" y="3443288"/>
          <p14:tracePt t="690386" x="4251325" y="3443288"/>
          <p14:tracePt t="690402" x="4186238" y="3443288"/>
          <p14:tracePt t="690420" x="4108450" y="3443288"/>
          <p14:tracePt t="690436" x="4065588" y="3443288"/>
          <p14:tracePt t="690453" x="4022725" y="3443288"/>
          <p14:tracePt t="690469" x="4000500" y="3443288"/>
          <p14:tracePt t="690486" x="3979863" y="3443288"/>
          <p14:tracePt t="690502" x="3965575" y="3443288"/>
          <p14:tracePt t="690519" x="3957638" y="3451225"/>
          <p14:tracePt t="690537" x="3943350" y="3486150"/>
          <p14:tracePt t="690553" x="3914775" y="3529013"/>
          <p14:tracePt t="690570" x="3908425" y="3586163"/>
          <p14:tracePt t="690586" x="3908425" y="3629025"/>
          <p14:tracePt t="690604" x="3908425" y="3665538"/>
          <p14:tracePt t="690619" x="3908425" y="3686175"/>
          <p14:tracePt t="690636" x="3908425" y="3700463"/>
          <p14:tracePt t="690653" x="3943350" y="3743325"/>
          <p14:tracePt t="690670" x="3965575" y="3779838"/>
          <p14:tracePt t="690685" x="4022725" y="3829050"/>
          <p14:tracePt t="690702" x="4071938" y="3851275"/>
          <p14:tracePt t="690719" x="4108450" y="3886200"/>
          <p14:tracePt t="690736" x="4137025" y="3900488"/>
          <p14:tracePt t="690776" x="4143375" y="3900488"/>
          <p14:tracePt t="690781" x="4151313" y="3900488"/>
          <p14:tracePt t="690786" x="4157663" y="3900488"/>
          <p14:tracePt t="690802" x="4179888" y="3900488"/>
          <p14:tracePt t="690820" x="4194175" y="3900488"/>
          <p14:tracePt t="690888" x="4200525" y="3900488"/>
          <p14:tracePt t="690892" x="4214813" y="3894138"/>
          <p14:tracePt t="690904" x="4237038" y="3879850"/>
          <p14:tracePt t="690920" x="4243388" y="3857625"/>
          <p14:tracePt t="690935" x="4251325" y="3829050"/>
          <p14:tracePt t="690936" x="4251325" y="3814763"/>
          <p14:tracePt t="690952" x="4265613" y="3786188"/>
          <p14:tracePt t="691088" x="4271963" y="3779838"/>
          <p14:tracePt t="691104" x="4279900" y="3779838"/>
          <p14:tracePt t="691112" x="4300538" y="3779838"/>
          <p14:tracePt t="691119" x="4308475" y="3779838"/>
          <p14:tracePt t="691135" x="4351338" y="3779838"/>
          <p14:tracePt t="691153" x="4379913" y="3779838"/>
          <p14:tracePt t="693440" x="4357688" y="3779838"/>
          <p14:tracePt t="693448" x="4329113" y="3794125"/>
          <p14:tracePt t="693451" x="4300538" y="3800475"/>
          <p14:tracePt t="693464" x="4286250" y="3800475"/>
          <p14:tracePt t="693465" x="4251325" y="3822700"/>
          <p14:tracePt t="693481" x="4214813" y="3843338"/>
          <p14:tracePt t="693498" x="4151313" y="3886200"/>
          <p14:tracePt t="693514" x="4143375" y="3894138"/>
          <p14:tracePt t="693532" x="4122738" y="3908425"/>
          <p14:tracePt t="693547" x="4114800" y="3914775"/>
          <p14:tracePt t="693564" x="4108450" y="3943350"/>
          <p14:tracePt t="693581" x="4079875" y="4000500"/>
          <p14:tracePt t="693598" x="4071938" y="4029075"/>
          <p14:tracePt t="693615" x="4051300" y="4079875"/>
          <p14:tracePt t="693631" x="4022725" y="4137025"/>
          <p14:tracePt t="693649" x="4014788" y="4186238"/>
          <p14:tracePt t="693665" x="4008438" y="4208463"/>
          <p14:tracePt t="693683" x="4008438" y="4251325"/>
          <p14:tracePt t="693698" x="3979863" y="4300538"/>
          <p14:tracePt t="693715" x="3979863" y="4322763"/>
          <p14:tracePt t="693731" x="3979863" y="4357688"/>
          <p14:tracePt t="693748" x="3971925" y="4386263"/>
          <p14:tracePt t="693764" x="3971925" y="4422775"/>
          <p14:tracePt t="693781" x="3971925" y="4457700"/>
          <p14:tracePt t="693798" x="3971925" y="4486275"/>
          <p14:tracePt t="693815" x="3957638" y="4529138"/>
          <p14:tracePt t="693856" x="3957638" y="4537075"/>
          <p14:tracePt t="693904" x="3957638" y="4543425"/>
          <p14:tracePt t="693944" x="3957638" y="4565650"/>
          <p14:tracePt t="693952" x="3971925" y="4572000"/>
          <p14:tracePt t="693968" x="3979863" y="4572000"/>
          <p14:tracePt t="693970" x="3986213" y="4579938"/>
          <p14:tracePt t="693980" x="4008438" y="4579938"/>
          <p14:tracePt t="693998" x="4014788" y="4579938"/>
          <p14:tracePt t="694014" x="4022725" y="4579938"/>
          <p14:tracePt t="694056" x="4029075" y="4579938"/>
          <p14:tracePt t="694064" x="4057650" y="4579938"/>
          <p14:tracePt t="694072" x="4071938" y="4579938"/>
          <p14:tracePt t="694081" x="4086225" y="4579938"/>
          <p14:tracePt t="694098" x="4100513" y="4579938"/>
          <p14:tracePt t="694114" x="4108450" y="4579938"/>
          <p14:tracePt t="694208" x="4122738" y="4579938"/>
          <p14:tracePt t="694224" x="4129088" y="4579938"/>
          <p14:tracePt t="694231" x="4137025" y="4579938"/>
          <p14:tracePt t="694247" x="4165600" y="4579938"/>
          <p14:tracePt t="694423" x="4137025" y="4586288"/>
          <p14:tracePt t="694455" x="4129088" y="4586288"/>
          <p14:tracePt t="694463" x="4122738" y="4586288"/>
          <p14:tracePt t="694471" x="4086225" y="4594225"/>
          <p14:tracePt t="694480" x="4071938" y="4614863"/>
          <p14:tracePt t="694496" x="4051300" y="4622800"/>
          <p14:tracePt t="694514" x="4043363" y="4629150"/>
          <p14:tracePt t="694530" x="4037013" y="4637088"/>
          <p14:tracePt t="694583" x="4022725" y="4651375"/>
          <p14:tracePt t="694583" x="4014788" y="4657725"/>
          <p14:tracePt t="694616" x="4008438" y="4665663"/>
          <p14:tracePt t="694633" x="4008438" y="4686300"/>
          <p14:tracePt t="694638" x="4008438" y="4694238"/>
          <p14:tracePt t="694647" x="4008438" y="4700588"/>
          <p14:tracePt t="694663" x="4000500" y="4729163"/>
          <p14:tracePt t="694680" x="4000500" y="4743450"/>
          <p14:tracePt t="694697" x="4000500" y="4757738"/>
          <p14:tracePt t="694714" x="4000500" y="4772025"/>
          <p14:tracePt t="694730" x="3994150" y="4808538"/>
          <p14:tracePt t="694746" x="3979863" y="4837113"/>
          <p14:tracePt t="694763" x="3971925" y="4843463"/>
          <p14:tracePt t="694779" x="3971925" y="4865688"/>
          <p14:tracePt t="694797" x="3957638" y="4900613"/>
          <p14:tracePt t="694814" x="3951288" y="4943475"/>
          <p14:tracePt t="694830" x="3951288" y="4972050"/>
          <p14:tracePt t="694846" x="3951288" y="5000625"/>
          <p14:tracePt t="694863" x="3951288" y="5029200"/>
          <p14:tracePt t="694880" x="3951288" y="5051425"/>
          <p14:tracePt t="694898" x="3951288" y="5065713"/>
          <p14:tracePt t="694913" x="3951288" y="5086350"/>
          <p14:tracePt t="694929" x="3951288" y="5100638"/>
          <p14:tracePt t="694946" x="3951288" y="5122863"/>
          <p14:tracePt t="694963" x="3951288" y="5165725"/>
          <p14:tracePt t="694980" x="3951288" y="5214938"/>
          <p14:tracePt t="694996" x="3994150" y="5272088"/>
          <p14:tracePt t="695013" x="4000500" y="5300663"/>
          <p14:tracePt t="695029" x="4029075" y="5322888"/>
          <p14:tracePt t="695046" x="4051300" y="5365750"/>
          <p14:tracePt t="695062" x="4079875" y="5408613"/>
          <p14:tracePt t="695079" x="4122738" y="5451475"/>
          <p14:tracePt t="695097" x="4151313" y="5472113"/>
          <p14:tracePt t="695112" x="4171950" y="5508625"/>
          <p14:tracePt t="695130" x="4200525" y="5543550"/>
          <p14:tracePt t="695145" x="4214813" y="5565775"/>
          <p14:tracePt t="695163" x="4243388" y="5594350"/>
          <p14:tracePt t="695179" x="4251325" y="5608638"/>
          <p14:tracePt t="695216" x="4257675" y="5614988"/>
          <p14:tracePt t="695232" x="4279900" y="5651500"/>
          <p14:tracePt t="695233" x="4294188" y="5665788"/>
          <p14:tracePt t="695246" x="4329113" y="5715000"/>
          <p14:tracePt t="695262" x="4357688" y="5757863"/>
          <p14:tracePt t="695279" x="4386263" y="5786438"/>
          <p14:tracePt t="695295" x="4414838" y="5815013"/>
          <p14:tracePt t="695313" x="4429125" y="5829300"/>
          <p14:tracePt t="695329" x="4451350" y="5843588"/>
          <p14:tracePt t="695346" x="4500563" y="5865813"/>
          <p14:tracePt t="695362" x="4543425" y="5872163"/>
          <p14:tracePt t="695380" x="4586288" y="5886450"/>
          <p14:tracePt t="695396" x="4629150" y="5886450"/>
          <p14:tracePt t="695412" x="4665663" y="5886450"/>
          <p14:tracePt t="695527" x="4657725" y="5894388"/>
          <p14:tracePt t="695536" x="4614863" y="5915025"/>
          <p14:tracePt t="695544" x="4608513" y="5915025"/>
          <p14:tracePt t="695552" x="4537075" y="5922963"/>
          <p14:tracePt t="695562" x="4479925" y="5922963"/>
          <p14:tracePt t="695579" x="4400550" y="5922963"/>
          <p14:tracePt t="695595" x="4322763" y="5922963"/>
          <p14:tracePt t="695612" x="4257675" y="5900738"/>
          <p14:tracePt t="695628" x="4200525" y="5880100"/>
          <p14:tracePt t="695646" x="4186238" y="5865813"/>
          <p14:tracePt t="695662" x="4151313" y="5829300"/>
          <p14:tracePt t="695679" x="4108450" y="5765800"/>
          <p14:tracePt t="695695" x="4022725" y="5622925"/>
          <p14:tracePt t="695713" x="3994150" y="5557838"/>
          <p14:tracePt t="695729" x="3986213" y="5480050"/>
          <p14:tracePt t="695746" x="3986213" y="5400675"/>
          <p14:tracePt t="695762" x="3986213" y="5329238"/>
          <p14:tracePt t="695778" x="3986213" y="5237163"/>
          <p14:tracePt t="695796" x="3986213" y="5172075"/>
          <p14:tracePt t="695812" x="3986213" y="5100638"/>
          <p14:tracePt t="695829" x="3986213" y="5037138"/>
          <p14:tracePt t="695845" x="3986213" y="4957763"/>
          <p14:tracePt t="695862" x="3986213" y="4879975"/>
          <p14:tracePt t="695878" x="3986213" y="4829175"/>
          <p14:tracePt t="695895" x="3986213" y="4779963"/>
          <p14:tracePt t="695895" x="3986213" y="4757738"/>
          <p14:tracePt t="695913" x="4000500" y="4722813"/>
          <p14:tracePt t="695928" x="4008438" y="4708525"/>
          <p14:tracePt t="695945" x="4037013" y="4686300"/>
          <p14:tracePt t="695961" x="4051300" y="4665663"/>
          <p14:tracePt t="695979" x="4071938" y="4643438"/>
          <p14:tracePt t="695995" x="4100513" y="4622800"/>
          <p14:tracePt t="696012" x="4137025" y="4594225"/>
          <p14:tracePt t="696028" x="4165600" y="4572000"/>
          <p14:tracePt t="696045" x="4200525" y="4565650"/>
          <p14:tracePt t="696061" x="4237038" y="4551363"/>
          <p14:tracePt t="696078" x="4251325" y="4543425"/>
          <p14:tracePt t="696632" x="4237038" y="4543425"/>
          <p14:tracePt t="696639" x="4194175" y="4529138"/>
          <p14:tracePt t="696642" x="4151313" y="4508500"/>
          <p14:tracePt t="696660" x="4137025" y="4494213"/>
          <p14:tracePt t="696677" x="4122738" y="4479925"/>
          <p14:tracePt t="696693" x="4114800" y="4471988"/>
          <p14:tracePt t="696727" x="4114800" y="4465638"/>
          <p14:tracePt t="696728" x="4114800" y="4457700"/>
          <p14:tracePt t="696743" x="4108450" y="4429125"/>
          <p14:tracePt t="696760" x="4108450" y="4422775"/>
          <p14:tracePt t="696776" x="4100513" y="4386263"/>
          <p14:tracePt t="696793" x="4079875" y="4365625"/>
          <p14:tracePt t="696810" x="4079875" y="4343400"/>
          <p14:tracePt t="696826" x="4071938" y="4314825"/>
          <p14:tracePt t="696843" x="4065588" y="4294188"/>
          <p14:tracePt t="696859" x="4065588" y="4265613"/>
          <p14:tracePt t="696876" x="4057650" y="4237038"/>
          <p14:tracePt t="696892" x="4057650" y="4222750"/>
          <p14:tracePt t="696910" x="4043363" y="4200525"/>
          <p14:tracePt t="696926" x="4043363" y="4186238"/>
          <p14:tracePt t="696926" x="4043363" y="4157663"/>
          <p14:tracePt t="696944" x="4037013" y="4143375"/>
          <p14:tracePt t="696960" x="4029075" y="4108450"/>
          <p14:tracePt t="696976" x="4022725" y="4079875"/>
          <p14:tracePt t="696993" x="4022725" y="4051300"/>
          <p14:tracePt t="697010" x="4022725" y="4022725"/>
          <p14:tracePt t="697027" x="4008438" y="3986213"/>
          <p14:tracePt t="697043" x="4000500" y="3957638"/>
          <p14:tracePt t="697059" x="4000500" y="3951288"/>
          <p14:tracePt t="697076" x="4000500" y="3943350"/>
          <p14:tracePt t="697092" x="4000500" y="3914775"/>
          <p14:tracePt t="697109" x="4000500" y="3900488"/>
          <p14:tracePt t="697126" x="4000500" y="3879850"/>
          <p14:tracePt t="697142" x="4000500" y="3857625"/>
          <p14:tracePt t="697160" x="4014788" y="3851275"/>
          <p14:tracePt t="697176" x="4014788" y="3843338"/>
          <p14:tracePt t="697192" x="4022725" y="3836988"/>
          <p14:tracePt t="697210" x="4037013" y="3822700"/>
          <p14:tracePt t="697226" x="4043363" y="3814763"/>
          <p14:tracePt t="697243" x="4065588" y="3800475"/>
          <p14:tracePt t="697259" x="4086225" y="3794125"/>
          <p14:tracePt t="697276" x="4100513" y="3794125"/>
          <p14:tracePt t="697292" x="4122738" y="3779838"/>
          <p14:tracePt t="697328" x="4137025" y="3771900"/>
          <p14:tracePt t="697336" x="4143375" y="3771900"/>
          <p14:tracePt t="697336" x="4151313" y="3771900"/>
          <p14:tracePt t="697344" x="4157663" y="3771900"/>
          <p14:tracePt t="697359" x="4200525" y="3765550"/>
          <p14:tracePt t="697376" x="4208463" y="3757613"/>
          <p14:tracePt t="697392" x="4243388" y="3757613"/>
          <p14:tracePt t="697409" x="4265613" y="3757613"/>
          <p14:tracePt t="697426" x="4271963" y="3757613"/>
          <p14:tracePt t="698480" x="4279900" y="3757613"/>
          <p14:tracePt t="698497" x="4286250" y="3757613"/>
          <p14:tracePt t="698497" x="4308475" y="3765550"/>
          <p14:tracePt t="698507" x="4322763" y="3808413"/>
          <p14:tracePt t="698524" x="4329113" y="3865563"/>
          <p14:tracePt t="698541" x="4365625" y="3957638"/>
          <p14:tracePt t="698557" x="4379913" y="3994150"/>
          <p14:tracePt t="698575" x="4386263" y="4008438"/>
          <p14:tracePt t="698632" x="4394200" y="4008438"/>
          <p14:tracePt t="698664" x="4400550" y="4008438"/>
          <p14:tracePt t="698704" x="4408488" y="4008438"/>
          <p14:tracePt t="698712" x="4414838" y="4008438"/>
          <p14:tracePt t="698717" x="4429125" y="4008438"/>
          <p14:tracePt t="698725" x="4457700" y="3994150"/>
          <p14:tracePt t="698741" x="4465638" y="3986213"/>
          <p14:tracePt t="698848" x="4465638" y="3979863"/>
          <p14:tracePt t="698856" x="4451350" y="3979863"/>
          <p14:tracePt t="698864" x="4414838" y="3979863"/>
          <p14:tracePt t="698874" x="4394200" y="3994150"/>
          <p14:tracePt t="698936" x="4371975" y="3994150"/>
          <p14:tracePt t="698944" x="4357688" y="3994150"/>
          <p14:tracePt t="698952" x="4351338" y="3994150"/>
          <p14:tracePt t="698960" x="4286250" y="3994150"/>
          <p14:tracePt t="698977" x="4265613" y="3994150"/>
          <p14:tracePt t="698991" x="4229100" y="3986213"/>
          <p14:tracePt t="699007" x="4214813" y="3957638"/>
          <p14:tracePt t="699007" x="4214813" y="3922713"/>
          <p14:tracePt t="699025" x="4200525" y="3894138"/>
          <p14:tracePt t="699040" x="4200525" y="3851275"/>
          <p14:tracePt t="699057" x="4186238" y="3814763"/>
          <p14:tracePt t="699073" x="4186238" y="3786188"/>
          <p14:tracePt t="699091" x="4186238" y="3771900"/>
          <p14:tracePt t="699107" x="4186238" y="3757613"/>
          <p14:tracePt t="699144" x="4186238" y="3751263"/>
          <p14:tracePt t="699152" x="4186238" y="3743325"/>
          <p14:tracePt t="699160" x="4186238" y="3700463"/>
          <p14:tracePt t="699174" x="4186238" y="3665538"/>
          <p14:tracePt t="699190" x="4186238" y="3643313"/>
          <p14:tracePt t="699190" x="4186238" y="3636963"/>
          <p14:tracePt t="699208" x="4194175" y="3629025"/>
          <p14:tracePt t="699223" x="4200525" y="3586163"/>
          <p14:tracePt t="699241" x="4208463" y="3571875"/>
          <p14:tracePt t="699257" x="4229100" y="3551238"/>
          <p14:tracePt t="699275" x="4243388" y="3529013"/>
          <p14:tracePt t="699290" x="4271963" y="3494088"/>
          <p14:tracePt t="699307" x="4286250" y="3465513"/>
          <p14:tracePt t="699323" x="4300538" y="3443288"/>
          <p14:tracePt t="699340" x="4308475" y="3436938"/>
          <p14:tracePt t="699357" x="4329113" y="3422650"/>
          <p14:tracePt t="699373" x="4337050" y="3414713"/>
          <p14:tracePt t="699408" x="4343400" y="3408363"/>
          <p14:tracePt t="699409" x="4351338" y="3408363"/>
          <p14:tracePt t="699409" x="4357688" y="3400425"/>
          <p14:tracePt t="699424" x="4365625" y="3400425"/>
          <p14:tracePt t="699439" x="4394200" y="3386138"/>
          <p14:tracePt t="699456" x="4400550" y="3379788"/>
          <p14:tracePt t="699491" x="4414838" y="3379788"/>
          <p14:tracePt t="699496" x="4422775" y="3379788"/>
          <p14:tracePt t="699506" x="4443413" y="3371850"/>
          <p14:tracePt t="699552" x="4457700" y="3365500"/>
          <p14:tracePt t="699616" x="4465638" y="3365500"/>
          <p14:tracePt t="699624" x="4471988" y="3365500"/>
          <p14:tracePt t="699639" x="4494213" y="3365500"/>
          <p14:tracePt t="699640" x="4500563" y="3365500"/>
          <p14:tracePt t="699640" x="4508500" y="3365500"/>
          <p14:tracePt t="699656" x="4537075" y="3365500"/>
          <p14:tracePt t="699673" x="4543425" y="3365500"/>
          <p14:tracePt t="699760" x="4551363" y="3365500"/>
          <p14:tracePt t="699768" x="4557713" y="3365500"/>
          <p14:tracePt t="699784" x="4572000" y="3365500"/>
          <p14:tracePt t="699840" x="4579938" y="3365500"/>
          <p14:tracePt t="699848" x="4586288" y="3365500"/>
          <p14:tracePt t="699864" x="4608513" y="3371850"/>
          <p14:tracePt t="699872" x="4622800" y="3386138"/>
          <p14:tracePt t="699920" x="4629150" y="3386138"/>
          <p14:tracePt t="699936" x="4637088" y="3394075"/>
          <p14:tracePt t="699952" x="4643438" y="3400425"/>
          <p14:tracePt t="699968" x="4657725" y="3408363"/>
          <p14:tracePt t="699977" x="4665663" y="3429000"/>
          <p14:tracePt t="699978" x="4672013" y="3436938"/>
          <p14:tracePt t="699989" x="4679950" y="3451225"/>
          <p14:tracePt t="700005" x="4700588" y="3465513"/>
          <p14:tracePt t="700040" x="4708525" y="3471863"/>
          <p14:tracePt t="700041" x="4714875" y="3508375"/>
          <p14:tracePt t="700057" x="4722813" y="3514725"/>
          <p14:tracePt t="700072" x="4743450" y="3551238"/>
          <p14:tracePt t="700089" x="4751388" y="3571875"/>
          <p14:tracePt t="700105" x="4757738" y="3579813"/>
          <p14:tracePt t="700122" x="4765675" y="3594100"/>
          <p14:tracePt t="700184" x="4765675" y="3614738"/>
          <p14:tracePt t="700192" x="4772025" y="3622675"/>
          <p14:tracePt t="700200" x="4779963" y="3629025"/>
          <p14:tracePt t="700205" x="4786313" y="3636963"/>
          <p14:tracePt t="700222" x="4786313" y="3657600"/>
          <p14:tracePt t="700239" x="4786313" y="3671888"/>
          <p14:tracePt t="700288" x="4786313" y="3686175"/>
          <p14:tracePt t="700304" x="4786313" y="3694113"/>
          <p14:tracePt t="700308" x="4786313" y="3700463"/>
          <p14:tracePt t="700322" x="4786313" y="3736975"/>
          <p14:tracePt t="700339" x="4786313" y="3743325"/>
          <p14:tracePt t="700355" x="4779963" y="3751263"/>
          <p14:tracePt t="700371" x="4772025" y="3771900"/>
          <p14:tracePt t="700416" x="4765675" y="3779838"/>
          <p14:tracePt t="700472" x="4743450" y="3794125"/>
          <p14:tracePt t="700488" x="4729163" y="3814763"/>
          <p14:tracePt t="700496" x="4714875" y="3822700"/>
          <p14:tracePt t="700505" x="4708525" y="3822700"/>
          <p14:tracePt t="700522" x="4679950" y="3829050"/>
          <p14:tracePt t="700539" x="4665663" y="3829050"/>
          <p14:tracePt t="700555" x="4651375" y="3836988"/>
          <p14:tracePt t="700571" x="4629150" y="3836988"/>
          <p14:tracePt t="700588" x="4600575" y="3851275"/>
          <p14:tracePt t="700604" x="4594225" y="3851275"/>
          <p14:tracePt t="700621" x="4586288" y="3851275"/>
          <p14:tracePt t="700637" x="4572000" y="3851275"/>
          <p14:tracePt t="700654" x="4537075" y="3851275"/>
          <p14:tracePt t="700671" x="4508500" y="3851275"/>
          <p14:tracePt t="700688" x="4500563" y="3851275"/>
          <p14:tracePt t="700736" x="4494213" y="3851275"/>
          <p14:tracePt t="700744" x="4471988" y="3851275"/>
          <p14:tracePt t="700752" x="4451350" y="3851275"/>
          <p14:tracePt t="700757" x="4408488" y="3851275"/>
          <p14:tracePt t="700771" x="4386263" y="3851275"/>
          <p14:tracePt t="700787" x="4371975" y="3851275"/>
          <p14:tracePt t="700805" x="4343400" y="3851275"/>
          <p14:tracePt t="700821" x="4337050" y="3851275"/>
          <p14:tracePt t="700838" x="4286250" y="3851275"/>
          <p14:tracePt t="700854" x="4271963" y="3843338"/>
          <p14:tracePt t="700871" x="4257675" y="3843338"/>
          <p14:tracePt t="700920" x="4251325" y="3836988"/>
          <p14:tracePt t="700928" x="4237038" y="3829050"/>
          <p14:tracePt t="700937" x="4222750" y="3808413"/>
          <p14:tracePt t="700941" x="4214813" y="3800475"/>
          <p14:tracePt t="700954" x="4200525" y="3786188"/>
          <p14:tracePt t="700970" x="4171950" y="3771900"/>
          <p14:tracePt t="700987" x="4165600" y="3765550"/>
          <p14:tracePt t="701004" x="4151313" y="3729038"/>
          <p14:tracePt t="701021" x="4129088" y="3700463"/>
          <p14:tracePt t="701037" x="4108450" y="3671888"/>
          <p14:tracePt t="701055" x="4100513" y="3651250"/>
          <p14:tracePt t="701070" x="4094163" y="3643313"/>
          <p14:tracePt t="701087" x="4086225" y="3622675"/>
          <p14:tracePt t="701144" x="4086225" y="3614738"/>
          <p14:tracePt t="701152" x="4086225" y="3608388"/>
          <p14:tracePt t="701160" x="4086225" y="3586163"/>
          <p14:tracePt t="701170" x="4086225" y="3571875"/>
          <p14:tracePt t="701187" x="4086225" y="3543300"/>
          <p14:tracePt t="701204" x="4086225" y="3536950"/>
          <p14:tracePt t="701220" x="4086225" y="3529013"/>
          <p14:tracePt t="701237" x="4086225" y="3508375"/>
          <p14:tracePt t="701254" x="4086225" y="3500438"/>
          <p14:tracePt t="701270" x="4086225" y="3479800"/>
          <p14:tracePt t="701288" x="4086225" y="3471863"/>
          <p14:tracePt t="701304" x="4086225" y="3465513"/>
          <p14:tracePt t="701320" x="4086225" y="3457575"/>
          <p14:tracePt t="701360" x="4100513" y="3443288"/>
          <p14:tracePt t="701370" x="4100513" y="3436938"/>
          <p14:tracePt t="701376" x="4100513" y="3422650"/>
          <p14:tracePt t="701388" x="4100513" y="3414713"/>
          <p14:tracePt t="701403" x="4100513" y="3394075"/>
          <p14:tracePt t="701420" x="4108450" y="3386138"/>
          <p14:tracePt t="701462" x="4114800" y="3379788"/>
          <p14:tracePt t="701479" x="4122738" y="3365500"/>
          <p14:tracePt t="701487" x="4122738" y="3357563"/>
          <p14:tracePt t="701495" x="4129088" y="3351213"/>
          <p14:tracePt t="701502" x="4143375" y="3336925"/>
          <p14:tracePt t="701520" x="4165600" y="3322638"/>
          <p14:tracePt t="701537" x="4171950" y="3314700"/>
          <p14:tracePt t="701553" x="4186238" y="3300413"/>
          <p14:tracePt t="701569" x="4208463" y="3294063"/>
          <p14:tracePt t="701586" x="4237038" y="3271838"/>
          <p14:tracePt t="701603" x="4243388" y="3265488"/>
          <p14:tracePt t="701620" x="4251325" y="3265488"/>
          <p14:tracePt t="701655" x="4257675" y="3265488"/>
          <p14:tracePt t="701669" x="4271963" y="3257550"/>
          <p14:tracePt t="701695" x="4300538" y="3251200"/>
          <p14:tracePt t="701703" x="4322763" y="3251200"/>
          <p14:tracePt t="701711" x="4337050" y="3251200"/>
          <p14:tracePt t="701719" x="4357688" y="3243263"/>
          <p14:tracePt t="701737" x="4365625" y="3236913"/>
          <p14:tracePt t="701753" x="4379913" y="3236913"/>
          <p14:tracePt t="701770" x="4394200" y="3236913"/>
          <p14:tracePt t="701787" x="4429125" y="3236913"/>
          <p14:tracePt t="701805" x="4437063" y="3236913"/>
          <p14:tracePt t="701819" x="4451350" y="3236913"/>
          <p14:tracePt t="701837" x="4465638" y="3236913"/>
          <p14:tracePt t="701853" x="4486275" y="3236913"/>
          <p14:tracePt t="701870" x="4508500" y="3236913"/>
          <p14:tracePt t="701886" x="4543425" y="3236913"/>
          <p14:tracePt t="701903" x="4565650" y="3236913"/>
          <p14:tracePt t="701920" x="4572000" y="3236913"/>
          <p14:tracePt t="701968" x="4579938" y="3236913"/>
          <p14:tracePt t="701976" x="4614863" y="3236913"/>
          <p14:tracePt t="701982" x="4622800" y="3236913"/>
          <p14:tracePt t="702002" x="4629150" y="3236913"/>
          <p14:tracePt t="702003" x="4651375" y="3236913"/>
          <p14:tracePt t="702020" x="4657725" y="3243263"/>
          <p14:tracePt t="702064" x="4679950" y="3257550"/>
          <p14:tracePt t="702072" x="4694238" y="3286125"/>
          <p14:tracePt t="702080" x="4700588" y="3300413"/>
          <p14:tracePt t="702088" x="4714875" y="3314700"/>
          <p14:tracePt t="702103" x="4743450" y="3336925"/>
          <p14:tracePt t="702119" x="4751388" y="3357563"/>
          <p14:tracePt t="702136" x="4757738" y="3379788"/>
          <p14:tracePt t="702153" x="4772025" y="3408363"/>
          <p14:tracePt t="702169" x="4772025" y="3436938"/>
          <p14:tracePt t="702185" x="4794250" y="3479800"/>
          <p14:tracePt t="702202" x="4794250" y="3486150"/>
          <p14:tracePt t="702219" x="4800600" y="3508375"/>
          <p14:tracePt t="702235" x="4800600" y="3543300"/>
          <p14:tracePt t="702252" x="4800600" y="3586163"/>
          <p14:tracePt t="702268" x="4814888" y="3622675"/>
          <p14:tracePt t="702286" x="4814888" y="3657600"/>
          <p14:tracePt t="702303" x="4814888" y="3686175"/>
          <p14:tracePt t="702319" x="4814888" y="3736975"/>
          <p14:tracePt t="702336" x="4814888" y="3771900"/>
          <p14:tracePt t="702352" x="4814888" y="3814763"/>
          <p14:tracePt t="702369" x="4814888" y="3836988"/>
          <p14:tracePt t="702385" x="4814888" y="3879850"/>
          <p14:tracePt t="702402" x="4814888" y="3900488"/>
          <p14:tracePt t="702418" x="4814888" y="3929063"/>
          <p14:tracePt t="702436" x="4814888" y="3943350"/>
          <p14:tracePt t="702451" x="4814888" y="3951288"/>
          <p14:tracePt t="702468" x="4814888" y="3971925"/>
          <p14:tracePt t="702485" x="4814888" y="4000500"/>
          <p14:tracePt t="702502" x="4808538" y="4051300"/>
          <p14:tracePt t="702518" x="4808538" y="4079875"/>
          <p14:tracePt t="702535" x="4808538" y="4122738"/>
          <p14:tracePt t="702553" x="4808538" y="4129088"/>
          <p14:tracePt t="702568" x="4808538" y="4143375"/>
          <p14:tracePt t="702586" x="4808538" y="4157663"/>
          <p14:tracePt t="702602" x="4808538" y="4171950"/>
          <p14:tracePt t="702619" x="4808538" y="4194175"/>
          <p14:tracePt t="702635" x="4808538" y="4208463"/>
          <p14:tracePt t="702651" x="4808538" y="4214813"/>
          <p14:tracePt t="702668" x="4808538" y="4237038"/>
          <p14:tracePt t="702685" x="4808538" y="4251325"/>
          <p14:tracePt t="702727" x="4808538" y="4257675"/>
          <p14:tracePt t="702759" x="4808538" y="4271963"/>
          <p14:tracePt t="702767" x="4808538" y="4279900"/>
          <p14:tracePt t="702775" x="4808538" y="4286250"/>
          <p14:tracePt t="702783" x="4808538" y="4294188"/>
          <p14:tracePt t="702798" x="4808538" y="4308475"/>
          <p14:tracePt t="702831" x="4808538" y="4314825"/>
          <p14:tracePt t="702904" x="4808538" y="4322763"/>
          <p14:tracePt t="703592" x="4800600" y="4329113"/>
          <p14:tracePt t="703656" x="4794250" y="4329113"/>
          <p14:tracePt t="703664" x="4786313" y="4329113"/>
          <p14:tracePt t="704232" x="4779963" y="4322763"/>
          <p14:tracePt t="704240" x="4779963" y="4314825"/>
          <p14:tracePt t="704245" x="4779963" y="4279900"/>
          <p14:tracePt t="704265" x="4779963" y="4271963"/>
          <p14:tracePt t="704266" x="4779963" y="4243388"/>
          <p14:tracePt t="704283" x="4779963" y="4208463"/>
          <p14:tracePt t="704299" x="4779963" y="4165600"/>
          <p14:tracePt t="704316" x="4779963" y="4143375"/>
          <p14:tracePt t="704333" x="4779963" y="4108450"/>
          <p14:tracePt t="704349" x="4779963" y="4079875"/>
          <p14:tracePt t="704367" x="4779963" y="4037013"/>
          <p14:tracePt t="704382" x="4772025" y="3994150"/>
          <p14:tracePt t="704382" x="4772025" y="3979863"/>
          <p14:tracePt t="704400" x="4757738" y="3908425"/>
          <p14:tracePt t="704416" x="4743450" y="3865563"/>
          <p14:tracePt t="704433" x="4743450" y="3843338"/>
          <p14:tracePt t="704448" x="4722813" y="3808413"/>
          <p14:tracePt t="704465" x="4722813" y="3800475"/>
          <p14:tracePt t="704482" x="4714875" y="3757613"/>
          <p14:tracePt t="704498" x="4714875" y="3743325"/>
          <p14:tracePt t="704515" x="4714875" y="3736975"/>
          <p14:tracePt t="704531" x="4700588" y="3714750"/>
          <p14:tracePt t="704599" x="4700588" y="3700463"/>
          <p14:tracePt t="704615" x="4700588" y="3694113"/>
          <p14:tracePt t="704711" x="4700588" y="3679825"/>
          <p14:tracePt t="704823" x="4700588" y="3665538"/>
          <p14:tracePt t="704823" x="4700588" y="3657600"/>
          <p14:tracePt t="704848" x="4700588" y="3651250"/>
          <p14:tracePt t="704864" x="4700588" y="3636963"/>
          <p14:tracePt t="704876" x="4708525" y="3629025"/>
          <p14:tracePt t="704881" x="4708525" y="3622675"/>
          <p14:tracePt t="704898" x="4708525" y="3614738"/>
          <p14:tracePt t="704916" x="4714875" y="3608388"/>
          <p14:tracePt t="704968" x="4714875" y="3600450"/>
          <p14:tracePt t="704976" x="4722813" y="3579813"/>
          <p14:tracePt t="704992" x="4729163" y="3571875"/>
          <p14:tracePt t="705001" x="4737100" y="3565525"/>
          <p14:tracePt t="705016" x="4737100" y="3551238"/>
          <p14:tracePt t="705032" x="4737100" y="3543300"/>
          <p14:tracePt t="705080" x="4743450" y="3536950"/>
          <p14:tracePt t="705575" x="4743450" y="3543300"/>
          <p14:tracePt t="705582" x="4737100" y="3543300"/>
          <p14:tracePt t="705597" x="4729163" y="3543300"/>
          <p14:tracePt t="705597" x="4722813" y="3551238"/>
          <p14:tracePt t="705680" x="4708525" y="3551238"/>
          <p14:tracePt t="705720" x="4700588" y="3551238"/>
          <p14:tracePt t="705728" x="4694238" y="3551238"/>
          <p14:tracePt t="705744" x="4686300" y="3551238"/>
          <p14:tracePt t="705760" x="4679950" y="3557588"/>
          <p14:tracePt t="705760" x="4672013" y="3557588"/>
          <p14:tracePt t="705776" x="4657725" y="3571875"/>
          <p14:tracePt t="705808" x="4651375" y="3571875"/>
          <p14:tracePt t="705816" x="4629150" y="3571875"/>
          <p14:tracePt t="705824" x="4614863" y="3579813"/>
          <p14:tracePt t="705847" x="4594225" y="3579813"/>
          <p14:tracePt t="705848" x="4586288" y="3579813"/>
          <p14:tracePt t="705865" x="4579938" y="3579813"/>
          <p14:tracePt t="705880" x="4572000" y="3579813"/>
          <p14:tracePt t="705897" x="4557713" y="3579813"/>
          <p14:tracePt t="705914" x="4551363" y="3579813"/>
          <p14:tracePt t="705930" x="4537075" y="3579813"/>
          <p14:tracePt t="705947" x="4529138" y="3579813"/>
          <p14:tracePt t="706096" x="4557713" y="3565525"/>
          <p14:tracePt t="706104" x="4579938" y="3551238"/>
          <p14:tracePt t="706104" x="4594225" y="3536950"/>
          <p14:tracePt t="706113" x="4629150" y="3514725"/>
          <p14:tracePt t="706130" x="4637088" y="3508375"/>
          <p14:tracePt t="706149" x="4643438" y="3494088"/>
          <p14:tracePt t="706163" x="4651375" y="3486150"/>
          <p14:tracePt t="706181" x="4657725" y="3457575"/>
          <p14:tracePt t="706196" x="4672013" y="3443288"/>
          <p14:tracePt t="706214" x="4672013" y="3429000"/>
          <p14:tracePt t="706229" x="4679950" y="3422650"/>
          <p14:tracePt t="706246" x="4679950" y="3408363"/>
          <p14:tracePt t="706246" x="4686300" y="3386138"/>
          <p14:tracePt t="706280" x="4686300" y="3379788"/>
          <p14:tracePt t="706424" x="4679950" y="3379788"/>
          <p14:tracePt t="706432" x="4651375" y="3400425"/>
          <p14:tracePt t="706435" x="4637088" y="3400425"/>
          <p14:tracePt t="706448" x="4608513" y="3422650"/>
          <p14:tracePt t="706456" x="4600575" y="3429000"/>
          <p14:tracePt t="706464" x="4579938" y="3436938"/>
          <p14:tracePt t="706464" x="4572000" y="3443288"/>
          <p14:tracePt t="706480" x="4529138" y="3465513"/>
          <p14:tracePt t="706496" x="4522788" y="3471863"/>
          <p14:tracePt t="706513" x="4479925" y="3486150"/>
          <p14:tracePt t="706560" x="4465638" y="3508375"/>
          <p14:tracePt t="706600" x="4457700" y="3508375"/>
          <p14:tracePt t="706608" x="4437063" y="3486150"/>
          <p14:tracePt t="706616" x="4429125" y="3471863"/>
          <p14:tracePt t="706629" x="4429125" y="3457575"/>
          <p14:tracePt t="706646" x="4414838" y="3429000"/>
          <p14:tracePt t="706663" x="4414838" y="3394075"/>
          <p14:tracePt t="706680" x="4414838" y="3386138"/>
          <p14:tracePt t="706720" x="4414838" y="3379788"/>
          <p14:tracePt t="706848" x="4422775" y="3386138"/>
          <p14:tracePt t="706864" x="4451350" y="3394075"/>
          <p14:tracePt t="706871" x="4465638" y="3408363"/>
          <p14:tracePt t="706881" x="4508500" y="3429000"/>
          <p14:tracePt t="706896" x="4543425" y="3457575"/>
          <p14:tracePt t="706912" x="4579938" y="3486150"/>
          <p14:tracePt t="706929" x="4594225" y="3500438"/>
          <p14:tracePt t="706945" x="4600575" y="3508375"/>
          <p14:tracePt t="707008" x="4608513" y="3514725"/>
          <p14:tracePt t="707720" x="4614863" y="3514725"/>
          <p14:tracePt t="707734" x="4629150" y="3514725"/>
          <p14:tracePt t="707735" x="4657725" y="3514725"/>
          <p14:tracePt t="707745" x="4672013" y="3514725"/>
          <p14:tracePt t="707761" x="4700588" y="3508375"/>
          <p14:tracePt t="707778" x="4743450" y="3500438"/>
          <p14:tracePt t="707794" x="4857750" y="3494088"/>
          <p14:tracePt t="707812" x="4972050" y="3457575"/>
          <p14:tracePt t="707827" x="5051425" y="3451225"/>
          <p14:tracePt t="707844" x="5143500" y="3429000"/>
          <p14:tracePt t="707861" x="5186363" y="3408363"/>
          <p14:tracePt t="707877" x="5243513" y="3400425"/>
          <p14:tracePt t="707895" x="5286375" y="3394075"/>
          <p14:tracePt t="707911" x="5308600" y="3371850"/>
          <p14:tracePt t="707911" x="5343525" y="3365500"/>
          <p14:tracePt t="707929" x="5386388" y="3357563"/>
          <p14:tracePt t="707944" x="5422900" y="3351213"/>
          <p14:tracePt t="707961" x="5465763" y="3328988"/>
          <p14:tracePt t="707978" x="5500688" y="3328988"/>
          <p14:tracePt t="707995" x="5543550" y="3328988"/>
          <p14:tracePt t="708011" x="5586413" y="3328988"/>
          <p14:tracePt t="708027" x="5608638" y="3328988"/>
          <p14:tracePt t="708044" x="5622925" y="3328988"/>
          <p14:tracePt t="708080" x="5629275" y="3328988"/>
          <p14:tracePt t="708094" x="5637213" y="3328988"/>
          <p14:tracePt t="708096" x="5672138" y="3328988"/>
          <p14:tracePt t="708111" x="5715000" y="3328988"/>
          <p14:tracePt t="708127" x="5751513" y="3328988"/>
          <p14:tracePt t="708145" x="5786438" y="3328988"/>
          <p14:tracePt t="708161" x="5808663" y="3328988"/>
          <p14:tracePt t="708177" x="5851525" y="3328988"/>
          <p14:tracePt t="708194" x="5880100" y="3343275"/>
          <p14:tracePt t="708210" x="5886450" y="3343275"/>
          <p14:tracePt t="708392" x="5886450" y="3351213"/>
          <p14:tracePt t="708400" x="5880100" y="3365500"/>
          <p14:tracePt t="708402" x="5872163" y="3371850"/>
          <p14:tracePt t="708410" x="5857875" y="3386138"/>
          <p14:tracePt t="708427" x="5843588" y="3400425"/>
          <p14:tracePt t="708445" x="5837238" y="3408363"/>
          <p14:tracePt t="708460" x="5815013" y="3422650"/>
          <p14:tracePt t="708477" x="5794375" y="3443288"/>
          <p14:tracePt t="708494" x="5780088" y="3451225"/>
          <p14:tracePt t="708510" x="5772150" y="3451225"/>
          <p14:tracePt t="708552" x="5751513" y="3457575"/>
          <p14:tracePt t="708568" x="5737225" y="3465513"/>
          <p14:tracePt t="708584" x="5729288" y="3465513"/>
          <p14:tracePt t="708588" x="5722938" y="3471863"/>
          <p14:tracePt t="708664" x="5715000" y="3486150"/>
          <p14:tracePt t="708704" x="5700713" y="3486150"/>
          <p14:tracePt t="708712" x="5672138" y="3479800"/>
          <p14:tracePt t="708733" x="5665788" y="3471863"/>
          <p14:tracePt t="708736" x="5665788" y="3457575"/>
          <p14:tracePt t="708743" x="5651500" y="3443288"/>
          <p14:tracePt t="708759" x="5651500" y="3422650"/>
          <p14:tracePt t="708778" x="5637213" y="3400425"/>
          <p14:tracePt t="708832" x="5637213" y="3394075"/>
          <p14:tracePt t="708968" x="5637213" y="3379788"/>
          <p14:tracePt t="708976" x="5637213" y="3371850"/>
          <p14:tracePt t="709008" x="5643563" y="3371850"/>
          <p14:tracePt t="709015" x="5651500" y="3371850"/>
          <p14:tracePt t="709024" x="5672138" y="3371850"/>
          <p14:tracePt t="709032" x="5686425" y="3371850"/>
          <p14:tracePt t="709072" x="5700713" y="3379788"/>
          <p14:tracePt t="709080" x="5715000" y="3394075"/>
          <p14:tracePt t="709096" x="5729288" y="3394075"/>
          <p14:tracePt t="709109" x="5743575" y="3400425"/>
          <p14:tracePt t="709109" x="5751513" y="3414713"/>
          <p14:tracePt t="709125" x="5786438" y="3436938"/>
          <p14:tracePt t="709142" x="5808663" y="3451225"/>
          <p14:tracePt t="709159" x="5837238" y="3457575"/>
          <p14:tracePt t="709176" x="5851525" y="3465513"/>
          <p14:tracePt t="709193" x="5857875" y="3471863"/>
          <p14:tracePt t="709209" x="5880100" y="3471863"/>
          <p14:tracePt t="709264" x="5886450" y="3471863"/>
          <p14:tracePt t="711213" x="5886450" y="3479800"/>
          <p14:tracePt t="713240" x="5886450" y="3486150"/>
          <p14:tracePt t="713455" x="5872163" y="3486150"/>
          <p14:tracePt t="714679" x="5851525" y="3486150"/>
          <p14:tracePt t="714759" x="5843588" y="3486150"/>
          <p14:tracePt t="714791" x="5837238" y="3486150"/>
          <p14:tracePt t="714799" x="5822950" y="3500438"/>
          <p14:tracePt t="714831" x="5815013" y="3500438"/>
          <p14:tracePt t="714863" x="5808663" y="3500438"/>
          <p14:tracePt t="714871" x="5800725" y="3500438"/>
          <p14:tracePt t="714879" x="5780088" y="3500438"/>
          <p14:tracePt t="714887" x="5765800" y="3500438"/>
          <p14:tracePt t="714901" x="5737225" y="3508375"/>
          <p14:tracePt t="714917" x="5722938" y="3508375"/>
          <p14:tracePt t="714933" x="5708650" y="3508375"/>
          <p14:tracePt t="714968" x="5700713" y="3514725"/>
          <p14:tracePt t="715047" x="5694363" y="3514725"/>
          <p14:tracePt t="715063" x="5686425" y="3514725"/>
          <p14:tracePt t="715071" x="5665788" y="3514725"/>
          <p14:tracePt t="715079" x="5657850" y="3514725"/>
          <p14:tracePt t="715083" x="5643563" y="3514725"/>
          <p14:tracePt t="715100" x="5614988" y="3486150"/>
          <p14:tracePt t="715116" x="5600700" y="3479800"/>
          <p14:tracePt t="715133" x="5594350" y="3471863"/>
          <p14:tracePt t="715150" x="5586413" y="3457575"/>
          <p14:tracePt t="715167" x="5572125" y="3451225"/>
          <p14:tracePt t="715215" x="5565775" y="3443288"/>
          <p14:tracePt t="715279" x="5565775" y="3429000"/>
          <p14:tracePt t="715287" x="5565775" y="3422650"/>
          <p14:tracePt t="715304" x="5565775" y="3414713"/>
          <p14:tracePt t="715304" x="5565775" y="3408363"/>
          <p14:tracePt t="715317" x="5565775" y="3394075"/>
          <p14:tracePt t="715333" x="5565775" y="3386138"/>
          <p14:tracePt t="715350" x="5565775" y="3379788"/>
          <p14:tracePt t="715415" x="5572125" y="3357563"/>
          <p14:tracePt t="715447" x="5586413" y="3343275"/>
          <p14:tracePt t="715480" x="5594350" y="3336925"/>
          <p14:tracePt t="715495" x="5600700" y="3328988"/>
          <p14:tracePt t="715511" x="5608638" y="3328988"/>
          <p14:tracePt t="715529" x="5622925" y="3328988"/>
          <p14:tracePt t="715543" x="5643563" y="3314700"/>
          <p14:tracePt t="715551" x="5651500" y="3314700"/>
          <p14:tracePt t="715559" x="5657850" y="3314700"/>
          <p14:tracePt t="715566" x="5686425" y="3300413"/>
          <p14:tracePt t="715584" x="5700713" y="3300413"/>
          <p14:tracePt t="715600" x="5729288" y="3300413"/>
          <p14:tracePt t="715616" x="5743575" y="3300413"/>
          <p14:tracePt t="715632" x="5765800" y="3300413"/>
          <p14:tracePt t="715650" x="5772150" y="3300413"/>
          <p14:tracePt t="715666" x="5780088" y="3300413"/>
          <p14:tracePt t="715682" x="5800725" y="3300413"/>
          <p14:tracePt t="715699" x="5808663" y="3300413"/>
          <p14:tracePt t="715716" x="5822950" y="3300413"/>
          <p14:tracePt t="715732" x="5843588" y="3300413"/>
          <p14:tracePt t="715749" x="5851525" y="3300413"/>
          <p14:tracePt t="715765" x="5872163" y="3300413"/>
          <p14:tracePt t="715782" x="5886450" y="3308350"/>
          <p14:tracePt t="715799" x="5900738" y="3322638"/>
          <p14:tracePt t="715816" x="5922963" y="3343275"/>
          <p14:tracePt t="715833" x="5943600" y="3357563"/>
          <p14:tracePt t="715849" x="5957888" y="3379788"/>
          <p14:tracePt t="715867" x="5972175" y="3394075"/>
          <p14:tracePt t="715882" x="5986463" y="3414713"/>
          <p14:tracePt t="715927" x="5986463" y="3429000"/>
          <p14:tracePt t="715959" x="5986463" y="3443288"/>
          <p14:tracePt t="715967" x="5986463" y="3451225"/>
          <p14:tracePt t="715974" x="5986463" y="3465513"/>
          <p14:tracePt t="715982" x="5986463" y="3486150"/>
          <p14:tracePt t="715999" x="5986463" y="3500438"/>
          <p14:tracePt t="716048" x="5986463" y="3508375"/>
          <p14:tracePt t="716055" x="5972175" y="3529013"/>
          <p14:tracePt t="716063" x="5965825" y="3536950"/>
          <p14:tracePt t="716066" x="5929313" y="3536950"/>
          <p14:tracePt t="716085" x="5915025" y="3536950"/>
          <p14:tracePt t="716099" x="5894388" y="3536950"/>
          <p14:tracePt t="716115" x="5886450" y="3536950"/>
          <p14:tracePt t="716132" x="5857875" y="3536950"/>
          <p14:tracePt t="716148" x="5837238" y="3536950"/>
          <p14:tracePt t="716166" x="5815013" y="3536950"/>
          <p14:tracePt t="716182" x="5808663" y="3536950"/>
          <p14:tracePt t="716198" x="5800725" y="3536950"/>
          <p14:tracePt t="716408" x="5786438" y="3543300"/>
          <p14:tracePt t="716416" x="5786438" y="3557588"/>
          <p14:tracePt t="716419" x="5786438" y="3600450"/>
          <p14:tracePt t="716432" x="5772150" y="3651250"/>
          <p14:tracePt t="716448" x="5751513" y="3694113"/>
          <p14:tracePt t="716466" x="5751513" y="3729038"/>
          <p14:tracePt t="716481" x="5751513" y="3757613"/>
          <p14:tracePt t="716499" x="5751513" y="3794125"/>
          <p14:tracePt t="716515" x="5751513" y="3829050"/>
          <p14:tracePt t="716532" x="5743575" y="3871913"/>
          <p14:tracePt t="716548" x="5743575" y="3922713"/>
          <p14:tracePt t="716565" x="5743575" y="3979863"/>
          <p14:tracePt t="716582" x="5743575" y="4014788"/>
          <p14:tracePt t="716598" x="5743575" y="4065588"/>
          <p14:tracePt t="716598" x="5743575" y="4086225"/>
          <p14:tracePt t="716616" x="5743575" y="4108450"/>
          <p14:tracePt t="716632" x="5743575" y="4143375"/>
          <p14:tracePt t="716649" x="5743575" y="4151313"/>
          <p14:tracePt t="716665" x="5743575" y="4179888"/>
          <p14:tracePt t="716682" x="5751513" y="4214813"/>
          <p14:tracePt t="716698" x="5780088" y="4251325"/>
          <p14:tracePt t="716715" x="5800725" y="4286250"/>
          <p14:tracePt t="716731" x="5829300" y="4308475"/>
          <p14:tracePt t="716748" x="5851525" y="4337050"/>
          <p14:tracePt t="716765" x="5880100" y="4357688"/>
          <p14:tracePt t="716781" x="5915025" y="4394200"/>
          <p14:tracePt t="716798" x="5943600" y="4408488"/>
          <p14:tracePt t="716815" x="5994400" y="4451350"/>
          <p14:tracePt t="716831" x="6057900" y="4471988"/>
          <p14:tracePt t="716848" x="6072188" y="4479925"/>
          <p14:tracePt t="716866" x="6100763" y="4500563"/>
          <p14:tracePt t="716882" x="6137275" y="4514850"/>
          <p14:tracePt t="716898" x="6157913" y="4529138"/>
          <p14:tracePt t="716914" x="6186488" y="4529138"/>
          <p14:tracePt t="717000" x="6194425" y="4537075"/>
          <p14:tracePt t="717010" x="6200775" y="4543425"/>
          <p14:tracePt t="717024" x="6200775" y="4551363"/>
          <p14:tracePt t="717040" x="6208713" y="4565650"/>
          <p14:tracePt t="717072" x="6208713" y="4586288"/>
          <p14:tracePt t="717080" x="6229350" y="4600575"/>
          <p14:tracePt t="717080" x="6229350" y="4608513"/>
          <p14:tracePt t="717089" x="6237288" y="4614863"/>
          <p14:tracePt t="717097" x="6237288" y="4629150"/>
          <p14:tracePt t="717114" x="6237288" y="4665663"/>
          <p14:tracePt t="717132" x="6237288" y="4708525"/>
          <p14:tracePt t="717147" x="6243638" y="4751388"/>
          <p14:tracePt t="717165" x="6251575" y="4800600"/>
          <p14:tracePt t="717181" x="6251575" y="4851400"/>
          <p14:tracePt t="717197" x="6251575" y="4908550"/>
          <p14:tracePt t="717214" x="6251575" y="4951413"/>
          <p14:tracePt t="717230" x="6251575" y="4994275"/>
          <p14:tracePt t="717230" x="6251575" y="5000625"/>
          <p14:tracePt t="717248" x="6251575" y="5022850"/>
          <p14:tracePt t="717264" x="6251575" y="5037138"/>
          <p14:tracePt t="717281" x="6251575" y="5057775"/>
          <p14:tracePt t="717297" x="6251575" y="5072063"/>
          <p14:tracePt t="717315" x="6251575" y="5080000"/>
          <p14:tracePt t="717360" x="6251575" y="5094288"/>
          <p14:tracePt t="717370" x="6251575" y="5100638"/>
          <p14:tracePt t="717376" x="6251575" y="5108575"/>
          <p14:tracePt t="717384" x="6251575" y="5114925"/>
          <p14:tracePt t="717397" x="6243638" y="5143500"/>
          <p14:tracePt t="717414" x="6229350" y="5151438"/>
          <p14:tracePt t="717448" x="6223000" y="5180013"/>
          <p14:tracePt t="717448" x="6208713" y="5194300"/>
          <p14:tracePt t="717465" x="6186488" y="5208588"/>
          <p14:tracePt t="717480" x="6165850" y="5222875"/>
          <p14:tracePt t="717496" x="6143625" y="5229225"/>
          <p14:tracePt t="717513" x="6137275" y="5229225"/>
          <p14:tracePt t="717530" x="6115050" y="5229225"/>
          <p14:tracePt t="717546" x="6072188" y="5229225"/>
          <p14:tracePt t="717563" x="6008688" y="5243513"/>
          <p14:tracePt t="717580" x="5937250" y="5243513"/>
          <p14:tracePt t="717596" x="5894388" y="5243513"/>
          <p14:tracePt t="717614" x="5837238" y="5243513"/>
          <p14:tracePt t="717630" x="5808663" y="5243513"/>
          <p14:tracePt t="717647" x="5765800" y="5229225"/>
          <p14:tracePt t="717664" x="5737225" y="5214938"/>
          <p14:tracePt t="717680" x="5700713" y="5186363"/>
          <p14:tracePt t="717696" x="5651500" y="5137150"/>
          <p14:tracePt t="717713" x="5600700" y="5094288"/>
          <p14:tracePt t="717729" x="5572125" y="5065713"/>
          <p14:tracePt t="717746" x="5557838" y="5029200"/>
          <p14:tracePt t="717763" x="5522913" y="4957763"/>
          <p14:tracePt t="717779" x="5508625" y="4886325"/>
          <p14:tracePt t="717796" x="5494338" y="4843463"/>
          <p14:tracePt t="717813" x="5480050" y="4800600"/>
          <p14:tracePt t="717830" x="5480050" y="4757738"/>
          <p14:tracePt t="717846" x="5465763" y="4708525"/>
          <p14:tracePt t="717862" x="5457825" y="4637088"/>
          <p14:tracePt t="717881" x="5429250" y="4594225"/>
          <p14:tracePt t="717896" x="5422900" y="4551363"/>
          <p14:tracePt t="717914" x="5422900" y="4500563"/>
          <p14:tracePt t="717930" x="5414963" y="4451350"/>
          <p14:tracePt t="717946" x="5414963" y="4400550"/>
          <p14:tracePt t="717963" x="5414963" y="4357688"/>
          <p14:tracePt t="717979" x="5414963" y="4329113"/>
          <p14:tracePt t="717996" x="5414963" y="4300538"/>
          <p14:tracePt t="718012" x="5414963" y="4265613"/>
          <p14:tracePt t="718029" x="5414963" y="4237038"/>
          <p14:tracePt t="718045" x="5429250" y="4208463"/>
          <p14:tracePt t="718062" x="5443538" y="4194175"/>
          <p14:tracePt t="718079" x="5472113" y="4157663"/>
          <p14:tracePt t="718096" x="5494338" y="4143375"/>
          <p14:tracePt t="718112" x="5514975" y="4137025"/>
          <p14:tracePt t="718130" x="5529263" y="4137025"/>
          <p14:tracePt t="718147" x="5551488" y="4122738"/>
          <p14:tracePt t="718163" x="5594350" y="4122738"/>
          <p14:tracePt t="718180" x="5637213" y="4122738"/>
          <p14:tracePt t="718196" x="5680075" y="4122738"/>
          <p14:tracePt t="718214" x="5737225" y="4122738"/>
          <p14:tracePt t="718229" x="5780088" y="4122738"/>
          <p14:tracePt t="718246" x="5843588" y="4122738"/>
          <p14:tracePt t="718262" x="5894388" y="4122738"/>
          <p14:tracePt t="718280" x="5900738" y="4122738"/>
          <p14:tracePt t="718296" x="5937250" y="4129088"/>
          <p14:tracePt t="718314" x="5965825" y="4137025"/>
          <p14:tracePt t="718329" x="5994400" y="4157663"/>
          <p14:tracePt t="718384" x="6008688" y="4157663"/>
          <p14:tracePt t="718392" x="6015038" y="4165600"/>
          <p14:tracePt t="718400" x="6029325" y="4171950"/>
          <p14:tracePt t="718416" x="6051550" y="4179888"/>
          <p14:tracePt t="718416" x="6065838" y="4194175"/>
          <p14:tracePt t="718432" x="6072188" y="4200525"/>
          <p14:tracePt t="718440" x="6080125" y="4229100"/>
          <p14:tracePt t="718448" x="6108700" y="4257675"/>
          <p14:tracePt t="718463" x="6122988" y="4286250"/>
          <p14:tracePt t="718478" x="6151563" y="4329113"/>
          <p14:tracePt t="718496" x="6157913" y="4357688"/>
          <p14:tracePt t="718512" x="6165850" y="4394200"/>
          <p14:tracePt t="718528" x="6186488" y="4422775"/>
          <p14:tracePt t="718545" x="6194425" y="4451350"/>
          <p14:tracePt t="718562" x="6200775" y="4486275"/>
          <p14:tracePt t="718579" x="6208713" y="4537075"/>
          <p14:tracePt t="718595" x="6229350" y="4579938"/>
          <p14:tracePt t="718612" x="6237288" y="4614863"/>
          <p14:tracePt t="718628" x="6237288" y="4651375"/>
          <p14:tracePt t="718645" x="6237288" y="4679950"/>
          <p14:tracePt t="718662" x="6237288" y="4708525"/>
          <p14:tracePt t="718679" x="6237288" y="4743450"/>
          <p14:tracePt t="718679" x="6237288" y="4757738"/>
          <p14:tracePt t="718696" x="6237288" y="4779963"/>
          <p14:tracePt t="718712" x="6237288" y="4822825"/>
          <p14:tracePt t="718729" x="6237288" y="4872038"/>
          <p14:tracePt t="718745" x="6237288" y="4922838"/>
          <p14:tracePt t="718762" x="6237288" y="4965700"/>
          <p14:tracePt t="718778" x="6237288" y="5000625"/>
          <p14:tracePt t="718796" x="6237288" y="5029200"/>
          <p14:tracePt t="718812" x="6237288" y="5072063"/>
          <p14:tracePt t="718828" x="6237288" y="5122863"/>
          <p14:tracePt t="718845" x="6237288" y="5143500"/>
          <p14:tracePt t="718861" x="6237288" y="5180013"/>
          <p14:tracePt t="718861" x="6237288" y="5186363"/>
          <p14:tracePt t="718880" x="6237288" y="5200650"/>
          <p14:tracePt t="718894" x="6237288" y="5214938"/>
          <p14:tracePt t="718912" x="6237288" y="5237163"/>
          <p14:tracePt t="718928" x="6223000" y="5272088"/>
          <p14:tracePt t="718945" x="6223000" y="5294313"/>
          <p14:tracePt t="718962" x="6208713" y="5329238"/>
          <p14:tracePt t="718978" x="6208713" y="5365750"/>
          <p14:tracePt t="718995" x="6180138" y="5386388"/>
          <p14:tracePt t="719011" x="6172200" y="5394325"/>
          <p14:tracePt t="719028" x="6165850" y="5408613"/>
          <p14:tracePt t="719044" x="6157913" y="5414963"/>
          <p14:tracePt t="719061" x="6137275" y="5429250"/>
          <p14:tracePt t="719078" x="6100763" y="5451475"/>
          <p14:tracePt t="719095" x="6051550" y="5465763"/>
          <p14:tracePt t="719111" x="5980113" y="5494338"/>
          <p14:tracePt t="719128" x="5908675" y="5494338"/>
          <p14:tracePt t="719145" x="5880100" y="5494338"/>
          <p14:tracePt t="719162" x="5822950" y="5500688"/>
          <p14:tracePt t="719178" x="5800725" y="5500688"/>
          <p14:tracePt t="719194" x="5786438" y="5500688"/>
          <p14:tracePt t="719212" x="5765800" y="5500688"/>
          <p14:tracePt t="719227" x="5729288" y="5500688"/>
          <p14:tracePt t="719245" x="5694363" y="5500688"/>
          <p14:tracePt t="719261" x="5643563" y="5500688"/>
          <p14:tracePt t="719278" x="5622925" y="5500688"/>
          <p14:tracePt t="719294" x="5594350" y="5500688"/>
          <p14:tracePt t="719311" x="5572125" y="5486400"/>
          <p14:tracePt t="719328" x="5537200" y="5451475"/>
          <p14:tracePt t="719344" x="5508625" y="5414963"/>
          <p14:tracePt t="719361" x="5494338" y="5380038"/>
          <p14:tracePt t="719377" x="5457825" y="5343525"/>
          <p14:tracePt t="719395" x="5437188" y="5308600"/>
          <p14:tracePt t="719411" x="5414963" y="5265738"/>
          <p14:tracePt t="719428" x="5386388" y="5222875"/>
          <p14:tracePt t="719444" x="5357813" y="5194300"/>
          <p14:tracePt t="719460" x="5351463" y="5165725"/>
          <p14:tracePt t="719477" x="5337175" y="5122863"/>
          <p14:tracePt t="719494" x="5329238" y="5100638"/>
          <p14:tracePt t="719511" x="5329238" y="5057775"/>
          <p14:tracePt t="719527" x="5314950" y="5000625"/>
          <p14:tracePt t="719544" x="5308600" y="4972050"/>
          <p14:tracePt t="719560" x="5308600" y="4957763"/>
          <p14:tracePt t="719577" x="5308600" y="4943475"/>
          <p14:tracePt t="719593" x="5308600" y="4914900"/>
          <p14:tracePt t="719610" x="5308600" y="4879975"/>
          <p14:tracePt t="719627" x="5308600" y="4822825"/>
          <p14:tracePt t="719644" x="5308600" y="4786313"/>
          <p14:tracePt t="719662" x="5308600" y="4751388"/>
          <p14:tracePt t="719678" x="5308600" y="4729163"/>
          <p14:tracePt t="719694" x="5314950" y="4694238"/>
          <p14:tracePt t="719710" x="5329238" y="4643438"/>
          <p14:tracePt t="719727" x="5372100" y="4586288"/>
          <p14:tracePt t="719744" x="5394325" y="4529138"/>
          <p14:tracePt t="719761" x="5400675" y="4508500"/>
          <p14:tracePt t="719777" x="5408613" y="4451350"/>
          <p14:tracePt t="719794" x="5422900" y="4437063"/>
          <p14:tracePt t="719811" x="5437188" y="4408488"/>
          <p14:tracePt t="719826" x="5457825" y="4371975"/>
          <p14:tracePt t="719844" x="5480050" y="4343400"/>
          <p14:tracePt t="719860" x="5508625" y="4294188"/>
          <p14:tracePt t="719877" x="5514975" y="4279900"/>
          <p14:tracePt t="719893" x="5522913" y="4271963"/>
          <p14:tracePt t="719911" x="5522913" y="4265613"/>
          <p14:tracePt t="719927" x="5543550" y="4229100"/>
          <p14:tracePt t="719976" x="5551488" y="4222750"/>
          <p14:tracePt t="719976" x="5580063" y="4214813"/>
          <p14:tracePt t="719992" x="5608638" y="4179888"/>
          <p14:tracePt t="720010" x="5637213" y="4171950"/>
          <p14:tracePt t="720016" x="5680075" y="4165600"/>
          <p14:tracePt t="720027" x="5722938" y="4157663"/>
          <p14:tracePt t="720043" x="5772150" y="4157663"/>
          <p14:tracePt t="720060" x="5786438" y="4157663"/>
          <p14:tracePt t="720076" x="5800725" y="4157663"/>
          <p14:tracePt t="720093" x="5815013" y="4157663"/>
          <p14:tracePt t="720110" x="5851525" y="4157663"/>
          <p14:tracePt t="720126" x="5865813" y="4157663"/>
          <p14:tracePt t="720126" x="5886450" y="4157663"/>
          <p14:tracePt t="720144" x="5900738" y="4157663"/>
          <p14:tracePt t="720159" x="5915025" y="4157663"/>
          <p14:tracePt t="720206" x="5922963" y="4157663"/>
          <p14:tracePt t="720216" x="5929313" y="4157663"/>
          <p14:tracePt t="720234" x="5951538" y="4171950"/>
          <p14:tracePt t="720247" x="5965825" y="4194175"/>
          <p14:tracePt t="720263" x="5980113" y="4208463"/>
          <p14:tracePt t="720271" x="5980113" y="4214813"/>
          <p14:tracePt t="720279" x="5994400" y="4237038"/>
          <p14:tracePt t="720293" x="5994400" y="4243388"/>
          <p14:tracePt t="720327" x="5994400" y="4251325"/>
          <p14:tracePt t="720328" x="6000750" y="4257675"/>
          <p14:tracePt t="720342" x="6008688" y="4265613"/>
          <p14:tracePt t="720376" x="6008688" y="4286250"/>
          <p14:tracePt t="720377" x="6008688" y="4300538"/>
          <p14:tracePt t="720393" x="6008688" y="4322763"/>
          <p14:tracePt t="720409" x="6008688" y="4337050"/>
          <p14:tracePt t="720426" x="6008688" y="4343400"/>
          <p14:tracePt t="720443" x="6008688" y="4357688"/>
          <p14:tracePt t="720459" x="6008688" y="4379913"/>
          <p14:tracePt t="720476" x="5994400" y="4386263"/>
          <p14:tracePt t="720492" x="5965825" y="4394200"/>
          <p14:tracePt t="720509" x="5951538" y="4394200"/>
          <p14:tracePt t="720525" x="5943600" y="4394200"/>
          <p14:tracePt t="720576" x="5937250" y="4394200"/>
          <p14:tracePt t="720592" x="5929313" y="4394200"/>
          <p14:tracePt t="720624" x="5922963" y="4394200"/>
          <p14:tracePt t="720634" x="5908675" y="4394200"/>
          <p14:tracePt t="720639" x="5900738" y="4394200"/>
          <p14:tracePt t="720648" x="5886450" y="4394200"/>
          <p14:tracePt t="720659" x="5865813" y="4394200"/>
          <p14:tracePt t="720676" x="5851525" y="4394200"/>
          <p14:tracePt t="720692" x="5843588" y="4394200"/>
          <p14:tracePt t="720727" x="5829300" y="4394200"/>
          <p14:tracePt t="720728" x="5822950" y="4394200"/>
          <p14:tracePt t="720742" x="5815013" y="4394200"/>
          <p14:tracePt t="720758" x="5800725" y="4379913"/>
          <p14:tracePt t="720816" x="5794375" y="4371975"/>
          <p14:tracePt t="720849" x="5786438" y="4365625"/>
          <p14:tracePt t="720879" x="5780088" y="4357688"/>
          <p14:tracePt t="720887" x="5757863" y="4337050"/>
          <p14:tracePt t="720919" x="5757863" y="4329113"/>
          <p14:tracePt t="720928" x="5743575" y="4314825"/>
          <p14:tracePt t="720943" x="5743575" y="4308475"/>
          <p14:tracePt t="720960" x="5743575" y="4300538"/>
          <p14:tracePt t="720992" x="5743575" y="4294188"/>
          <p14:tracePt t="721000" x="5743575" y="4286250"/>
          <p14:tracePt t="721009" x="5743575" y="4271963"/>
          <p14:tracePt t="721016" x="5743575" y="4265613"/>
          <p14:tracePt t="721025" x="5743575" y="4257675"/>
          <p14:tracePt t="721064" x="5743575" y="4251325"/>
          <p14:tracePt t="721192" x="5743575" y="4222750"/>
          <p14:tracePt t="721288" x="5751513" y="4222750"/>
          <p14:tracePt t="721296" x="5765800" y="4222750"/>
          <p14:tracePt t="721308" x="5772150" y="4214813"/>
          <p14:tracePt t="721316" x="5786438" y="4214813"/>
          <p14:tracePt t="721325" x="5808663" y="4214813"/>
          <p14:tracePt t="721341" x="5815013" y="4208463"/>
          <p14:tracePt t="721400" x="5822950" y="4208463"/>
          <p14:tracePt t="721448" x="5829300" y="4208463"/>
          <p14:tracePt t="721463" x="5843588" y="4208463"/>
          <p14:tracePt t="721496" x="5851525" y="4208463"/>
          <p14:tracePt t="721503" x="5857875" y="4208463"/>
          <p14:tracePt t="721511" x="5865813" y="4208463"/>
          <p14:tracePt t="721559" x="5894388" y="4208463"/>
          <p14:tracePt t="721567" x="5900738" y="4214813"/>
          <p14:tracePt t="721615" x="5908675" y="4222750"/>
          <p14:tracePt t="721623" x="5915025" y="4229100"/>
          <p14:tracePt t="721642" x="5929313" y="4251325"/>
          <p14:tracePt t="721655" x="5937250" y="4265613"/>
          <p14:tracePt t="721663" x="5937250" y="4271963"/>
          <p14:tracePt t="721671" x="5937250" y="4286250"/>
          <p14:tracePt t="721679" x="5943600" y="4294188"/>
          <p14:tracePt t="721691" x="5951538" y="4308475"/>
          <p14:tracePt t="721707" x="5951538" y="4322763"/>
          <p14:tracePt t="721724" x="5951538" y="4337050"/>
          <p14:tracePt t="721741" x="5951538" y="4343400"/>
          <p14:tracePt t="721856" x="5951538" y="4351338"/>
          <p14:tracePt t="721896" x="5951538" y="4365625"/>
          <p14:tracePt t="721904" x="5951538" y="4371975"/>
          <p14:tracePt t="721912" x="5943600" y="4371975"/>
          <p14:tracePt t="721915" x="5937250" y="4379913"/>
          <p14:tracePt t="721924" x="5929313" y="4379913"/>
          <p14:tracePt t="721940" x="5922963" y="4386263"/>
          <p14:tracePt t="722080" x="5908675" y="4386263"/>
          <p14:tracePt t="722096" x="5900738" y="4386263"/>
          <p14:tracePt t="722112" x="5894388" y="4386263"/>
          <p14:tracePt t="722120" x="5886450" y="4386263"/>
          <p14:tracePt t="722128" x="5851525" y="4386263"/>
          <p14:tracePt t="722140" x="5822950" y="4386263"/>
          <p14:tracePt t="722200" x="5815013" y="4379913"/>
          <p14:tracePt t="722216" x="5808663" y="4379913"/>
          <p14:tracePt t="722224" x="5800725" y="4371975"/>
          <p14:tracePt t="722232" x="5786438" y="4371975"/>
          <p14:tracePt t="722416" x="5780088" y="4365625"/>
          <p14:tracePt t="722424" x="5757863" y="4351338"/>
          <p14:tracePt t="722425" x="5743575" y="4322763"/>
          <p14:tracePt t="722440" x="5737225" y="4314825"/>
          <p14:tracePt t="722456" x="5729288" y="4294188"/>
          <p14:tracePt t="722474" x="5715000" y="4279900"/>
          <p14:tracePt t="722512" x="5715000" y="4265613"/>
          <p14:tracePt t="722520" x="5700713" y="4237038"/>
          <p14:tracePt t="722576" x="5694363" y="4229100"/>
          <p14:tracePt t="722624" x="5686425" y="4222750"/>
          <p14:tracePt t="722640" x="5686425" y="4214813"/>
          <p14:tracePt t="722679" x="5686425" y="4208463"/>
          <p14:tracePt t="722728" x="5694363" y="4194175"/>
          <p14:tracePt t="722800" x="5700713" y="4194175"/>
          <p14:tracePt t="722800" x="5708650" y="4194175"/>
          <p14:tracePt t="722823" x="5729288" y="4194175"/>
          <p14:tracePt t="722824" x="5743575" y="4194175"/>
          <p14:tracePt t="722863" x="5751513" y="4194175"/>
          <p14:tracePt t="722960" x="5765800" y="4194175"/>
          <p14:tracePt t="722976" x="5772150" y="4194175"/>
          <p14:tracePt t="722984" x="5780088" y="4194175"/>
          <p14:tracePt t="722990" x="5800725" y="4194175"/>
          <p14:tracePt t="723006" x="5815013" y="4194175"/>
          <p14:tracePt t="723022" x="5822950" y="4194175"/>
          <p14:tracePt t="723112" x="5843588" y="4194175"/>
          <p14:tracePt t="723128" x="5851525" y="4194175"/>
          <p14:tracePt t="723200" x="5857875" y="4194175"/>
          <p14:tracePt t="723208" x="5865813" y="4194175"/>
          <p14:tracePt t="723239" x="5886450" y="4200525"/>
          <p14:tracePt t="723271" x="5894388" y="4208463"/>
          <p14:tracePt t="723279" x="5908675" y="4222750"/>
          <p14:tracePt t="723289" x="5937250" y="4237038"/>
          <p14:tracePt t="723343" x="5943600" y="4243388"/>
          <p14:tracePt t="723383" x="5951538" y="4251325"/>
          <p14:tracePt t="723431" x="5951538" y="4257675"/>
          <p14:tracePt t="723472" x="5951538" y="4271963"/>
          <p14:tracePt t="723479" x="5951538" y="4279900"/>
          <p14:tracePt t="723487" x="5951538" y="4286250"/>
          <p14:tracePt t="723519" x="5951538" y="4294188"/>
          <p14:tracePt t="723566" x="5929313" y="4314825"/>
          <p14:tracePt t="723591" x="5922963" y="4322763"/>
          <p14:tracePt t="723624" x="5915025" y="4329113"/>
          <p14:tracePt t="723664" x="5900738" y="4329113"/>
          <p14:tracePt t="723672" x="5894388" y="4337050"/>
          <p14:tracePt t="723720" x="5886450" y="4337050"/>
          <p14:tracePt t="723736" x="5880100" y="4337050"/>
          <p14:tracePt t="723752" x="5857875" y="4343400"/>
          <p14:tracePt t="723784" x="5843588" y="4343400"/>
          <p14:tracePt t="723792" x="5837238" y="4343400"/>
          <p14:tracePt t="723805" x="5822950" y="4343400"/>
          <p14:tracePt t="723840" x="5815013" y="4343400"/>
          <p14:tracePt t="723843" x="5808663" y="4343400"/>
          <p14:tracePt t="723864" x="5800725" y="4343400"/>
          <p14:tracePt t="723872" x="5786438" y="4343400"/>
          <p14:tracePt t="723880" x="5772150" y="4343400"/>
          <p14:tracePt t="723889" x="5751513" y="4343400"/>
          <p14:tracePt t="723905" x="5743575" y="4343400"/>
          <p14:tracePt t="723960" x="5737225" y="4343400"/>
          <p14:tracePt t="724040" x="5729288" y="4343400"/>
          <p14:tracePt t="724088" x="5715000" y="4343400"/>
          <p14:tracePt t="724119" x="5708650" y="4343400"/>
          <p14:tracePt t="724135" x="5694363" y="4343400"/>
          <p14:tracePt t="724175" x="5686425" y="4337050"/>
          <p14:tracePt t="724183" x="5680075" y="4329113"/>
          <p14:tracePt t="724199" x="5672138" y="4322763"/>
          <p14:tracePt t="724214" x="5665788" y="4322763"/>
          <p14:tracePt t="724237" x="5657850" y="4314825"/>
          <p14:tracePt t="724237" x="5651500" y="4308475"/>
          <p14:tracePt t="724254" x="5643563" y="4294188"/>
          <p14:tracePt t="724287" x="5637213" y="4271963"/>
          <p14:tracePt t="724335" x="5629275" y="4265613"/>
          <p14:tracePt t="724343" x="5629275" y="4257675"/>
          <p14:tracePt t="724353" x="5622925" y="4251325"/>
          <p14:tracePt t="724359" x="5622925" y="4243388"/>
          <p14:tracePt t="724423" x="5622925" y="4237038"/>
          <p14:tracePt t="724440" x="5622925" y="4222750"/>
          <p14:tracePt t="724447" x="5622925" y="4214813"/>
          <p14:tracePt t="724456" x="5622925" y="4208463"/>
          <p14:tracePt t="724472" x="5622925" y="4200525"/>
          <p14:tracePt t="724474" x="5629275" y="4194175"/>
          <p14:tracePt t="724505" x="5629275" y="4186238"/>
          <p14:tracePt t="724528" x="5637213" y="4179888"/>
          <p14:tracePt t="724544" x="5643563" y="4171950"/>
          <p14:tracePt t="724559" x="5657850" y="4151313"/>
          <p14:tracePt t="724608" x="5665788" y="4151313"/>
          <p14:tracePt t="724615" x="5672138" y="4151313"/>
          <p14:tracePt t="724622" x="5694363" y="4151313"/>
          <p14:tracePt t="724687" x="5700713" y="4151313"/>
          <p14:tracePt t="724719" x="5708650" y="4151313"/>
          <p14:tracePt t="724727" x="5715000" y="4151313"/>
          <p14:tracePt t="724743" x="5729288" y="4151313"/>
          <p14:tracePt t="725007" x="5737225" y="4151313"/>
          <p14:tracePt t="725071" x="5743575" y="4151313"/>
          <p14:tracePt t="725175" x="5751513" y="4151313"/>
          <p14:tracePt t="725183" x="5765800" y="4151313"/>
          <p14:tracePt t="725224" x="5772150" y="4151313"/>
          <p14:tracePt t="725232" x="5780088" y="4151313"/>
          <p14:tracePt t="725280" x="5786438" y="4151313"/>
          <p14:tracePt t="725312" x="5800725" y="4151313"/>
          <p14:tracePt t="725343" x="5808663" y="4151313"/>
          <p14:tracePt t="725352" x="5815013" y="4151313"/>
          <p14:tracePt t="725383" x="5822950" y="4151313"/>
          <p14:tracePt t="725391" x="5843588" y="4151313"/>
          <p14:tracePt t="725407" x="5851525" y="4151313"/>
          <p14:tracePt t="725439" x="5857875" y="4151313"/>
          <p14:tracePt t="725488" x="5865813" y="4151313"/>
          <p14:tracePt t="725504" x="5880100" y="4151313"/>
          <p14:tracePt t="725520" x="5886450" y="4157663"/>
          <p14:tracePt t="725520" x="5894388" y="4165600"/>
          <p14:tracePt t="725560" x="5900738" y="4171950"/>
          <p14:tracePt t="725568" x="5915025" y="4171950"/>
          <p14:tracePt t="725584" x="5922963" y="4179888"/>
          <p14:tracePt t="725640" x="5929313" y="4186238"/>
          <p14:tracePt t="725648" x="5937250" y="4194175"/>
          <p14:tracePt t="725688" x="5937250" y="4200525"/>
          <p14:tracePt t="725701" x="5943600" y="4214813"/>
          <p14:tracePt t="725726" x="5943600" y="4222750"/>
          <p14:tracePt t="725752" x="5943600" y="4237038"/>
          <p14:tracePt t="725768" x="5951538" y="4243388"/>
          <p14:tracePt t="725774" x="5957888" y="4251325"/>
          <p14:tracePt t="725856" x="5965825" y="4257675"/>
          <p14:tracePt t="725864" x="5965825" y="4271963"/>
          <p14:tracePt t="725896" x="5965825" y="4279900"/>
          <p14:tracePt t="725904" x="5965825" y="4286250"/>
          <p14:tracePt t="725912" x="5965825" y="4294188"/>
          <p14:tracePt t="725944" x="5965825" y="4308475"/>
          <p14:tracePt t="725992" x="5972175" y="4314825"/>
          <p14:tracePt t="726008" x="5972175" y="4322763"/>
          <p14:tracePt t="726048" x="5972175" y="4329113"/>
          <p14:tracePt t="726060" x="5972175" y="4343400"/>
          <p14:tracePt t="726104" x="5972175" y="4351338"/>
          <p14:tracePt t="726120" x="5972175" y="4371975"/>
          <p14:tracePt t="726248" x="5965825" y="4371975"/>
          <p14:tracePt t="726255" x="5951538" y="4386263"/>
          <p14:tracePt t="726260" x="5929313" y="4394200"/>
          <p14:tracePt t="726267" x="5915025" y="4408488"/>
          <p14:tracePt t="726284" x="5908675" y="4414838"/>
          <p14:tracePt t="726480" x="5894388" y="4414838"/>
          <p14:tracePt t="726496" x="5886450" y="4414838"/>
          <p14:tracePt t="726514" x="5880100" y="4414838"/>
          <p14:tracePt t="726520" x="5872163" y="4414838"/>
          <p14:tracePt t="726528" x="5857875" y="4414838"/>
          <p14:tracePt t="726536" x="5837238" y="4414838"/>
          <p14:tracePt t="726551" x="5815013" y="4400550"/>
          <p14:tracePt t="726551" x="5808663" y="4400550"/>
          <p14:tracePt t="726569" x="5800725" y="4400550"/>
          <p14:tracePt t="726585" x="5794375" y="4394200"/>
          <p14:tracePt t="726601" x="5772150" y="4394200"/>
          <p14:tracePt t="726618" x="5757863" y="4394200"/>
          <p14:tracePt t="726688" x="5743575" y="4394200"/>
          <p14:tracePt t="726720" x="5737225" y="4394200"/>
          <p14:tracePt t="726736" x="5729288" y="4394200"/>
          <p14:tracePt t="726816" x="5722938" y="4394200"/>
          <p14:tracePt t="726848" x="5715000" y="4386263"/>
          <p14:tracePt t="726864" x="5708650" y="4386263"/>
          <p14:tracePt t="726896" x="5700713" y="4379913"/>
          <p14:tracePt t="726904" x="5680075" y="4365625"/>
          <p14:tracePt t="726912" x="5672138" y="4357688"/>
          <p14:tracePt t="726920" x="5657850" y="4343400"/>
          <p14:tracePt t="726933" x="5637213" y="4322763"/>
          <p14:tracePt t="726950" x="5629275" y="4314825"/>
          <p14:tracePt t="726967" x="5622925" y="4308475"/>
          <p14:tracePt t="726983" x="5614988" y="4300538"/>
          <p14:tracePt t="727000" x="5614988" y="4294188"/>
          <p14:tracePt t="727017" x="5608638" y="4279900"/>
          <p14:tracePt t="727080" x="5608638" y="4271963"/>
          <p14:tracePt t="727088" x="5608638" y="4257675"/>
          <p14:tracePt t="727104" x="5608638" y="4251325"/>
          <p14:tracePt t="727120" x="5608638" y="4243388"/>
          <p14:tracePt t="727136" x="5608638" y="4237038"/>
          <p14:tracePt t="727147" x="5608638" y="4222750"/>
          <p14:tracePt t="727168" x="5608638" y="4214813"/>
          <p14:tracePt t="727169" x="5608638" y="4208463"/>
          <p14:tracePt t="727184" x="5608638" y="4200525"/>
          <p14:tracePt t="727199" x="5622925" y="4186238"/>
          <p14:tracePt t="727216" x="5629275" y="4179888"/>
          <p14:tracePt t="727264" x="5643563" y="4171950"/>
          <p14:tracePt t="727272" x="5657850" y="4171950"/>
          <p14:tracePt t="727279" x="5680075" y="4157663"/>
          <p14:tracePt t="727287" x="5694363" y="4157663"/>
          <p14:tracePt t="727299" x="5708650" y="4157663"/>
          <p14:tracePt t="727317" x="5722938" y="4157663"/>
          <p14:tracePt t="727333" x="5729288" y="4157663"/>
          <p14:tracePt t="727349" x="5737225" y="4157663"/>
          <p14:tracePt t="727366" x="5757863" y="4157663"/>
          <p14:tracePt t="727383" x="5786438" y="4157663"/>
          <p14:tracePt t="727400" x="5808663" y="4157663"/>
          <p14:tracePt t="727416" x="5822950" y="4157663"/>
          <p14:tracePt t="727495" x="5837238" y="4157663"/>
          <p14:tracePt t="727535" x="5843588" y="4157663"/>
          <p14:tracePt t="727551" x="5857875" y="4157663"/>
          <p14:tracePt t="727567" x="5872163" y="4157663"/>
          <p14:tracePt t="727615" x="5880100" y="4157663"/>
          <p14:tracePt t="727623" x="5886450" y="4157663"/>
          <p14:tracePt t="727639" x="5908675" y="4171950"/>
          <p14:tracePt t="727647" x="5915025" y="4171950"/>
          <p14:tracePt t="727743" x="5922963" y="4179888"/>
          <p14:tracePt t="727759" x="5929313" y="4186238"/>
          <p14:tracePt t="727791" x="5937250" y="4194175"/>
          <p14:tracePt t="727808" x="5937250" y="4200525"/>
          <p14:tracePt t="727809" x="5943600" y="4208463"/>
          <p14:tracePt t="727847" x="5957888" y="4214813"/>
          <p14:tracePt t="727879" x="5965825" y="4222750"/>
          <p14:tracePt t="727919" x="5972175" y="4229100"/>
          <p14:tracePt t="727935" x="5980113" y="4243388"/>
          <p14:tracePt t="727967" x="5986463" y="4251325"/>
          <p14:tracePt t="727978" x="5994400" y="4257675"/>
          <p14:tracePt t="727991" x="6000750" y="4265613"/>
          <p14:tracePt t="728039" x="6000750" y="4271963"/>
          <p14:tracePt t="728071" x="6008688" y="4279900"/>
          <p14:tracePt t="728110" x="6015038" y="4286250"/>
          <p14:tracePt t="728167" x="6015038" y="4294188"/>
          <p14:tracePt t="728175" x="6015038" y="4314825"/>
          <p14:tracePt t="728183" x="6015038" y="4322763"/>
          <p14:tracePt t="728197" x="6015038" y="4337050"/>
          <p14:tracePt t="728214" x="6015038" y="4357688"/>
          <p14:tracePt t="728231" x="6015038" y="4365625"/>
          <p14:tracePt t="728248" x="6008688" y="4379913"/>
          <p14:tracePt t="728265" x="6000750" y="4386263"/>
          <p14:tracePt t="728282" x="5994400" y="4394200"/>
          <p14:tracePt t="728328" x="5980113" y="4408488"/>
          <p14:tracePt t="728333" x="5972175" y="4414838"/>
          <p14:tracePt t="728338" x="5965825" y="4414838"/>
          <p14:tracePt t="728348" x="5951538" y="4437063"/>
          <p14:tracePt t="728364" x="5929313" y="4437063"/>
          <p14:tracePt t="728432" x="5915025" y="4443413"/>
          <p14:tracePt t="728448" x="5886450" y="4443413"/>
          <p14:tracePt t="728456" x="5880100" y="4443413"/>
          <p14:tracePt t="728464" x="5865813" y="4443413"/>
          <p14:tracePt t="728472" x="5829300" y="4451350"/>
          <p14:tracePt t="728482" x="5822950" y="4451350"/>
          <p14:tracePt t="728497" x="5808663" y="4451350"/>
          <p14:tracePt t="728514" x="5800725" y="4451350"/>
          <p14:tracePt t="728531" x="5794375" y="4457700"/>
          <p14:tracePt t="728616" x="5786438" y="4457700"/>
          <p14:tracePt t="728648" x="5765800" y="4457700"/>
          <p14:tracePt t="728664" x="5751513" y="4457700"/>
          <p14:tracePt t="728688" x="5737225" y="4443413"/>
          <p14:tracePt t="728699" x="5729288" y="4443413"/>
          <p14:tracePt t="728704" x="5708650" y="4429125"/>
          <p14:tracePt t="728715" x="5672138" y="4414838"/>
          <p14:tracePt t="728730" x="5651500" y="4394200"/>
          <p14:tracePt t="728748" x="5643563" y="4394200"/>
          <p14:tracePt t="728764" x="5637213" y="4386263"/>
          <p14:tracePt t="728781" x="5629275" y="4379913"/>
          <p14:tracePt t="728814" x="5629275" y="4371975"/>
          <p14:tracePt t="728816" x="5622925" y="4365625"/>
          <p14:tracePt t="728855" x="5622925" y="4357688"/>
          <p14:tracePt t="728863" x="5622925" y="4351338"/>
          <p14:tracePt t="728871" x="5622925" y="4322763"/>
          <p14:tracePt t="728887" x="5622925" y="4308475"/>
          <p14:tracePt t="728897" x="5622925" y="4286250"/>
          <p14:tracePt t="728914" x="5637213" y="4271963"/>
          <p14:tracePt t="728931" x="5651500" y="4257675"/>
          <p14:tracePt t="728975" x="5657850" y="4251325"/>
          <p14:tracePt t="729015" x="5665788" y="4243388"/>
          <p14:tracePt t="729033" x="5672138" y="4243388"/>
          <p14:tracePt t="729046" x="5680075" y="4237038"/>
          <p14:tracePt t="729064" x="5686425" y="4237038"/>
          <p14:tracePt t="729064" x="5715000" y="4229100"/>
          <p14:tracePt t="729103" x="5722938" y="4229100"/>
          <p14:tracePt t="729112" x="5729288" y="4229100"/>
          <p14:tracePt t="729114" x="5743575" y="4214813"/>
          <p14:tracePt t="729131" x="5765800" y="4200525"/>
          <p14:tracePt t="729147" x="5780088" y="4200525"/>
          <p14:tracePt t="729163" x="5794375" y="4200525"/>
          <p14:tracePt t="729180" x="5808663" y="4194175"/>
          <p14:tracePt t="729215" x="5822950" y="4194175"/>
          <p14:tracePt t="729240" x="5829300" y="4194175"/>
          <p14:tracePt t="729258" x="5837238" y="4194175"/>
          <p14:tracePt t="729271" x="5857875" y="4194175"/>
          <p14:tracePt t="729279" x="5865813" y="4194175"/>
          <p14:tracePt t="729296" x="5872163" y="4194175"/>
          <p14:tracePt t="729298" x="5880100" y="4194175"/>
          <p14:tracePt t="729313" x="5908675" y="4194175"/>
          <p14:tracePt t="729352" x="5915025" y="4186238"/>
          <p14:tracePt t="729359" x="5922963" y="4186238"/>
          <p14:tracePt t="729392" x="5937250" y="4186238"/>
          <p14:tracePt t="729408" x="5943600" y="4186238"/>
          <p14:tracePt t="729456" x="5951538" y="4186238"/>
          <p14:tracePt t="729466" x="5957888" y="4186238"/>
          <p14:tracePt t="729480" x="5972175" y="4186238"/>
          <p14:tracePt t="729520" x="5980113" y="4186238"/>
          <p14:tracePt t="729560" x="5986463" y="4186238"/>
          <p14:tracePt t="729568" x="5994400" y="4186238"/>
          <p14:tracePt t="729584" x="6000750" y="4208463"/>
          <p14:tracePt t="729615" x="6008688" y="4214813"/>
          <p14:tracePt t="729630" x="6015038" y="4222750"/>
          <p14:tracePt t="729671" x="6022975" y="4229100"/>
          <p14:tracePt t="729686" x="6022975" y="4237038"/>
          <p14:tracePt t="729687" x="6022975" y="4243388"/>
          <p14:tracePt t="729704" x="6037263" y="4257675"/>
          <p14:tracePt t="729743" x="6037263" y="4271963"/>
          <p14:tracePt t="729759" x="6037263" y="4279900"/>
          <p14:tracePt t="729775" x="6037263" y="4286250"/>
          <p14:tracePt t="729920" x="6037263" y="4294188"/>
          <p14:tracePt t="729968" x="6037263" y="4314825"/>
          <p14:tracePt t="730103" x="6037263" y="4322763"/>
          <p14:tracePt t="730135" x="6037263" y="4329113"/>
          <p14:tracePt t="735208" x="6037263" y="4308475"/>
          <p14:tracePt t="735216" x="6037263" y="4294188"/>
          <p14:tracePt t="735224" x="6029325" y="4279900"/>
          <p14:tracePt t="735232" x="6022975" y="4271963"/>
          <p14:tracePt t="735238" x="6015038" y="4214813"/>
          <p14:tracePt t="735256" x="6015038" y="4200525"/>
          <p14:tracePt t="735273" x="6008688" y="4165600"/>
          <p14:tracePt t="735289" x="6000750" y="4157663"/>
          <p14:tracePt t="735304" x="6000750" y="4151313"/>
          <p14:tracePt t="735321" x="6000750" y="4137025"/>
          <p14:tracePt t="735338" x="6000750" y="4122738"/>
          <p14:tracePt t="735354" x="5986463" y="4086225"/>
          <p14:tracePt t="735371" x="5986463" y="4071938"/>
          <p14:tracePt t="735388" x="5986463" y="4057650"/>
          <p14:tracePt t="735404" x="5980113" y="4051300"/>
          <p14:tracePt t="735448" x="5980113" y="4043363"/>
          <p14:tracePt t="735455" x="5980113" y="4029075"/>
          <p14:tracePt t="735456" x="5980113" y="4022725"/>
          <p14:tracePt t="735471" x="5972175" y="4000500"/>
          <p14:tracePt t="735560" x="5972175" y="3979863"/>
          <p14:tracePt t="735567" x="5965825" y="3971925"/>
          <p14:tracePt t="735584" x="5965825" y="3965575"/>
          <p14:tracePt t="735591" x="5965825" y="3957638"/>
          <p14:tracePt t="735608" x="5965825" y="3943350"/>
          <p14:tracePt t="735621" x="5965825" y="3937000"/>
          <p14:tracePt t="735623" x="5965825" y="3929063"/>
          <p14:tracePt t="735672" x="5965825" y="3922713"/>
          <p14:tracePt t="735677" x="5965825" y="3908425"/>
          <p14:tracePt t="735687" x="5965825" y="3894138"/>
          <p14:tracePt t="735816" x="5957888" y="3894138"/>
          <p14:tracePt t="735824" x="5937250" y="3908425"/>
          <p14:tracePt t="735836" x="5929313" y="3922713"/>
          <p14:tracePt t="735853" x="5908675" y="3951288"/>
          <p14:tracePt t="735871" x="5872163" y="3957638"/>
          <p14:tracePt t="735887" x="5851525" y="3965575"/>
          <p14:tracePt t="735904" x="5837238" y="3971925"/>
          <p14:tracePt t="735920" x="5829300" y="3971925"/>
          <p14:tracePt t="735937" x="5800725" y="3971925"/>
          <p14:tracePt t="735954" x="5743575" y="3971925"/>
          <p14:tracePt t="735970" x="5686425" y="3957638"/>
          <p14:tracePt t="735987" x="5614988" y="3922713"/>
          <p14:tracePt t="736003" x="5594350" y="3914775"/>
          <p14:tracePt t="736020" x="5586413" y="3900488"/>
          <p14:tracePt t="736064" x="5580063" y="3894138"/>
          <p14:tracePt t="736072" x="5580063" y="3886200"/>
          <p14:tracePt t="736080" x="5572125" y="3879850"/>
          <p14:tracePt t="736087" x="5551488" y="3843338"/>
          <p14:tracePt t="736104" x="5543550" y="3808413"/>
          <p14:tracePt t="736120" x="5537200" y="3800475"/>
          <p14:tracePt t="736137" x="5537200" y="3771900"/>
          <p14:tracePt t="736153" x="5537200" y="3736975"/>
          <p14:tracePt t="736170" x="5537200" y="3694113"/>
          <p14:tracePt t="736186" x="5537200" y="3671888"/>
          <p14:tracePt t="736204" x="5537200" y="3651250"/>
          <p14:tracePt t="736220" x="5537200" y="3643313"/>
          <p14:tracePt t="736264" x="5537200" y="3636963"/>
          <p14:tracePt t="736264" x="5537200" y="3622675"/>
          <p14:tracePt t="736279" x="5537200" y="3614738"/>
          <p14:tracePt t="736297" x="5537200" y="3608388"/>
          <p14:tracePt t="736328" x="5551488" y="3594100"/>
          <p14:tracePt t="736360" x="5557838" y="3586163"/>
          <p14:tracePt t="736368" x="5565775" y="3586163"/>
          <p14:tracePt t="736375" x="5580063" y="3571875"/>
          <p14:tracePt t="736386" x="5586413" y="3571875"/>
          <p14:tracePt t="736402" x="5594350" y="3565525"/>
          <p14:tracePt t="736456" x="5600700" y="3565525"/>
          <p14:tracePt t="736464" x="5614988" y="3557588"/>
          <p14:tracePt t="736483" x="5622925" y="3557588"/>
          <p14:tracePt t="736489" x="5629275" y="3557588"/>
          <p14:tracePt t="736559" x="5637213" y="3557588"/>
          <p14:tracePt t="736591" x="5657850" y="3557588"/>
          <p14:tracePt t="736664" x="5665788" y="3557588"/>
          <p14:tracePt t="736672" x="5672138" y="3557588"/>
          <p14:tracePt t="736688" x="5694363" y="3557588"/>
          <p14:tracePt t="736704" x="5700713" y="3557588"/>
          <p14:tracePt t="736736" x="5708650" y="3557588"/>
          <p14:tracePt t="736752" x="5715000" y="3557588"/>
          <p14:tracePt t="736760" x="5729288" y="3557588"/>
          <p14:tracePt t="736768" x="5737225" y="3557588"/>
          <p14:tracePt t="736776" x="5751513" y="3557588"/>
          <p14:tracePt t="736791" x="5780088" y="3557588"/>
          <p14:tracePt t="736804" x="5794375" y="3557588"/>
          <p14:tracePt t="736820" x="5808663" y="3557588"/>
          <p14:tracePt t="736872" x="5815013" y="3557588"/>
          <p14:tracePt t="736968" x="5822950" y="3565525"/>
          <p14:tracePt t="736972" x="5822950" y="3600450"/>
          <p14:tracePt t="736977" x="5822950" y="3629025"/>
          <p14:tracePt t="736986" x="5822950" y="3671888"/>
          <p14:tracePt t="737002" x="5822950" y="3722688"/>
          <p14:tracePt t="737020" x="5800725" y="3786188"/>
          <p14:tracePt t="737036" x="5800725" y="3843338"/>
          <p14:tracePt t="737053" x="5780088" y="3900488"/>
          <p14:tracePt t="737069" x="5772150" y="3943350"/>
          <p14:tracePt t="737085" x="5772150" y="3979863"/>
          <p14:tracePt t="737102" x="5772150" y="4022725"/>
          <p14:tracePt t="737119" x="5772150" y="4071938"/>
          <p14:tracePt t="737136" x="5772150" y="4114800"/>
          <p14:tracePt t="737152" x="5772150" y="4137025"/>
          <p14:tracePt t="737169" x="5772150" y="4151313"/>
          <p14:tracePt t="737185" x="5772150" y="4179888"/>
          <p14:tracePt t="737202" x="5780088" y="4200525"/>
          <p14:tracePt t="737219" x="5780088" y="4243388"/>
          <p14:tracePt t="737236" x="5794375" y="4271963"/>
          <p14:tracePt t="737252" x="5794375" y="4308475"/>
          <p14:tracePt t="737268" x="5808663" y="4343400"/>
          <p14:tracePt t="737382" x="5815013" y="4351338"/>
          <p14:tracePt t="737400" x="5822950" y="4357688"/>
          <p14:tracePt t="737416" x="5822950" y="4365625"/>
          <p14:tracePt t="737421" x="5829300" y="4400550"/>
          <p14:tracePt t="737435" x="5843588" y="4443413"/>
          <p14:tracePt t="737451" x="5857875" y="4486275"/>
          <p14:tracePt t="737468" x="5865813" y="4522788"/>
          <p14:tracePt t="737484" x="5872163" y="4529138"/>
          <p14:tracePt t="737575" x="5880100" y="4537075"/>
          <p14:tracePt t="737583" x="5886450" y="4537075"/>
          <p14:tracePt t="737591" x="5894388" y="4543425"/>
          <p14:tracePt t="737606" x="5894388" y="4551363"/>
          <p14:tracePt t="737618" x="5894388" y="4557713"/>
          <p14:tracePt t="738479" x="5900738" y="4565650"/>
          <p14:tracePt t="738559" x="5922963" y="4565650"/>
          <p14:tracePt t="738591" x="5929313" y="4565650"/>
          <p14:tracePt t="738608" x="5937250" y="4565650"/>
          <p14:tracePt t="738639" x="5943600" y="4557713"/>
          <p14:tracePt t="738679" x="5957888" y="4557713"/>
          <p14:tracePt t="739984" x="5965825" y="4557713"/>
          <p14:tracePt t="740016" x="5972175" y="4557713"/>
          <p14:tracePt t="740024" x="5980113" y="4557713"/>
          <p14:tracePt t="740032" x="5986463" y="4557713"/>
          <p14:tracePt t="740040" x="6029325" y="4557713"/>
          <p14:tracePt t="740048" x="6094413" y="4557713"/>
          <p14:tracePt t="740064" x="6200775" y="4565650"/>
          <p14:tracePt t="740081" x="6257925" y="4565650"/>
          <p14:tracePt t="740098" x="6300788" y="4565650"/>
          <p14:tracePt t="740115" x="6308725" y="4565650"/>
          <p14:tracePt t="740131" x="6329363" y="4572000"/>
          <p14:tracePt t="740175" x="6337300" y="4572000"/>
          <p14:tracePt t="740183" x="6365875" y="4572000"/>
          <p14:tracePt t="740191" x="6372225" y="4572000"/>
          <p14:tracePt t="740199" x="6423025" y="4572000"/>
          <p14:tracePt t="740214" x="6515100" y="4586288"/>
          <p14:tracePt t="740231" x="6586538" y="4594225"/>
          <p14:tracePt t="740231" x="6629400" y="4614863"/>
          <p14:tracePt t="740248" x="6672263" y="4614863"/>
          <p14:tracePt t="740264" x="6694488" y="4614863"/>
          <p14:tracePt t="740281" x="6700838" y="4614863"/>
          <p14:tracePt t="740327" x="6708775" y="4614863"/>
          <p14:tracePt t="740335" x="6737350" y="4629150"/>
          <p14:tracePt t="740343" x="6757988" y="4629150"/>
          <p14:tracePt t="740343" x="6780213" y="4637088"/>
          <p14:tracePt t="740352" x="6786563" y="4637088"/>
          <p14:tracePt t="740364" x="6800850" y="4651375"/>
          <p14:tracePt t="740380" x="6829425" y="4657725"/>
          <p14:tracePt t="740398" x="6837363" y="4665663"/>
          <p14:tracePt t="740414" x="6843713" y="4665663"/>
          <p14:tracePt t="740414" x="6858000" y="4665663"/>
          <p14:tracePt t="740432" x="6865938" y="4665663"/>
          <p14:tracePt t="740447" x="6915150" y="4694238"/>
          <p14:tracePt t="740465" x="6923088" y="4694238"/>
          <p14:tracePt t="740480" x="6943725" y="4694238"/>
          <p14:tracePt t="740497" x="6980238" y="4694238"/>
          <p14:tracePt t="740513" x="6994525" y="4694238"/>
          <p14:tracePt t="740529" x="7015163" y="4694238"/>
          <p14:tracePt t="740547" x="7029450" y="4694238"/>
          <p14:tracePt t="740623" x="7037388" y="4694238"/>
          <p14:tracePt t="740631" x="7051675" y="4694238"/>
          <p14:tracePt t="740639" x="7058025" y="4686300"/>
          <p14:tracePt t="740647" x="7072313" y="4686300"/>
          <p14:tracePt t="740647" x="7080250" y="4679950"/>
          <p14:tracePt t="740665" x="7086600" y="4679950"/>
          <p14:tracePt t="740703" x="7094538" y="4679950"/>
          <p14:tracePt t="740735" x="7100888" y="4679950"/>
          <p14:tracePt t="740749" x="7137400" y="4679950"/>
          <p14:tracePt t="740751" x="7180263" y="4679950"/>
          <p14:tracePt t="740763" x="7215188" y="4679950"/>
          <p14:tracePt t="740780" x="7229475" y="4679950"/>
          <p14:tracePt t="740831" x="7237413" y="4679950"/>
          <p14:tracePt t="740871" x="7251700" y="4679950"/>
          <p14:tracePt t="740879" x="7258050" y="4679950"/>
          <p14:tracePt t="740887" x="7265988" y="4679950"/>
          <p14:tracePt t="740895" x="7286625" y="4665663"/>
          <p14:tracePt t="740943" x="7294563" y="4665663"/>
          <p14:tracePt t="741063" x="7300913" y="4665663"/>
          <p14:tracePt t="741863" x="7294563" y="4665663"/>
          <p14:tracePt t="742328" x="7286625" y="4665663"/>
          <p14:tracePt t="742336" x="7272338" y="4665663"/>
          <p14:tracePt t="742344" x="7258050" y="4665663"/>
          <p14:tracePt t="742352" x="7200900" y="4665663"/>
          <p14:tracePt t="742361" x="7123113" y="4665663"/>
          <p14:tracePt t="742377" x="7058025" y="4665663"/>
          <p14:tracePt t="742395" x="6980238" y="4665663"/>
          <p14:tracePt t="742411" x="6894513" y="4665663"/>
          <p14:tracePt t="742428" x="6837363" y="4657725"/>
          <p14:tracePt t="742445" x="6823075" y="4651375"/>
          <p14:tracePt t="742461" x="6800850" y="4637088"/>
          <p14:tracePt t="742478" x="6772275" y="4608513"/>
          <p14:tracePt t="742495" x="6723063" y="4572000"/>
          <p14:tracePt t="742495" x="6694488" y="4551363"/>
          <p14:tracePt t="742512" x="6623050" y="4486275"/>
          <p14:tracePt t="742528" x="6580188" y="4443413"/>
          <p14:tracePt t="742545" x="6529388" y="4371975"/>
          <p14:tracePt t="742561" x="6523038" y="4300538"/>
          <p14:tracePt t="742578" x="6500813" y="4257675"/>
          <p14:tracePt t="742594" x="6500813" y="4208463"/>
          <p14:tracePt t="742611" x="6500813" y="4179888"/>
          <p14:tracePt t="742627" x="6500813" y="4151313"/>
          <p14:tracePt t="742644" x="6500813" y="4129088"/>
          <p14:tracePt t="742662" x="6500813" y="4094163"/>
          <p14:tracePt t="742678" x="6515100" y="4071938"/>
          <p14:tracePt t="742695" x="6529388" y="4043363"/>
          <p14:tracePt t="742711" x="6557963" y="4014788"/>
          <p14:tracePt t="742728" x="6565900" y="4008438"/>
          <p14:tracePt t="742744" x="6580188" y="4000500"/>
          <p14:tracePt t="742760" x="6623050" y="3971925"/>
          <p14:tracePt t="742777" x="6657975" y="3965575"/>
          <p14:tracePt t="742793" x="6708775" y="3937000"/>
          <p14:tracePt t="742812" x="6751638" y="3914775"/>
          <p14:tracePt t="742827" x="6786563" y="3886200"/>
          <p14:tracePt t="742844" x="6829425" y="3871913"/>
          <p14:tracePt t="742860" x="6865938" y="3843338"/>
          <p14:tracePt t="742877" x="6894513" y="3836988"/>
          <p14:tracePt t="742893" x="6915150" y="3822700"/>
          <p14:tracePt t="742910" x="6923088" y="3822700"/>
          <p14:tracePt t="742927" x="6937375" y="3808413"/>
          <p14:tracePt t="742983" x="6943725" y="3800475"/>
          <p14:tracePt t="743368" x="6937375" y="3800475"/>
          <p14:tracePt t="743376" x="6923088" y="3814763"/>
          <p14:tracePt t="743393" x="6915150" y="3829050"/>
          <p14:tracePt t="743394" x="6880225" y="3865563"/>
          <p14:tracePt t="743409" x="6865938" y="3886200"/>
          <p14:tracePt t="743426" x="6843713" y="3943350"/>
          <p14:tracePt t="743444" x="6837363" y="3971925"/>
          <p14:tracePt t="743460" x="6837363" y="4000500"/>
          <p14:tracePt t="743477" x="6829425" y="4043363"/>
          <p14:tracePt t="743493" x="6829425" y="4086225"/>
          <p14:tracePt t="743509" x="6815138" y="4157663"/>
          <p14:tracePt t="743526" x="6794500" y="4243388"/>
          <p14:tracePt t="743526" x="6786563" y="4294188"/>
          <p14:tracePt t="743544" x="6772275" y="4322763"/>
          <p14:tracePt t="743559" x="6743700" y="4408488"/>
          <p14:tracePt t="743576" x="6743700" y="4429125"/>
          <p14:tracePt t="743593" x="6743700" y="4443413"/>
          <p14:tracePt t="743609" x="6743700" y="4465638"/>
          <p14:tracePt t="743626" x="6743700" y="4486275"/>
          <p14:tracePt t="743642" x="6743700" y="4508500"/>
          <p14:tracePt t="743659" x="6743700" y="4514850"/>
          <p14:tracePt t="743676" x="6743700" y="4522788"/>
          <p14:tracePt t="743693" x="6751638" y="4537075"/>
          <p14:tracePt t="743709" x="6751638" y="4551363"/>
          <p14:tracePt t="743725" x="6751638" y="4557713"/>
          <p14:tracePt t="743767" x="6757988" y="4565650"/>
          <p14:tracePt t="743807" x="6780213" y="4579938"/>
          <p14:tracePt t="743815" x="6786563" y="4586288"/>
          <p14:tracePt t="743823" x="6794500" y="4594225"/>
          <p14:tracePt t="743837" x="6808788" y="4594225"/>
          <p14:tracePt t="743842" x="6823075" y="4600575"/>
          <p14:tracePt t="743858" x="6858000" y="4608513"/>
          <p14:tracePt t="743876" x="6900863" y="4629150"/>
          <p14:tracePt t="743892" x="6929438" y="4629150"/>
          <p14:tracePt t="743908" x="6943725" y="4637088"/>
          <p14:tracePt t="743927" x="6951663" y="4637088"/>
          <p14:tracePt t="743941" x="6972300" y="4637088"/>
          <p14:tracePt t="743941" x="6980238" y="4637088"/>
          <p14:tracePt t="743975" x="6986588" y="4637088"/>
          <p14:tracePt t="744007" x="6994525" y="4637088"/>
          <p14:tracePt t="744024" x="7008813" y="4637088"/>
          <p14:tracePt t="744063" x="7015163" y="4637088"/>
          <p14:tracePt t="744143" x="7023100" y="4637088"/>
          <p14:tracePt t="744183" x="7029450" y="4637088"/>
          <p14:tracePt t="744191" x="7043738" y="4637088"/>
          <p14:tracePt t="744199" x="7051675" y="4637088"/>
          <p14:tracePt t="744209" x="7065963" y="4637088"/>
          <p14:tracePt t="744225" x="7094538" y="4637088"/>
          <p14:tracePt t="744241" x="7108825" y="4637088"/>
          <p14:tracePt t="744257" x="7137400" y="4637088"/>
          <p14:tracePt t="744275" x="7143750" y="4637088"/>
          <p14:tracePt t="744291" x="7165975" y="4637088"/>
          <p14:tracePt t="744308" x="7172325" y="4637088"/>
          <p14:tracePt t="744324" x="7200900" y="4637088"/>
          <p14:tracePt t="744341" x="7223125" y="4629150"/>
          <p14:tracePt t="744358" x="7258050" y="4629150"/>
          <p14:tracePt t="744374" x="7286625" y="4629150"/>
          <p14:tracePt t="744391" x="7300913" y="4629150"/>
          <p14:tracePt t="744408" x="7315200" y="4629150"/>
          <p14:tracePt t="744424" x="7329488" y="4629150"/>
          <p14:tracePt t="744442" x="7351713" y="4622800"/>
          <p14:tracePt t="744458" x="7366000" y="4622800"/>
          <p14:tracePt t="744475" x="7372350" y="4622800"/>
          <p14:tracePt t="744491" x="7386638" y="4622800"/>
          <p14:tracePt t="744508" x="7394575" y="4622800"/>
          <p14:tracePt t="744525" x="7415213" y="4622800"/>
          <p14:tracePt t="744541" x="7429500" y="4622800"/>
          <p14:tracePt t="744736" x="7437438" y="4622800"/>
          <p14:tracePt t="744744" x="7437438" y="4637088"/>
          <p14:tracePt t="744762" x="7429500" y="4643438"/>
          <p14:tracePt t="744776" x="7429500" y="4657725"/>
          <p14:tracePt t="744776" x="7415213" y="4679950"/>
          <p14:tracePt t="744816" x="7415213" y="4686300"/>
          <p14:tracePt t="744824" x="7408863" y="4708525"/>
          <p14:tracePt t="744841" x="7400925" y="4714875"/>
          <p14:tracePt t="744842" x="7394575" y="4722813"/>
          <p14:tracePt t="744858" x="7358063" y="4743450"/>
          <p14:tracePt t="744874" x="7337425" y="4765675"/>
          <p14:tracePt t="744891" x="7323138" y="4772025"/>
          <p14:tracePt t="744908" x="7300913" y="4794250"/>
          <p14:tracePt t="744924" x="7280275" y="4794250"/>
          <p14:tracePt t="744941" x="7243763" y="4814888"/>
          <p14:tracePt t="744959" x="7208838" y="4837113"/>
          <p14:tracePt t="744974" x="7180263" y="4851400"/>
          <p14:tracePt t="744974" x="7158038" y="4857750"/>
          <p14:tracePt t="744992" x="7151688" y="4857750"/>
          <p14:tracePt t="745007" x="7100888" y="4857750"/>
          <p14:tracePt t="745024" x="7058025" y="4857750"/>
          <p14:tracePt t="745040" x="7043738" y="4857750"/>
          <p14:tracePt t="745057" x="7023100" y="4857750"/>
          <p14:tracePt t="745074" x="6986588" y="4857750"/>
          <p14:tracePt t="745090" x="6972300" y="4837113"/>
          <p14:tracePt t="745108" x="6951663" y="4822825"/>
          <p14:tracePt t="745123" x="6943725" y="4808538"/>
          <p14:tracePt t="745140" x="6923088" y="4786313"/>
          <p14:tracePt t="745157" x="6908800" y="4765675"/>
          <p14:tracePt t="745174" x="6900863" y="4729163"/>
          <p14:tracePt t="745190" x="6900863" y="4714875"/>
          <p14:tracePt t="745207" x="6900863" y="4672013"/>
          <p14:tracePt t="745225" x="6900863" y="4637088"/>
          <p14:tracePt t="745241" x="6900863" y="4608513"/>
          <p14:tracePt t="745257" x="6900863" y="4594225"/>
          <p14:tracePt t="745273" x="6900863" y="4557713"/>
          <p14:tracePt t="745291" x="6908800" y="4543425"/>
          <p14:tracePt t="745307" x="6915150" y="4529138"/>
          <p14:tracePt t="745324" x="6929438" y="4514850"/>
          <p14:tracePt t="745339" x="6951663" y="4500563"/>
          <p14:tracePt t="745357" x="6958013" y="4500563"/>
          <p14:tracePt t="745373" x="6986588" y="4471988"/>
          <p14:tracePt t="745389" x="7023100" y="4471988"/>
          <p14:tracePt t="745389" x="7037388" y="4465638"/>
          <p14:tracePt t="745408" x="7065963" y="4465638"/>
          <p14:tracePt t="745408" x="7086600" y="4457700"/>
          <p14:tracePt t="745423" x="7108825" y="4457700"/>
          <p14:tracePt t="745456" x="7123113" y="4457700"/>
          <p14:tracePt t="745457" x="7143750" y="4457700"/>
          <p14:tracePt t="745474" x="7158038" y="4457700"/>
          <p14:tracePt t="745491" x="7194550" y="4457700"/>
          <p14:tracePt t="745506" x="7200900" y="4457700"/>
          <p14:tracePt t="745524" x="7229475" y="4457700"/>
          <p14:tracePt t="745540" x="7265988" y="4457700"/>
          <p14:tracePt t="745557" x="7280275" y="4457700"/>
          <p14:tracePt t="745573" x="7300913" y="4457700"/>
          <p14:tracePt t="745590" x="7337425" y="4471988"/>
          <p14:tracePt t="745606" x="7343775" y="4471988"/>
          <p14:tracePt t="745623" x="7358063" y="4486275"/>
          <p14:tracePt t="745639" x="7366000" y="4486275"/>
          <p14:tracePt t="745657" x="7386638" y="4500563"/>
          <p14:tracePt t="745673" x="7408863" y="4514850"/>
          <p14:tracePt t="745743" x="7408863" y="4522788"/>
          <p14:tracePt t="745751" x="7408863" y="4543425"/>
          <p14:tracePt t="745767" x="7408863" y="4551363"/>
          <p14:tracePt t="745773" x="7408863" y="4565650"/>
          <p14:tracePt t="745789" x="7386638" y="4608513"/>
          <p14:tracePt t="745789" x="7380288" y="4614863"/>
          <p14:tracePt t="745808" x="7372350" y="4622800"/>
          <p14:tracePt t="745822" x="7343775" y="4657725"/>
          <p14:tracePt t="745839" x="7315200" y="4672013"/>
          <p14:tracePt t="745855" x="7286625" y="4686300"/>
          <p14:tracePt t="745872" x="7229475" y="4700588"/>
          <p14:tracePt t="745889" x="7186613" y="4700588"/>
          <p14:tracePt t="745905" x="7143750" y="4714875"/>
          <p14:tracePt t="745922" x="7108825" y="4714875"/>
          <p14:tracePt t="745938" x="7065963" y="4714875"/>
          <p14:tracePt t="745955" x="7043738" y="4714875"/>
          <p14:tracePt t="745972" x="6986588" y="4714875"/>
          <p14:tracePt t="745989" x="6958013" y="4714875"/>
          <p14:tracePt t="746006" x="6923088" y="4708525"/>
          <p14:tracePt t="746022" x="6872288" y="4672013"/>
          <p14:tracePt t="746040" x="6843713" y="4651375"/>
          <p14:tracePt t="746056" x="6815138" y="4594225"/>
          <p14:tracePt t="746072" x="6780213" y="4543425"/>
          <p14:tracePt t="746089" x="6751638" y="4471988"/>
          <p14:tracePt t="746105" x="6729413" y="4429125"/>
          <p14:tracePt t="746122" x="6723063" y="4394200"/>
          <p14:tracePt t="746139" x="6680200" y="4329113"/>
          <p14:tracePt t="746155" x="6643688" y="4271963"/>
          <p14:tracePt t="746172" x="6637338" y="4200525"/>
          <p14:tracePt t="746189" x="6629400" y="4143375"/>
          <p14:tracePt t="746206" x="6608763" y="4065588"/>
          <p14:tracePt t="746223" x="6600825" y="3994150"/>
          <p14:tracePt t="746239" x="6600825" y="3922713"/>
          <p14:tracePt t="746257" x="6600825" y="3908425"/>
          <p14:tracePt t="746273" x="6600825" y="3851275"/>
          <p14:tracePt t="746290" x="6600825" y="3800475"/>
          <p14:tracePt t="746306" x="6608763" y="3757613"/>
          <p14:tracePt t="746322" x="6615113" y="3751263"/>
          <p14:tracePt t="746368" x="6623050" y="3736975"/>
          <p14:tracePt t="746376" x="6629400" y="3736975"/>
          <p14:tracePt t="746388" x="6637338" y="3729038"/>
          <p14:tracePt t="746392" x="6665913" y="3708400"/>
          <p14:tracePt t="746405" x="6715125" y="3708400"/>
          <p14:tracePt t="746422" x="6772275" y="3708400"/>
          <p14:tracePt t="746439" x="6858000" y="3708400"/>
          <p14:tracePt t="746456" x="6880225" y="3708400"/>
          <p14:tracePt t="746472" x="6915150" y="3714750"/>
          <p14:tracePt t="746489" x="6937375" y="3722688"/>
          <p14:tracePt t="746506" x="6980238" y="3751263"/>
          <p14:tracePt t="746522" x="7015163" y="3765550"/>
          <p14:tracePt t="746539" x="7051675" y="3786188"/>
          <p14:tracePt t="746556" x="7072313" y="3800475"/>
          <p14:tracePt t="746572" x="7115175" y="3836988"/>
          <p14:tracePt t="746589" x="7151688" y="3871913"/>
          <p14:tracePt t="746605" x="7223125" y="3937000"/>
          <p14:tracePt t="746640" x="7229475" y="3943350"/>
          <p14:tracePt t="746657" x="7265988" y="3951288"/>
          <p14:tracePt t="746672" x="7272338" y="3951288"/>
          <p14:tracePt t="746672" x="7294563" y="3971925"/>
          <p14:tracePt t="746688" x="7308850" y="3979863"/>
          <p14:tracePt t="746705" x="7329488" y="3986213"/>
          <p14:tracePt t="746721" x="7343775" y="3986213"/>
          <p14:tracePt t="746768" x="7351713" y="3986213"/>
          <p14:tracePt t="746776" x="7366000" y="3986213"/>
          <p14:tracePt t="746784" x="7372350" y="3986213"/>
          <p14:tracePt t="746800" x="7386638" y="3979863"/>
          <p14:tracePt t="746804" x="7400925" y="3951288"/>
          <p14:tracePt t="746822" x="7408863" y="3929063"/>
          <p14:tracePt t="746838" x="7415213" y="3900488"/>
          <p14:tracePt t="746838" x="7415213" y="3879850"/>
          <p14:tracePt t="746856" x="7415213" y="3851275"/>
          <p14:tracePt t="746872" x="7415213" y="3814763"/>
          <p14:tracePt t="746888" x="7415213" y="3800475"/>
          <p14:tracePt t="746904" x="7415213" y="3771900"/>
          <p14:tracePt t="746921" x="7415213" y="3736975"/>
          <p14:tracePt t="746938" x="7408863" y="3722688"/>
          <p14:tracePt t="746954" x="7400925" y="3700463"/>
          <p14:tracePt t="746971" x="7400925" y="3694113"/>
          <p14:tracePt t="746987" x="7386638" y="3679825"/>
          <p14:tracePt t="747005" x="7380288" y="3671888"/>
          <p14:tracePt t="747021" x="7366000" y="3657600"/>
          <p14:tracePt t="747038" x="7329488" y="3636963"/>
          <p14:tracePt t="747054" x="7272338" y="3608388"/>
          <p14:tracePt t="747054" x="7265988" y="3600450"/>
          <p14:tracePt t="747072" x="7229475" y="3594100"/>
          <p14:tracePt t="747088" x="7223125" y="3594100"/>
          <p14:tracePt t="747104" x="7208838" y="3586163"/>
          <p14:tracePt t="747144" x="7200900" y="3586163"/>
          <p14:tracePt t="747154" x="7186613" y="3565525"/>
          <p14:tracePt t="747159" x="7172325" y="3565525"/>
          <p14:tracePt t="747175" x="7158038" y="3565525"/>
          <p14:tracePt t="747188" x="7151688" y="3565525"/>
          <p14:tracePt t="747204" x="7129463" y="3565525"/>
          <p14:tracePt t="747221" x="7108825" y="3565525"/>
          <p14:tracePt t="747237" x="7086600" y="3565525"/>
          <p14:tracePt t="747295" x="7080250" y="3565525"/>
          <p14:tracePt t="747303" x="7072313" y="3565525"/>
          <p14:tracePt t="747306" x="7058025" y="3571875"/>
          <p14:tracePt t="747326" x="7051675" y="3579813"/>
          <p14:tracePt t="747337" x="7029450" y="3608388"/>
          <p14:tracePt t="747354" x="7029450" y="3636963"/>
          <p14:tracePt t="747370" x="7008813" y="3671888"/>
          <p14:tracePt t="747387" x="7008813" y="3686175"/>
          <p14:tracePt t="747404" x="7008813" y="3714750"/>
          <p14:tracePt t="747420" x="7008813" y="3722688"/>
          <p14:tracePt t="747437" x="7008813" y="3729038"/>
          <p14:tracePt t="747454" x="7008813" y="3736975"/>
          <p14:tracePt t="747470" x="7015163" y="3771900"/>
          <p14:tracePt t="747487" x="7029450" y="3779838"/>
          <p14:tracePt t="747504" x="7051675" y="3808413"/>
          <p14:tracePt t="747521" x="7058025" y="3814763"/>
          <p14:tracePt t="747537" x="7065963" y="3814763"/>
          <p14:tracePt t="747554" x="7072313" y="3822700"/>
          <p14:tracePt t="747570" x="7080250" y="3829050"/>
          <p14:tracePt t="747607" x="7086600" y="3829050"/>
          <p14:tracePt t="747615" x="7108825" y="3829050"/>
          <p14:tracePt t="747623" x="7115175" y="3829050"/>
          <p14:tracePt t="747671" x="7123113" y="3829050"/>
          <p14:tracePt t="747703" x="7129463" y="3829050"/>
          <p14:tracePt t="747711" x="7143750" y="3829050"/>
          <p14:tracePt t="747736" x="7151688" y="3829050"/>
          <p14:tracePt t="747737" x="7165975" y="3843338"/>
          <p14:tracePt t="747783" x="7180263" y="3843338"/>
          <p14:tracePt t="747879" x="7186613" y="3843338"/>
          <p14:tracePt t="747912" x="7194550" y="3843338"/>
          <p14:tracePt t="747992" x="7200900" y="3843338"/>
          <p14:tracePt t="748029" x="7223125" y="3843338"/>
          <p14:tracePt t="751127" x="7229475" y="3843338"/>
          <p14:tracePt t="753887" x="7223125" y="3843338"/>
          <p14:tracePt t="753894" x="7194550" y="3843338"/>
          <p14:tracePt t="753927" x="7186613" y="3843338"/>
          <p14:tracePt t="753935" x="7165975" y="3851275"/>
          <p14:tracePt t="753951" x="7143750" y="3851275"/>
          <p14:tracePt t="753959" x="7137400" y="3857625"/>
          <p14:tracePt t="753968" x="7108825" y="3879850"/>
          <p14:tracePt t="753978" x="7094538" y="3894138"/>
          <p14:tracePt t="753994" x="7080250" y="3908425"/>
          <p14:tracePt t="754011" x="7065963" y="3908425"/>
          <p14:tracePt t="754027" x="7043738" y="3929063"/>
          <p14:tracePt t="754044" x="7008813" y="3965575"/>
          <p14:tracePt t="754061" x="6980238" y="4000500"/>
          <p14:tracePt t="754077" x="6943725" y="4071938"/>
          <p14:tracePt t="754093" x="6894513" y="4143375"/>
          <p14:tracePt t="754110" x="6865938" y="4186238"/>
          <p14:tracePt t="754127" x="6837363" y="4229100"/>
          <p14:tracePt t="754143" x="6837363" y="4257675"/>
          <p14:tracePt t="754161" x="6829425" y="4286250"/>
          <p14:tracePt t="754177" x="6829425" y="4322763"/>
          <p14:tracePt t="754194" x="6829425" y="4343400"/>
          <p14:tracePt t="754210" x="6829425" y="4371975"/>
          <p14:tracePt t="754228" x="6823075" y="4408488"/>
          <p14:tracePt t="754243" x="6823075" y="4422775"/>
          <p14:tracePt t="754260" x="6808788" y="4465638"/>
          <p14:tracePt t="754277" x="6808788" y="4500563"/>
          <p14:tracePt t="754293" x="6808788" y="4529138"/>
          <p14:tracePt t="754293" x="6808788" y="4537075"/>
          <p14:tracePt t="754313" x="6808788" y="4543425"/>
          <p14:tracePt t="754352" x="6808788" y="4565650"/>
          <p14:tracePt t="754368" x="6808788" y="4572000"/>
          <p14:tracePt t="754376" x="6808788" y="4579938"/>
          <p14:tracePt t="754552" x="6808788" y="4586288"/>
          <p14:tracePt t="754599" x="6815138" y="4594225"/>
          <p14:tracePt t="754607" x="6829425" y="4594225"/>
          <p14:tracePt t="754615" x="6843713" y="4608513"/>
          <p14:tracePt t="754631" x="6886575" y="4622800"/>
          <p14:tracePt t="754636" x="6894513" y="4622800"/>
          <p14:tracePt t="754643" x="6915150" y="4637088"/>
          <p14:tracePt t="754660" x="6965950" y="4651375"/>
          <p14:tracePt t="754677" x="7008813" y="4672013"/>
          <p14:tracePt t="754694" x="7051675" y="4672013"/>
          <p14:tracePt t="754711" x="7058025" y="4672013"/>
          <p14:tracePt t="754767" x="7065963" y="4672013"/>
          <p14:tracePt t="754775" x="7108825" y="4672013"/>
          <p14:tracePt t="754786" x="7137400" y="4672013"/>
          <p14:tracePt t="754793" x="7158038" y="4672013"/>
          <p14:tracePt t="754810" x="7200900" y="4672013"/>
          <p14:tracePt t="754826" x="7223125" y="4672013"/>
          <p14:tracePt t="754843" x="7258050" y="4665663"/>
          <p14:tracePt t="754860" x="7272338" y="4651375"/>
          <p14:tracePt t="754876" x="7286625" y="4643438"/>
          <p14:tracePt t="754893" x="7294563" y="4643438"/>
          <p14:tracePt t="754909" x="7300913" y="4643438"/>
          <p14:tracePt t="754926" x="7323138" y="4637088"/>
          <p14:tracePt t="754960" x="7337425" y="4637088"/>
          <p14:tracePt t="754960" x="7351713" y="4629150"/>
          <p14:tracePt t="754977" x="7358063" y="4622800"/>
          <p14:tracePt t="754993" x="7380288" y="4622800"/>
          <p14:tracePt t="755010" x="7415213" y="4622800"/>
          <p14:tracePt t="755026" x="7429500" y="4622800"/>
          <p14:tracePt t="755042" x="7437438" y="4622800"/>
          <p14:tracePt t="755087" x="7451725" y="4622800"/>
          <p14:tracePt t="755095" x="7472363" y="4622800"/>
          <p14:tracePt t="755127" x="7500938" y="4643438"/>
          <p14:tracePt t="755135" x="7515225" y="4665663"/>
          <p14:tracePt t="755199" x="7515225" y="4672013"/>
          <p14:tracePt t="755207" x="7515225" y="4694238"/>
          <p14:tracePt t="755215" x="7515225" y="4737100"/>
          <p14:tracePt t="755229" x="7515225" y="4743450"/>
          <p14:tracePt t="755242" x="7515225" y="4757738"/>
          <p14:tracePt t="755259" x="7500938" y="4786313"/>
          <p14:tracePt t="755277" x="7480300" y="4800600"/>
          <p14:tracePt t="755292" x="7472363" y="4808538"/>
          <p14:tracePt t="755309" x="7451725" y="4822825"/>
          <p14:tracePt t="755325" x="7443788" y="4822825"/>
          <p14:tracePt t="755342" x="7429500" y="4822825"/>
          <p14:tracePt t="755358" x="7394575" y="4822825"/>
          <p14:tracePt t="755376" x="7351713" y="4822825"/>
          <p14:tracePt t="755392" x="7294563" y="4822825"/>
          <p14:tracePt t="755409" x="7223125" y="4814888"/>
          <p14:tracePt t="755426" x="7200900" y="4814888"/>
          <p14:tracePt t="755441" x="7165975" y="4800600"/>
          <p14:tracePt t="755460" x="7143750" y="4786313"/>
          <p14:tracePt t="755476" x="7129463" y="4772025"/>
          <p14:tracePt t="755493" x="7100888" y="4743450"/>
          <p14:tracePt t="755508" x="7086600" y="4729163"/>
          <p14:tracePt t="755525" x="7051675" y="4700588"/>
          <p14:tracePt t="755583" x="7043738" y="4672013"/>
          <p14:tracePt t="755591" x="7043738" y="4665663"/>
          <p14:tracePt t="755599" x="7043738" y="4651375"/>
          <p14:tracePt t="755609" x="7043738" y="4622800"/>
          <p14:tracePt t="755625" x="7043738" y="4608513"/>
          <p14:tracePt t="755643" x="7043738" y="4586288"/>
          <p14:tracePt t="755658" x="7043738" y="4572000"/>
          <p14:tracePt t="755675" x="7043738" y="4557713"/>
          <p14:tracePt t="755710" x="7043738" y="4551363"/>
          <p14:tracePt t="755712" x="7043738" y="4543425"/>
          <p14:tracePt t="755725" x="7043738" y="4529138"/>
          <p14:tracePt t="755741" x="7072313" y="4500563"/>
          <p14:tracePt t="755758" x="7129463" y="4486275"/>
          <p14:tracePt t="755775" x="7143750" y="4486275"/>
          <p14:tracePt t="755792" x="7172325" y="4486275"/>
          <p14:tracePt t="755808" x="7194550" y="4486275"/>
          <p14:tracePt t="755855" x="7200900" y="4486275"/>
          <p14:tracePt t="755911" x="7223125" y="4486275"/>
          <p14:tracePt t="755919" x="7237413" y="4500563"/>
          <p14:tracePt t="755927" x="7243763" y="4514850"/>
          <p14:tracePt t="755930" x="7251700" y="4522788"/>
          <p14:tracePt t="755942" x="7258050" y="4529138"/>
          <p14:tracePt t="755983" x="7258050" y="4537075"/>
          <p14:tracePt t="755991" x="7258050" y="4543425"/>
          <p14:tracePt t="756011" x="7258050" y="4551363"/>
          <p14:tracePt t="756047" x="7258050" y="4557713"/>
          <p14:tracePt t="756063" x="7258050" y="4572000"/>
          <p14:tracePt t="756079" x="7251700" y="4586288"/>
          <p14:tracePt t="756083" x="7243763" y="4586288"/>
          <p14:tracePt t="756091" x="7180263" y="4586288"/>
          <p14:tracePt t="756107" x="7100888" y="4586288"/>
          <p14:tracePt t="756124" x="7043738" y="4586288"/>
          <p14:tracePt t="756141" x="7023100" y="4586288"/>
          <p14:tracePt t="756183" x="7000875" y="4579938"/>
          <p14:tracePt t="756191" x="7000875" y="4551363"/>
          <p14:tracePt t="756195" x="6986588" y="4471988"/>
          <p14:tracePt t="756208" x="6986588" y="4394200"/>
          <p14:tracePt t="756224" x="6972300" y="4337050"/>
          <p14:tracePt t="756241" x="6965950" y="4294188"/>
          <p14:tracePt t="756257" x="6965950" y="4251325"/>
          <p14:tracePt t="756275" x="6965950" y="4243388"/>
          <p14:tracePt t="756290" x="6951663" y="4214813"/>
          <p14:tracePt t="756308" x="6951663" y="4200525"/>
          <p14:tracePt t="756323" x="6951663" y="4171950"/>
          <p14:tracePt t="756341" x="6951663" y="4143375"/>
          <p14:tracePt t="756357" x="6951663" y="4122738"/>
          <p14:tracePt t="756373" x="6965950" y="4079875"/>
          <p14:tracePt t="756391" x="6972300" y="4057650"/>
          <p14:tracePt t="756407" x="6972300" y="4051300"/>
          <p14:tracePt t="756423" x="6980238" y="4043363"/>
          <p14:tracePt t="756463" x="6986588" y="4022725"/>
          <p14:tracePt t="756479" x="7000875" y="4008438"/>
          <p14:tracePt t="756519" x="7023100" y="4000500"/>
          <p14:tracePt t="756519" x="7051675" y="4000500"/>
          <p14:tracePt t="756535" x="7065963" y="4000500"/>
          <p14:tracePt t="756543" x="7094538" y="4000500"/>
          <p14:tracePt t="756551" x="7129463" y="4000500"/>
          <p14:tracePt t="756559" x="7186613" y="4000500"/>
          <p14:tracePt t="756574" x="7243763" y="4000500"/>
          <p14:tracePt t="756590" x="7294563" y="4000500"/>
          <p14:tracePt t="756607" x="7323138" y="4000500"/>
          <p14:tracePt t="756623" x="7329488" y="4000500"/>
          <p14:tracePt t="756663" x="7343775" y="4000500"/>
          <p14:tracePt t="756671" x="7358063" y="4000500"/>
          <p14:tracePt t="756676" x="7386638" y="3994150"/>
          <p14:tracePt t="756690" x="7408863" y="3971925"/>
          <p14:tracePt t="756706" x="7415213" y="3965575"/>
          <p14:tracePt t="756724" x="7437438" y="3957638"/>
          <p14:tracePt t="756740" x="7443788" y="3951288"/>
          <p14:tracePt t="756757" x="7458075" y="3929063"/>
          <p14:tracePt t="756791" x="7480300" y="3914775"/>
          <p14:tracePt t="756807" x="7486650" y="3894138"/>
          <p14:tracePt t="756808" x="7500938" y="3871913"/>
          <p14:tracePt t="756823" x="7508875" y="3836988"/>
          <p14:tracePt t="756840" x="7523163" y="3800475"/>
          <p14:tracePt t="756856" x="7523163" y="3786188"/>
          <p14:tracePt t="756873" x="7523163" y="3757613"/>
          <p14:tracePt t="756889" x="7523163" y="3736975"/>
          <p14:tracePt t="756907" x="7523163" y="3700463"/>
          <p14:tracePt t="756922" x="7523163" y="3679825"/>
          <p14:tracePt t="756940" x="7523163" y="3651250"/>
          <p14:tracePt t="756956" x="7523163" y="3629025"/>
          <p14:tracePt t="756974" x="7515225" y="3614738"/>
          <p14:tracePt t="756990" x="7508875" y="3594100"/>
          <p14:tracePt t="757006" x="7486650" y="3565525"/>
          <p14:tracePt t="757024" x="7472363" y="3551238"/>
          <p14:tracePt t="757040" x="7437438" y="3514725"/>
          <p14:tracePt t="757056" x="7394575" y="3500438"/>
          <p14:tracePt t="757072" x="7337425" y="3471863"/>
          <p14:tracePt t="757090" x="7308850" y="3465513"/>
          <p14:tracePt t="757106" x="7286625" y="3465513"/>
          <p14:tracePt t="757123" x="7265988" y="3457575"/>
          <p14:tracePt t="757139" x="7237413" y="3457575"/>
          <p14:tracePt t="757156" x="7223125" y="3457575"/>
          <p14:tracePt t="757173" x="7208838" y="3457575"/>
          <p14:tracePt t="757189" x="7194550" y="3457575"/>
          <p14:tracePt t="757207" x="7172325" y="3457575"/>
          <p14:tracePt t="757223" x="7143750" y="3457575"/>
          <p14:tracePt t="757240" x="7115175" y="3457575"/>
          <p14:tracePt t="757255" x="7086600" y="3457575"/>
          <p14:tracePt t="757273" x="7065963" y="3457575"/>
          <p14:tracePt t="757289" x="7051675" y="3479800"/>
          <p14:tracePt t="757305" x="7037388" y="3494088"/>
          <p14:tracePt t="757323" x="7015163" y="3500438"/>
          <p14:tracePt t="757339" x="7008813" y="3514725"/>
          <p14:tracePt t="757355" x="7000875" y="3522663"/>
          <p14:tracePt t="757372" x="6994525" y="3543300"/>
          <p14:tracePt t="757389" x="6994525" y="3557588"/>
          <p14:tracePt t="757405" x="6986588" y="3594100"/>
          <p14:tracePt t="757405" x="6986588" y="3600450"/>
          <p14:tracePt t="757423" x="6986588" y="3629025"/>
          <p14:tracePt t="757439" x="6986588" y="3665538"/>
          <p14:tracePt t="757458" x="6986588" y="3671888"/>
          <p14:tracePt t="757473" x="6986588" y="3694113"/>
          <p14:tracePt t="757489" x="7015163" y="3714750"/>
          <p14:tracePt t="757506" x="7023100" y="3736975"/>
          <p14:tracePt t="757522" x="7043738" y="3757613"/>
          <p14:tracePt t="757575" x="7051675" y="3765550"/>
          <p14:tracePt t="757591" x="7065963" y="3765550"/>
          <p14:tracePt t="757607" x="7080250" y="3765550"/>
          <p14:tracePt t="757607" x="7086600" y="3765550"/>
          <p14:tracePt t="757622" x="7129463" y="3794125"/>
          <p14:tracePt t="757639" x="7151688" y="3800475"/>
          <p14:tracePt t="757655" x="7165975" y="3814763"/>
          <p14:tracePt t="757720" x="7172325" y="3814763"/>
          <p14:tracePt t="757729" x="7186613" y="3814763"/>
          <p14:tracePt t="757736" x="7208838" y="3814763"/>
          <p14:tracePt t="757752" x="7237413" y="3829050"/>
          <p14:tracePt t="757757" x="7251700" y="3836988"/>
          <p14:tracePt t="757773" x="7258050" y="3836988"/>
          <p14:tracePt t="757815" x="7272338" y="3836988"/>
          <p14:tracePt t="757824" x="7280275" y="3843338"/>
          <p14:tracePt t="757827" x="7286625" y="3843338"/>
          <p14:tracePt t="757880" x="7294563" y="3843338"/>
          <p14:tracePt t="757912" x="7308850" y="3843338"/>
          <p14:tracePt t="757920" x="7315200" y="3843338"/>
          <p14:tracePt t="757928" x="7323138" y="3843338"/>
          <p14:tracePt t="757939" x="7329488" y="3843338"/>
          <p14:tracePt t="757955" x="7343775" y="3843338"/>
          <p14:tracePt t="757972" x="7351713" y="3843338"/>
          <p14:tracePt t="758055" x="7372350" y="3836988"/>
          <p14:tracePt t="758076" x="7380288" y="3829050"/>
          <p14:tracePt t="758087" x="7380288" y="3822700"/>
          <p14:tracePt t="758089" x="7394575" y="3808413"/>
          <p14:tracePt t="758105" x="7394575" y="3794125"/>
          <p14:tracePt t="758121" x="7400925" y="3771900"/>
          <p14:tracePt t="758176" x="7400925" y="3765550"/>
          <p14:tracePt t="758191" x="7400925" y="3757613"/>
          <p14:tracePt t="758198" x="7400925" y="3751263"/>
          <p14:tracePt t="758204" x="7400925" y="3743325"/>
          <p14:tracePt t="758221" x="7400925" y="3722688"/>
          <p14:tracePt t="758238" x="7400925" y="3708400"/>
          <p14:tracePt t="758287" x="7400925" y="3694113"/>
          <p14:tracePt t="758295" x="7400925" y="3671888"/>
          <p14:tracePt t="758327" x="7400925" y="3665538"/>
          <p14:tracePt t="758343" x="7394575" y="3657600"/>
          <p14:tracePt t="758375" x="7394575" y="3651250"/>
          <p14:tracePt t="758381" x="7380288" y="3636963"/>
          <p14:tracePt t="758391" x="7372350" y="3636963"/>
          <p14:tracePt t="758399" x="7358063" y="3629025"/>
          <p14:tracePt t="758407" x="7351713" y="3622675"/>
          <p14:tracePt t="758420" x="7337425" y="3608388"/>
          <p14:tracePt t="758437" x="7323138" y="3600450"/>
          <p14:tracePt t="758454" x="7294563" y="3600450"/>
          <p14:tracePt t="758487" x="7272338" y="3594100"/>
          <p14:tracePt t="758488" x="7265988" y="3579813"/>
          <p14:tracePt t="758504" x="7237413" y="3579813"/>
          <p14:tracePt t="758551" x="7229475" y="3579813"/>
          <p14:tracePt t="758569" x="7208838" y="3579813"/>
          <p14:tracePt t="758607" x="7200900" y="3579813"/>
          <p14:tracePt t="758615" x="7194550" y="3579813"/>
          <p14:tracePt t="758648" x="7186613" y="3579813"/>
          <p14:tracePt t="758655" x="7165975" y="3586163"/>
          <p14:tracePt t="758671" x="7143750" y="3600450"/>
          <p14:tracePt t="758679" x="7137400" y="3608388"/>
          <p14:tracePt t="758687" x="7129463" y="3614738"/>
          <p14:tracePt t="758704" x="7123113" y="3622675"/>
          <p14:tracePt t="758751" x="7115175" y="3629025"/>
          <p14:tracePt t="758759" x="7108825" y="3636963"/>
          <p14:tracePt t="758767" x="7108825" y="3643313"/>
          <p14:tracePt t="758783" x="7100888" y="3665538"/>
          <p14:tracePt t="758815" x="7100888" y="3671888"/>
          <p14:tracePt t="758943" x="7100888" y="3679825"/>
          <p14:tracePt t="759007" x="7100888" y="3686175"/>
          <p14:tracePt t="759063" x="7100888" y="3694113"/>
          <p14:tracePt t="759127" x="7108825" y="3714750"/>
          <p14:tracePt t="759176" x="7115175" y="3722688"/>
          <p14:tracePt t="759272" x="7123113" y="3729038"/>
          <p14:tracePt t="759287" x="7129463" y="3736975"/>
          <p14:tracePt t="759303" x="7129463" y="3743325"/>
          <p14:tracePt t="759305" x="7137400" y="3751263"/>
          <p14:tracePt t="759351" x="7143750" y="3757613"/>
          <p14:tracePt t="759367" x="7151688" y="3765550"/>
          <p14:tracePt t="759407" x="7158038" y="3771900"/>
          <p14:tracePt t="760687" x="7165975" y="3771900"/>
          <p14:tracePt t="760831" x="7186613" y="3771900"/>
          <p14:tracePt t="761567" x="7151688" y="3771900"/>
          <p14:tracePt t="761574" x="7108825" y="3794125"/>
          <p14:tracePt t="761584" x="7094538" y="3794125"/>
          <p14:tracePt t="761584" x="7051675" y="3822700"/>
          <p14:tracePt t="761601" x="7000875" y="3851275"/>
          <p14:tracePt t="761618" x="6972300" y="3857625"/>
          <p14:tracePt t="761633" x="6958013" y="3865563"/>
          <p14:tracePt t="761650" x="6943725" y="3879850"/>
          <p14:tracePt t="761667" x="6915150" y="3894138"/>
          <p14:tracePt t="761683" x="6886575" y="3908425"/>
          <p14:tracePt t="761700" x="6858000" y="3929063"/>
          <p14:tracePt t="761716" x="6851650" y="3937000"/>
          <p14:tracePt t="761733" x="6823075" y="3971925"/>
          <p14:tracePt t="761750" x="6794500" y="3979863"/>
          <p14:tracePt t="761767" x="6765925" y="4008438"/>
          <p14:tracePt t="761784" x="6751638" y="4022725"/>
          <p14:tracePt t="761800" x="6737350" y="4043363"/>
          <p14:tracePt t="761818" x="6708775" y="4065588"/>
          <p14:tracePt t="761833" x="6694488" y="4071938"/>
          <p14:tracePt t="761849" x="6680200" y="4079875"/>
          <p14:tracePt t="761911" x="6672263" y="4086225"/>
          <p14:tracePt t="761927" x="6665913" y="4094163"/>
          <p14:tracePt t="761944" x="6651625" y="4100513"/>
          <p14:tracePt t="762015" x="6637338" y="4108450"/>
          <p14:tracePt t="762023" x="6637338" y="4114800"/>
          <p14:tracePt t="762063" x="6629400" y="4122738"/>
          <p14:tracePt t="762095" x="6623050" y="4129088"/>
          <p14:tracePt t="762159" x="6615113" y="4129088"/>
          <p14:tracePt t="762167" x="6608763" y="4137025"/>
          <p14:tracePt t="762215" x="6600825" y="4165600"/>
          <p14:tracePt t="762223" x="6594475" y="4171950"/>
          <p14:tracePt t="762239" x="6594475" y="4179888"/>
          <p14:tracePt t="762249" x="6586538" y="4200525"/>
          <p14:tracePt t="762265" x="6580188" y="4208463"/>
          <p14:tracePt t="762282" x="6565900" y="4229100"/>
          <p14:tracePt t="762299" x="6557963" y="4237038"/>
          <p14:tracePt t="762315" x="6551613" y="4243388"/>
          <p14:tracePt t="762367" x="6529388" y="4257675"/>
          <p14:tracePt t="762375" x="6515100" y="4286250"/>
          <p14:tracePt t="762390" x="6486525" y="4294188"/>
          <p14:tracePt t="762398" x="6472238" y="4294188"/>
          <p14:tracePt t="762439" x="6451600" y="4300538"/>
          <p14:tracePt t="762448" x="6443663" y="4300538"/>
          <p14:tracePt t="762455" x="6429375" y="4300538"/>
          <p14:tracePt t="762466" x="6408738" y="4300538"/>
          <p14:tracePt t="762481" x="6365875" y="4300538"/>
          <p14:tracePt t="762499" x="6300788" y="4300538"/>
          <p14:tracePt t="762515" x="6208713" y="4286250"/>
          <p14:tracePt t="762531" x="6157913" y="4257675"/>
          <p14:tracePt t="762549" x="6122988" y="4229100"/>
          <p14:tracePt t="762565" x="6094413" y="4194175"/>
          <p14:tracePt t="762582" x="6072188" y="4171950"/>
          <p14:tracePt t="762599" x="6043613" y="4129088"/>
          <p14:tracePt t="762616" x="5972175" y="4079875"/>
          <p14:tracePt t="762631" x="5922963" y="4029075"/>
          <p14:tracePt t="762648" x="5886450" y="3994150"/>
          <p14:tracePt t="762665" x="5872163" y="3979863"/>
          <p14:tracePt t="762681" x="5865813" y="3965575"/>
          <p14:tracePt t="762698" x="5857875" y="3929063"/>
          <p14:tracePt t="762714" x="5851525" y="3929063"/>
          <p14:tracePt t="762731" x="5843588" y="3922713"/>
          <p14:tracePt t="762748" x="5837238" y="3914775"/>
          <p14:tracePt t="762765" x="5822950" y="3894138"/>
          <p14:tracePt t="762781" x="5786438" y="3879850"/>
          <p14:tracePt t="762781" x="5757863" y="3851275"/>
          <p14:tracePt t="762799" x="5737225" y="3829050"/>
          <p14:tracePt t="762799" x="5694363" y="3800475"/>
          <p14:tracePt t="762815" x="5672138" y="3771900"/>
          <p14:tracePt t="762831" x="5651500" y="3736975"/>
          <p14:tracePt t="762848" x="5622925" y="3671888"/>
          <p14:tracePt t="762865" x="5594350" y="3614738"/>
          <p14:tracePt t="762881" x="5557838" y="3557588"/>
          <p14:tracePt t="762898" x="5551488" y="3551238"/>
          <p14:tracePt t="762915" x="5543550" y="3522663"/>
          <p14:tracePt t="762931" x="5537200" y="3514725"/>
          <p14:tracePt t="763007" x="5537200" y="3508375"/>
          <p14:tracePt t="763015" x="5537200" y="3494088"/>
          <p14:tracePt t="763022" x="5537200" y="3479800"/>
          <p14:tracePt t="763030" x="5543550" y="3436938"/>
          <p14:tracePt t="763047" x="5551488" y="3408363"/>
          <p14:tracePt t="763065" x="5572125" y="3386138"/>
          <p14:tracePt t="763119" x="5580063" y="3379788"/>
          <p14:tracePt t="763136" x="5586413" y="3351213"/>
          <p14:tracePt t="763151" x="5594350" y="3343275"/>
          <p14:tracePt t="763191" x="5600700" y="3336925"/>
          <p14:tracePt t="763199" x="5614988" y="3328988"/>
          <p14:tracePt t="763223" x="5651500" y="3328988"/>
          <p14:tracePt t="763231" x="5657850" y="3328988"/>
          <p14:tracePt t="763239" x="5694363" y="3314700"/>
          <p14:tracePt t="763248" x="5708650" y="3308350"/>
          <p14:tracePt t="763263" x="5729288" y="3308350"/>
          <p14:tracePt t="763281" x="5743575" y="3300413"/>
          <p14:tracePt t="763297" x="5765800" y="3300413"/>
          <p14:tracePt t="763314" x="5772150" y="3300413"/>
          <p14:tracePt t="763331" x="5780088" y="3300413"/>
          <p14:tracePt t="763347" x="5786438" y="3300413"/>
          <p14:tracePt t="763365" x="5800725" y="3300413"/>
          <p14:tracePt t="763381" x="5815013" y="3300413"/>
          <p14:tracePt t="763398" x="5822950" y="3300413"/>
          <p14:tracePt t="763415" x="5843588" y="3300413"/>
          <p14:tracePt t="763464" x="5865813" y="3300413"/>
          <p14:tracePt t="763467" x="5872163" y="3308350"/>
          <p14:tracePt t="763481" x="5886450" y="3322638"/>
          <p14:tracePt t="763481" x="5908675" y="3357563"/>
          <p14:tracePt t="763497" x="5929313" y="3379788"/>
          <p14:tracePt t="763514" x="5937250" y="3394075"/>
          <p14:tracePt t="763531" x="5943600" y="3400425"/>
          <p14:tracePt t="763547" x="5943600" y="3408363"/>
          <p14:tracePt t="763564" x="5943600" y="3422650"/>
          <p14:tracePt t="763599" x="5943600" y="3429000"/>
          <p14:tracePt t="763599" x="5951538" y="3443288"/>
          <p14:tracePt t="763631" x="5951538" y="3457575"/>
          <p14:tracePt t="763647" x="5951538" y="3471863"/>
          <p14:tracePt t="763652" x="5951538" y="3479800"/>
          <p14:tracePt t="763664" x="5951538" y="3500438"/>
          <p14:tracePt t="763711" x="5943600" y="3514725"/>
          <p14:tracePt t="763743" x="5922963" y="3522663"/>
          <p14:tracePt t="763759" x="5908675" y="3536950"/>
          <p14:tracePt t="763775" x="5900738" y="3536950"/>
          <p14:tracePt t="763783" x="5880100" y="3551238"/>
          <p14:tracePt t="763799" x="5857875" y="3557588"/>
          <p14:tracePt t="763816" x="5851525" y="3557588"/>
          <p14:tracePt t="763831" x="5843588" y="3557588"/>
          <p14:tracePt t="763837" x="5837238" y="3557588"/>
          <p14:tracePt t="763864" x="5822950" y="3557588"/>
          <p14:tracePt t="763865" x="5808663" y="3557588"/>
          <p14:tracePt t="763881" x="5765800" y="3557588"/>
          <p14:tracePt t="763898" x="5722938" y="3557588"/>
          <p14:tracePt t="763914" x="5680075" y="3557588"/>
          <p14:tracePt t="763930" x="5651500" y="3557588"/>
          <p14:tracePt t="763946" x="5643563" y="3557588"/>
          <p14:tracePt t="764063" x="5629275" y="3551238"/>
          <p14:tracePt t="764075" x="5614988" y="3543300"/>
          <p14:tracePt t="764079" x="5594350" y="3543300"/>
          <p14:tracePt t="764087" x="5580063" y="3529013"/>
          <p14:tracePt t="764097" x="5565775" y="3508375"/>
          <p14:tracePt t="764143" x="5565775" y="3500438"/>
          <p14:tracePt t="764151" x="5551488" y="3479800"/>
          <p14:tracePt t="764159" x="5543550" y="3471863"/>
          <p14:tracePt t="764171" x="5543550" y="3465513"/>
          <p14:tracePt t="764179" x="5522913" y="3443288"/>
          <p14:tracePt t="764215" x="5522913" y="3436938"/>
          <p14:tracePt t="764247" x="5522913" y="3429000"/>
          <p14:tracePt t="764263" x="5522913" y="3422650"/>
          <p14:tracePt t="764295" x="5522913" y="3408363"/>
          <p14:tracePt t="764303" x="5522913" y="3400425"/>
          <p14:tracePt t="764313" x="5522913" y="3394075"/>
          <p14:tracePt t="764343" x="5522913" y="3386138"/>
          <p14:tracePt t="764351" x="5522913" y="3371850"/>
          <p14:tracePt t="764367" x="5522913" y="3365500"/>
          <p14:tracePt t="764375" x="5522913" y="3357563"/>
          <p14:tracePt t="764423" x="5529263" y="3351213"/>
          <p14:tracePt t="764426" x="5537200" y="3343275"/>
          <p14:tracePt t="764447" x="5557838" y="3328988"/>
          <p14:tracePt t="764447" x="5565775" y="3322638"/>
          <p14:tracePt t="764468" x="5572125" y="3314700"/>
          <p14:tracePt t="764479" x="5594350" y="3308350"/>
          <p14:tracePt t="764535" x="5608638" y="3286125"/>
          <p14:tracePt t="764567" x="5629275" y="3279775"/>
          <p14:tracePt t="764575" x="5637213" y="3279775"/>
          <p14:tracePt t="764580" x="5643563" y="3279775"/>
          <p14:tracePt t="764595" x="5665788" y="3271838"/>
          <p14:tracePt t="764612" x="5672138" y="3271838"/>
          <p14:tracePt t="764629" x="5686425" y="3271838"/>
          <p14:tracePt t="764646" x="5708650" y="3271838"/>
          <p14:tracePt t="764646" x="5715000" y="3271838"/>
          <p14:tracePt t="764663" x="5729288" y="3271838"/>
          <p14:tracePt t="764678" x="5780088" y="3271838"/>
          <p14:tracePt t="764695" x="5829300" y="3271838"/>
          <p14:tracePt t="764713" x="5843588" y="3271838"/>
          <p14:tracePt t="764729" x="5851525" y="3271838"/>
          <p14:tracePt t="764746" x="5865813" y="3271838"/>
          <p14:tracePt t="764762" x="5872163" y="3271838"/>
          <p14:tracePt t="764779" x="5900738" y="3271838"/>
          <p14:tracePt t="764795" x="5915025" y="3271838"/>
          <p14:tracePt t="764813" x="5951538" y="3271838"/>
          <p14:tracePt t="764829" x="5965825" y="3271838"/>
          <p14:tracePt t="764845" x="5972175" y="3279775"/>
          <p14:tracePt t="764862" x="5986463" y="3294063"/>
          <p14:tracePt t="764862" x="6008688" y="3308350"/>
          <p14:tracePt t="764880" x="6015038" y="3314700"/>
          <p14:tracePt t="764895" x="6043613" y="3343275"/>
          <p14:tracePt t="764935" x="6051550" y="3351213"/>
          <p14:tracePt t="764983" x="6051550" y="3357563"/>
          <p14:tracePt t="764987" x="6057900" y="3365500"/>
          <p14:tracePt t="764995" x="6065838" y="3371850"/>
          <p14:tracePt t="765012" x="6072188" y="3386138"/>
          <p14:tracePt t="765029" x="6072188" y="3394075"/>
          <p14:tracePt t="765045" x="6080125" y="3408363"/>
          <p14:tracePt t="765175" x="6080125" y="3422650"/>
          <p14:tracePt t="765192" x="6080125" y="3429000"/>
          <p14:tracePt t="765199" x="6080125" y="3436938"/>
          <p14:tracePt t="765255" x="6080125" y="3443288"/>
          <p14:tracePt t="765263" x="6080125" y="3451225"/>
          <p14:tracePt t="765271" x="6072188" y="3457575"/>
          <p14:tracePt t="765279" x="6065838" y="3471863"/>
          <p14:tracePt t="765294" x="6057900" y="3486150"/>
          <p14:tracePt t="765311" x="6051550" y="3494088"/>
          <p14:tracePt t="765328" x="6029325" y="3508375"/>
          <p14:tracePt t="765344" x="6022975" y="3514725"/>
          <p14:tracePt t="765361" x="6008688" y="3522663"/>
          <p14:tracePt t="765377" x="6000750" y="3529013"/>
          <p14:tracePt t="765394" x="5986463" y="3529013"/>
          <p14:tracePt t="765411" x="5951538" y="3543300"/>
          <p14:tracePt t="765455" x="5922963" y="3543300"/>
          <p14:tracePt t="765463" x="5894388" y="3543300"/>
          <p14:tracePt t="765470" x="5880100" y="3543300"/>
          <p14:tracePt t="765478" x="5857875" y="3543300"/>
          <p14:tracePt t="765495" x="5837238" y="3543300"/>
          <p14:tracePt t="765511" x="5829300" y="3543300"/>
          <p14:tracePt t="765527" x="5815013" y="3543300"/>
          <p14:tracePt t="765544" x="5786438" y="3536950"/>
          <p14:tracePt t="765560" x="5751513" y="3536950"/>
          <p14:tracePt t="765577" x="5743575" y="3529013"/>
          <p14:tracePt t="765594" x="5729288" y="3522663"/>
          <p14:tracePt t="765610" x="5722938" y="3514725"/>
          <p14:tracePt t="765627" x="5715000" y="3508375"/>
          <p14:tracePt t="765643" x="5700713" y="3494088"/>
          <p14:tracePt t="765661" x="5680075" y="3471863"/>
          <p14:tracePt t="765677" x="5672138" y="3465513"/>
          <p14:tracePt t="765694" x="5651500" y="3429000"/>
          <p14:tracePt t="765710" x="5637213" y="3386138"/>
          <p14:tracePt t="765727" x="5637213" y="3379788"/>
          <p14:tracePt t="765744" x="5637213" y="3351213"/>
          <p14:tracePt t="765760" x="5637213" y="3343275"/>
          <p14:tracePt t="765777" x="5637213" y="3322638"/>
          <p14:tracePt t="765793" x="5637213" y="3314700"/>
          <p14:tracePt t="765811" x="5637213" y="3308350"/>
          <p14:tracePt t="765827" x="5637213" y="3294063"/>
          <p14:tracePt t="765844" x="5643563" y="3286125"/>
          <p14:tracePt t="765861" x="5657850" y="3271838"/>
          <p14:tracePt t="765877" x="5680075" y="3265488"/>
          <p14:tracePt t="765893" x="5715000" y="3257550"/>
          <p14:tracePt t="765911" x="5743575" y="3257550"/>
          <p14:tracePt t="765928" x="5780088" y="3257550"/>
          <p14:tracePt t="765944" x="5794375" y="3257550"/>
          <p14:tracePt t="765961" x="5822950" y="3257550"/>
          <p14:tracePt t="765978" x="5857875" y="3257550"/>
          <p14:tracePt t="765995" x="5865813" y="3257550"/>
          <p14:tracePt t="766010" x="5880100" y="3257550"/>
          <p14:tracePt t="766028" x="5900738" y="3257550"/>
          <p14:tracePt t="766043" x="5929313" y="3271838"/>
          <p14:tracePt t="766060" x="5951538" y="3279775"/>
          <p14:tracePt t="766077" x="5972175" y="3286125"/>
          <p14:tracePt t="766093" x="5980113" y="3294063"/>
          <p14:tracePt t="766111" x="5994400" y="3300413"/>
          <p14:tracePt t="766151" x="6022975" y="3328988"/>
          <p14:tracePt t="766159" x="6029325" y="3336925"/>
          <p14:tracePt t="766167" x="6037263" y="3357563"/>
          <p14:tracePt t="766177" x="6057900" y="3371850"/>
          <p14:tracePt t="766193" x="6080125" y="3379788"/>
          <p14:tracePt t="766240" x="6080125" y="3386138"/>
          <p14:tracePt t="766248" x="6080125" y="3408363"/>
          <p14:tracePt t="766249" x="6086475" y="3436938"/>
          <p14:tracePt t="766260" x="6086475" y="3443288"/>
          <p14:tracePt t="766277" x="6086475" y="3451225"/>
          <p14:tracePt t="766293" x="6086475" y="3471863"/>
          <p14:tracePt t="766310" x="6086475" y="3479800"/>
          <p14:tracePt t="766327" x="6086475" y="3486150"/>
          <p14:tracePt t="766376" x="6086475" y="3500438"/>
          <p14:tracePt t="766392" x="6086475" y="3508375"/>
          <p14:tracePt t="766398" x="6086475" y="3514725"/>
          <p14:tracePt t="766439" x="6086475" y="3529013"/>
          <p14:tracePt t="766448" x="6065838" y="3543300"/>
          <p14:tracePt t="766455" x="6057900" y="3551238"/>
          <p14:tracePt t="766463" x="6029325" y="3551238"/>
          <p14:tracePt t="766477" x="5986463" y="3557588"/>
          <p14:tracePt t="766493" x="5951538" y="3557588"/>
          <p14:tracePt t="766510" x="5929313" y="3557588"/>
          <p14:tracePt t="766527" x="5894388" y="3565525"/>
          <p14:tracePt t="766543" x="5815013" y="3565525"/>
          <p14:tracePt t="766560" x="5751513" y="3565525"/>
          <p14:tracePt t="766576" x="5700713" y="3565525"/>
          <p14:tracePt t="766593" x="5657850" y="3565525"/>
          <p14:tracePt t="766609" x="5637213" y="3565525"/>
          <p14:tracePt t="766627" x="5614988" y="3557588"/>
          <p14:tracePt t="766679" x="5608638" y="3557588"/>
          <p14:tracePt t="766694" x="5600700" y="3551238"/>
          <p14:tracePt t="766701" x="5580063" y="3543300"/>
          <p14:tracePt t="766710" x="5572125" y="3536950"/>
          <p14:tracePt t="766726" x="5551488" y="3522663"/>
          <p14:tracePt t="766743" x="5543550" y="3500438"/>
          <p14:tracePt t="766759" x="5529263" y="3457575"/>
          <p14:tracePt t="766777" x="5522913" y="3422650"/>
          <p14:tracePt t="766792" x="5514975" y="3414713"/>
          <p14:tracePt t="766831" x="5514975" y="3400425"/>
          <p14:tracePt t="766839" x="5514975" y="3394075"/>
          <p14:tracePt t="766871" x="5514975" y="3386138"/>
          <p14:tracePt t="766879" x="5514975" y="3379788"/>
          <p14:tracePt t="766887" x="5514975" y="3351213"/>
          <p14:tracePt t="766892" x="5522913" y="3343275"/>
          <p14:tracePt t="766928" x="5529263" y="3336925"/>
          <p14:tracePt t="766959" x="5551488" y="3328988"/>
          <p14:tracePt t="766975" x="5557838" y="3328988"/>
          <p14:tracePt t="766983" x="5580063" y="3328988"/>
          <p14:tracePt t="766992" x="5600700" y="3314700"/>
          <p14:tracePt t="767009" x="5629275" y="3308350"/>
          <p14:tracePt t="767026" x="5643563" y="3300413"/>
          <p14:tracePt t="767042" x="5657850" y="3300413"/>
          <p14:tracePt t="767096" x="5665788" y="3300413"/>
          <p14:tracePt t="767101" x="5680075" y="3286125"/>
          <p14:tracePt t="767119" x="5700713" y="3286125"/>
          <p14:tracePt t="767152" x="5715000" y="3271838"/>
          <p14:tracePt t="767200" x="5743575" y="3271838"/>
          <p14:tracePt t="767208" x="5757863" y="3271838"/>
          <p14:tracePt t="767208" x="5765800" y="3271838"/>
          <p14:tracePt t="767264" x="5780088" y="3271838"/>
          <p14:tracePt t="767296" x="5786438" y="3271838"/>
          <p14:tracePt t="767296" x="5794375" y="3271838"/>
          <p14:tracePt t="767308" x="5829300" y="3271838"/>
          <p14:tracePt t="767400" x="5837238" y="3271838"/>
          <p14:tracePt t="767401" x="5843588" y="3271838"/>
          <p14:tracePt t="767408" x="5872163" y="3286125"/>
          <p14:tracePt t="767425" x="5894388" y="3308350"/>
          <p14:tracePt t="767443" x="5915025" y="3322638"/>
          <p14:tracePt t="767458" x="5922963" y="3328988"/>
          <p14:tracePt t="767475" x="5929313" y="3336925"/>
          <p14:tracePt t="767491" x="5937250" y="3351213"/>
          <p14:tracePt t="767535" x="5943600" y="3357563"/>
          <p14:tracePt t="767703" x="5951538" y="3365500"/>
          <p14:tracePt t="768527" x="5951538" y="3379788"/>
          <p14:tracePt t="768543" x="5957888" y="3386138"/>
          <p14:tracePt t="768591" x="5965825" y="3386138"/>
          <p14:tracePt t="768624" x="5972175" y="3394075"/>
          <p14:tracePt t="769503" x="5972175" y="3400425"/>
          <p14:tracePt t="769519" x="5986463" y="3414713"/>
          <p14:tracePt t="769535" x="5986463" y="3422650"/>
          <p14:tracePt t="769551" x="5986463" y="3429000"/>
          <p14:tracePt t="769555" x="5986463" y="3436938"/>
          <p14:tracePt t="769607" x="5986463" y="3451225"/>
          <p14:tracePt t="769823" x="5986463" y="3457575"/>
          <p14:tracePt t="769879" x="5980113" y="3465513"/>
          <p14:tracePt t="769886" x="5965825" y="3479800"/>
          <p14:tracePt t="769888" x="5957888" y="3479800"/>
          <p14:tracePt t="769959" x="5951538" y="3479800"/>
          <p14:tracePt t="769967" x="5943600" y="3486150"/>
          <p14:tracePt t="769999" x="5929313" y="3486150"/>
          <p14:tracePt t="770015" x="5908675" y="3500438"/>
          <p14:tracePt t="770032" x="5894388" y="3508375"/>
          <p14:tracePt t="770039" x="5880100" y="3508375"/>
          <p14:tracePt t="770039" x="5872163" y="3508375"/>
          <p14:tracePt t="770054" x="5857875" y="3508375"/>
          <p14:tracePt t="770071" x="5829300" y="3508375"/>
          <p14:tracePt t="770152" x="5800725" y="3508375"/>
          <p14:tracePt t="770160" x="5794375" y="3508375"/>
          <p14:tracePt t="770167" x="5786438" y="3508375"/>
          <p14:tracePt t="770177" x="5780088" y="3508375"/>
          <p14:tracePt t="770188" x="5772150" y="3500438"/>
          <p14:tracePt t="770204" x="5757863" y="3494088"/>
          <p14:tracePt t="770221" x="5751513" y="3486150"/>
          <p14:tracePt t="770237" x="5729288" y="3465513"/>
          <p14:tracePt t="770280" x="5722938" y="3457575"/>
          <p14:tracePt t="770287" x="5715000" y="3451225"/>
          <p14:tracePt t="770295" x="5708650" y="3443288"/>
          <p14:tracePt t="770305" x="5708650" y="3436938"/>
          <p14:tracePt t="770351" x="5708650" y="3429000"/>
          <p14:tracePt t="770360" x="5700713" y="3422650"/>
          <p14:tracePt t="770376" x="5700713" y="3408363"/>
          <p14:tracePt t="770391" x="5700713" y="3400425"/>
          <p14:tracePt t="770408" x="5700713" y="3394075"/>
          <p14:tracePt t="770423" x="5700713" y="3386138"/>
          <p14:tracePt t="770456" x="5700713" y="3365500"/>
          <p14:tracePt t="770463" x="5700713" y="3357563"/>
          <p14:tracePt t="770511" x="5700713" y="3351213"/>
          <p14:tracePt t="770517" x="5700713" y="3336925"/>
          <p14:tracePt t="770525" x="5708650" y="3322638"/>
          <p14:tracePt t="770537" x="5722938" y="3314700"/>
          <p14:tracePt t="770616" x="5729288" y="3314700"/>
          <p14:tracePt t="770623" x="5751513" y="3314700"/>
          <p14:tracePt t="770647" x="5757863" y="3314700"/>
          <p14:tracePt t="770656" x="5765800" y="3314700"/>
          <p14:tracePt t="770667" x="5786438" y="3314700"/>
          <p14:tracePt t="770673" x="5794375" y="3314700"/>
          <p14:tracePt t="770687" x="5822950" y="3314700"/>
          <p14:tracePt t="770704" x="5837238" y="3314700"/>
          <p14:tracePt t="770767" x="5843588" y="3314700"/>
          <p14:tracePt t="770775" x="5851525" y="3314700"/>
          <p14:tracePt t="770808" x="5851525" y="3322638"/>
          <p14:tracePt t="770816" x="5851525" y="3328988"/>
          <p14:tracePt t="770823" x="5851525" y="3343275"/>
          <p14:tracePt t="770831" x="5851525" y="3351213"/>
          <p14:tracePt t="770853" x="5851525" y="3357563"/>
          <p14:tracePt t="770854" x="5851525" y="3365500"/>
          <p14:tracePt t="770870" x="5851525" y="3394075"/>
          <p14:tracePt t="770886" x="5843588" y="3400425"/>
          <p14:tracePt t="770904" x="5837238" y="3400425"/>
          <p14:tracePt t="771055" x="5843588" y="3400425"/>
          <p14:tracePt t="771063" x="5880100" y="3386138"/>
          <p14:tracePt t="771074" x="5886450" y="3379788"/>
          <p14:tracePt t="771087" x="5922963" y="3351213"/>
          <p14:tracePt t="771104" x="5929313" y="3343275"/>
          <p14:tracePt t="771120" x="5957888" y="3343275"/>
          <p14:tracePt t="771136" x="5980113" y="3343275"/>
          <p14:tracePt t="771154" x="6008688" y="3343275"/>
          <p14:tracePt t="771169" x="6022975" y="3343275"/>
          <p14:tracePt t="771186" x="6037263" y="3343275"/>
          <p14:tracePt t="771203" x="6080125" y="3343275"/>
          <p14:tracePt t="771219" x="6108700" y="3343275"/>
          <p14:tracePt t="771236" x="6129338" y="3351213"/>
          <p14:tracePt t="771252" x="6151563" y="3357563"/>
          <p14:tracePt t="771270" x="6186488" y="3365500"/>
          <p14:tracePt t="771286" x="6215063" y="3371850"/>
          <p14:tracePt t="771304" x="6229350" y="3386138"/>
          <p14:tracePt t="771320" x="6251575" y="3394075"/>
          <p14:tracePt t="771336" x="6257925" y="3400425"/>
          <p14:tracePt t="771375" x="6265863" y="3408363"/>
          <p14:tracePt t="771386" x="6272213" y="3429000"/>
          <p14:tracePt t="771391" x="6280150" y="3436938"/>
          <p14:tracePt t="771408" x="6286500" y="3443288"/>
          <p14:tracePt t="771419" x="6300788" y="3465513"/>
          <p14:tracePt t="771436" x="6323013" y="3479800"/>
          <p14:tracePt t="771453" x="6337300" y="3500438"/>
          <p14:tracePt t="771469" x="6343650" y="3514725"/>
          <p14:tracePt t="771486" x="6343650" y="3522663"/>
          <p14:tracePt t="771502" x="6357938" y="3571875"/>
          <p14:tracePt t="771520" x="6357938" y="3600450"/>
          <p14:tracePt t="771536" x="6365875" y="3643313"/>
          <p14:tracePt t="771552" x="6380163" y="3700463"/>
          <p14:tracePt t="771570" x="6386513" y="3757613"/>
          <p14:tracePt t="771586" x="6408738" y="3814763"/>
          <p14:tracePt t="771603" x="6408738" y="3857625"/>
          <p14:tracePt t="771619" x="6415088" y="3894138"/>
          <p14:tracePt t="771636" x="6415088" y="3937000"/>
          <p14:tracePt t="771652" x="6423025" y="3951288"/>
          <p14:tracePt t="771669" x="6423025" y="3971925"/>
          <p14:tracePt t="771685" x="6423025" y="3986213"/>
          <p14:tracePt t="771702" x="6415088" y="4029075"/>
          <p14:tracePt t="771719" x="6400800" y="4051300"/>
          <p14:tracePt t="771735" x="6386513" y="4086225"/>
          <p14:tracePt t="771752" x="6372225" y="4108450"/>
          <p14:tracePt t="771768" x="6343650" y="4137025"/>
          <p14:tracePt t="771786" x="6323013" y="4157663"/>
          <p14:tracePt t="771803" x="6280150" y="4186238"/>
          <p14:tracePt t="771818" x="6251575" y="4200525"/>
          <p14:tracePt t="771835" x="6208713" y="4208463"/>
          <p14:tracePt t="771851" x="6151563" y="4243388"/>
          <p14:tracePt t="771868" x="6108700" y="4257675"/>
          <p14:tracePt t="771885" x="6072188" y="4279900"/>
          <p14:tracePt t="771902" x="6037263" y="4294188"/>
          <p14:tracePt t="771918" x="6008688" y="4314825"/>
          <p14:tracePt t="771936" x="5994400" y="4322763"/>
          <p14:tracePt t="771951" x="5980113" y="4329113"/>
          <p14:tracePt t="771999" x="5972175" y="4337050"/>
          <p14:tracePt t="772151" x="5972175" y="4343400"/>
          <p14:tracePt t="772168" x="5980113" y="4343400"/>
          <p14:tracePt t="772184" x="6008688" y="4343400"/>
          <p14:tracePt t="772187" x="6029325" y="4322763"/>
          <p14:tracePt t="772202" x="6065838" y="4300538"/>
          <p14:tracePt t="772218" x="6080125" y="4271963"/>
          <p14:tracePt t="772235" x="6108700" y="4237038"/>
          <p14:tracePt t="772251" x="6108700" y="4229100"/>
          <p14:tracePt t="772268" x="6108700" y="4208463"/>
          <p14:tracePt t="772285" x="6115050" y="4194175"/>
          <p14:tracePt t="772303" x="6115050" y="4186238"/>
          <p14:tracePt t="772318" x="6129338" y="4151313"/>
          <p14:tracePt t="772335" x="6151563" y="4122738"/>
          <p14:tracePt t="772352" x="6157913" y="4108450"/>
          <p14:tracePt t="772472" x="6143625" y="4114800"/>
          <p14:tracePt t="772479" x="6129338" y="4137025"/>
          <p14:tracePt t="772485" x="6108700" y="4179888"/>
          <p14:tracePt t="772501" x="6094413" y="4208463"/>
          <p14:tracePt t="772518" x="6086475" y="4222750"/>
          <p14:tracePt t="772534" x="6080125" y="4237038"/>
          <p14:tracePt t="772551" x="6072188" y="4251325"/>
          <p14:tracePt t="772591" x="6065838" y="4257675"/>
          <p14:tracePt t="772607" x="6057900" y="4265613"/>
          <p14:tracePt t="772647" x="6043613" y="4271963"/>
          <p14:tracePt t="772655" x="6037263" y="4279900"/>
          <p14:tracePt t="772759" x="6037263" y="4286250"/>
          <p14:tracePt t="772767" x="6057900" y="4294188"/>
          <p14:tracePt t="772776" x="6065838" y="4294188"/>
          <p14:tracePt t="772784" x="6086475" y="4294188"/>
          <p14:tracePt t="772801" x="6108700" y="4294188"/>
          <p14:tracePt t="772817" x="6137275" y="4294188"/>
          <p14:tracePt t="772834" x="6151563" y="4294188"/>
          <p14:tracePt t="772851" x="6165850" y="4294188"/>
          <p14:tracePt t="772895" x="6172200" y="4294188"/>
          <p14:tracePt t="772944" x="6180138" y="4294188"/>
          <p14:tracePt t="773759" x="6186488" y="4286250"/>
          <p14:tracePt t="773767" x="6186488" y="4251325"/>
          <p14:tracePt t="773775" x="6186488" y="4200525"/>
          <p14:tracePt t="773775" x="6186488" y="4171950"/>
          <p14:tracePt t="773784" x="6186488" y="4029075"/>
          <p14:tracePt t="773799" x="6186488" y="3957638"/>
          <p14:tracePt t="773816" x="6186488" y="3879850"/>
          <p14:tracePt t="773833" x="6186488" y="3836988"/>
          <p14:tracePt t="773849" x="6186488" y="3794125"/>
          <p14:tracePt t="773867" x="6180138" y="3757613"/>
          <p14:tracePt t="773882" x="6165850" y="3708400"/>
          <p14:tracePt t="773900" x="6151563" y="3651250"/>
          <p14:tracePt t="773916" x="6129338" y="3622675"/>
          <p14:tracePt t="773933" x="6122988" y="3608388"/>
          <p14:tracePt t="773949" x="6108700" y="3571875"/>
          <p14:tracePt t="773966" x="6080125" y="3557588"/>
          <p14:tracePt t="773982" x="6029325" y="3551238"/>
          <p14:tracePt t="773998" x="5915025" y="3514725"/>
          <p14:tracePt t="774016" x="5843588" y="3500438"/>
          <p14:tracePt t="774032" x="5800725" y="3471863"/>
          <p14:tracePt t="774049" x="5794375" y="3471863"/>
          <p14:tracePt t="774095" x="5786438" y="3465513"/>
          <p14:tracePt t="774103" x="5780088" y="3465513"/>
          <p14:tracePt t="774111" x="5772150" y="3465513"/>
          <p14:tracePt t="774117" x="5751513" y="3465513"/>
          <p14:tracePt t="774132" x="5737225" y="3465513"/>
          <p14:tracePt t="774263" x="5757863" y="3457575"/>
          <p14:tracePt t="774271" x="5786438" y="3422650"/>
          <p14:tracePt t="774281" x="5829300" y="3400425"/>
          <p14:tracePt t="774282" x="5886450" y="3394075"/>
          <p14:tracePt t="774298" x="5922963" y="3365500"/>
          <p14:tracePt t="774335" x="5951538" y="3357563"/>
          <p14:tracePt t="774519" x="5922963" y="3386138"/>
          <p14:tracePt t="774527" x="5915025" y="3394075"/>
          <p14:tracePt t="774559" x="5908675" y="3394075"/>
          <p14:tracePt t="774607" x="5894388" y="3400425"/>
          <p14:tracePt t="774679" x="5886450" y="3400425"/>
          <p14:tracePt t="774687" x="5865813" y="3400425"/>
          <p14:tracePt t="774697" x="5857875" y="3400425"/>
          <p14:tracePt t="774703" x="5829300" y="3371850"/>
          <p14:tracePt t="774715" x="5808663" y="3365500"/>
          <p14:tracePt t="774943" x="5815013" y="3365500"/>
          <p14:tracePt t="774952" x="5829300" y="3379788"/>
          <p14:tracePt t="774960" x="5837238" y="3386138"/>
          <p14:tracePt t="774971" x="5843588" y="3394075"/>
          <p14:tracePt t="775004" x="5851525" y="3400425"/>
          <p14:tracePt t="775551" x="5851525" y="3408363"/>
          <p14:tracePt t="775559" x="5851525" y="3422650"/>
          <p14:tracePt t="775565" x="5880100" y="3465513"/>
          <p14:tracePt t="775579" x="5908675" y="3486150"/>
          <p14:tracePt t="775613" x="5943600" y="3508375"/>
          <p14:tracePt t="775614" x="5957888" y="3522663"/>
          <p14:tracePt t="775630" x="5986463" y="3557588"/>
          <p14:tracePt t="775671" x="6008688" y="3571875"/>
          <p14:tracePt t="775687" x="6015038" y="3594100"/>
          <p14:tracePt t="775698" x="6015038" y="3600450"/>
          <p14:tracePt t="775703" x="6022975" y="3622675"/>
          <p14:tracePt t="775713" x="6022975" y="3679825"/>
          <p14:tracePt t="775729" x="6029325" y="3736975"/>
          <p14:tracePt t="775746" x="6029325" y="3765550"/>
          <p14:tracePt t="775763" x="6029325" y="3794125"/>
          <p14:tracePt t="775779" x="6029325" y="3814763"/>
          <p14:tracePt t="775796" x="6029325" y="3829050"/>
          <p14:tracePt t="775813" x="6029325" y="3851275"/>
          <p14:tracePt t="775829" x="6029325" y="3879850"/>
          <p14:tracePt t="775846" x="6029325" y="3894138"/>
          <p14:tracePt t="775863" x="6029325" y="3908425"/>
          <p14:tracePt t="775879" x="6029325" y="3922713"/>
          <p14:tracePt t="775896" x="6029325" y="3951288"/>
          <p14:tracePt t="775913" x="6029325" y="3994150"/>
          <p14:tracePt t="775929" x="6029325" y="4029075"/>
          <p14:tracePt t="775945" x="6015038" y="4051300"/>
          <p14:tracePt t="775963" x="6015038" y="4071938"/>
          <p14:tracePt t="775979" x="6015038" y="4079875"/>
          <p14:tracePt t="775995" x="6015038" y="4086225"/>
          <p14:tracePt t="776012" x="6015038" y="4094163"/>
          <p14:tracePt t="776029" x="6008688" y="4114800"/>
          <p14:tracePt t="776046" x="6000750" y="4122738"/>
          <p14:tracePt t="776087" x="5994400" y="4157663"/>
          <p14:tracePt t="776119" x="5972175" y="4171950"/>
          <p14:tracePt t="776135" x="5965825" y="4200525"/>
          <p14:tracePt t="776167" x="5957888" y="4222750"/>
          <p14:tracePt t="776175" x="5957888" y="4237038"/>
          <p14:tracePt t="776183" x="5943600" y="4257675"/>
          <p14:tracePt t="776191" x="5929313" y="4271963"/>
          <p14:tracePt t="776195" x="5929313" y="4286250"/>
          <p14:tracePt t="776212" x="5915025" y="4314825"/>
          <p14:tracePt t="776228" x="5915025" y="4329113"/>
          <p14:tracePt t="776245" x="5915025" y="4337050"/>
          <p14:tracePt t="776262" x="5915025" y="4343400"/>
          <p14:tracePt t="776278" x="5908675" y="4365625"/>
          <p14:tracePt t="776295" x="5886450" y="4379913"/>
          <p14:tracePt t="776335" x="5880100" y="4400550"/>
          <p14:tracePt t="776342" x="5872163" y="4408488"/>
          <p14:tracePt t="776375" x="5865813" y="4414838"/>
          <p14:tracePt t="776383" x="5857875" y="4414838"/>
          <p14:tracePt t="776391" x="5851525" y="4414838"/>
          <p14:tracePt t="776399" x="5808663" y="4414838"/>
          <p14:tracePt t="776415" x="5751513" y="4414838"/>
          <p14:tracePt t="776429" x="5708650" y="4414838"/>
          <p14:tracePt t="776444" x="5665788" y="4414838"/>
          <p14:tracePt t="776444" x="5637213" y="4408488"/>
          <p14:tracePt t="776463" x="5629275" y="4400550"/>
          <p14:tracePt t="776503" x="5622925" y="4400550"/>
          <p14:tracePt t="776511" x="5614988" y="4394200"/>
          <p14:tracePt t="776519" x="5594350" y="4386263"/>
          <p14:tracePt t="776528" x="5586413" y="4379913"/>
          <p14:tracePt t="776544" x="5580063" y="4351338"/>
          <p14:tracePt t="776561" x="5565775" y="4308475"/>
          <p14:tracePt t="776578" x="5565775" y="4286250"/>
          <p14:tracePt t="776594" x="5565775" y="4243388"/>
          <p14:tracePt t="776612" x="5565775" y="4222750"/>
          <p14:tracePt t="776627" x="5565775" y="4208463"/>
          <p14:tracePt t="776646" x="5565775" y="4200525"/>
          <p14:tracePt t="776662" x="5565775" y="4171950"/>
          <p14:tracePt t="776678" x="5565775" y="4157663"/>
          <p14:tracePt t="776694" x="5565775" y="4137025"/>
          <p14:tracePt t="776711" x="5565775" y="4122738"/>
          <p14:tracePt t="776728" x="5572125" y="4100513"/>
          <p14:tracePt t="776745" x="5586413" y="4086225"/>
          <p14:tracePt t="776761" x="5594350" y="4079875"/>
          <p14:tracePt t="776777" x="5608638" y="4065588"/>
          <p14:tracePt t="776795" x="5614988" y="4065588"/>
          <p14:tracePt t="776847" x="5622925" y="4057650"/>
          <p14:tracePt t="776862" x="5629275" y="4057650"/>
          <p14:tracePt t="776877" x="5637213" y="4057650"/>
          <p14:tracePt t="776878" x="5665788" y="4057650"/>
          <p14:tracePt t="776894" x="5743575" y="4065588"/>
          <p14:tracePt t="776911" x="5815013" y="4086225"/>
          <p14:tracePt t="776928" x="5851525" y="4086225"/>
          <p14:tracePt t="776945" x="5872163" y="4086225"/>
          <p14:tracePt t="776991" x="5880100" y="4086225"/>
          <p14:tracePt t="777007" x="5886450" y="4086225"/>
          <p14:tracePt t="777039" x="5894388" y="4086225"/>
          <p14:tracePt t="777039" x="5908675" y="4086225"/>
          <p14:tracePt t="777079" x="5915025" y="4086225"/>
          <p14:tracePt t="777087" x="5929313" y="4086225"/>
          <p14:tracePt t="777103" x="5957888" y="4094163"/>
          <p14:tracePt t="777122" x="5965825" y="4100513"/>
          <p14:tracePt t="777123" x="5972175" y="4108450"/>
          <p14:tracePt t="777127" x="5986463" y="4122738"/>
          <p14:tracePt t="777143" x="6022975" y="4151313"/>
          <p14:tracePt t="777161" x="6029325" y="4157663"/>
          <p14:tracePt t="777207" x="6037263" y="4165600"/>
          <p14:tracePt t="777215" x="6043613" y="4171950"/>
          <p14:tracePt t="777223" x="6051550" y="4179888"/>
          <p14:tracePt t="777231" x="6051550" y="4194175"/>
          <p14:tracePt t="777244" x="6057900" y="4214813"/>
          <p14:tracePt t="777260" x="6057900" y="4229100"/>
          <p14:tracePt t="777277" x="6080125" y="4251325"/>
          <p14:tracePt t="777293" x="6080125" y="4265613"/>
          <p14:tracePt t="777293" x="6080125" y="4271963"/>
          <p14:tracePt t="777327" x="6080125" y="4286250"/>
          <p14:tracePt t="777367" x="6086475" y="4300538"/>
          <p14:tracePt t="777399" x="6086475" y="4308475"/>
          <p14:tracePt t="777407" x="6086475" y="4329113"/>
          <p14:tracePt t="777410" x="6086475" y="4337050"/>
          <p14:tracePt t="777445" x="6086475" y="4343400"/>
          <p14:tracePt t="777463" x="6086475" y="4351338"/>
          <p14:tracePt t="777511" x="6080125" y="4365625"/>
          <p14:tracePt t="777527" x="6080125" y="4371975"/>
          <p14:tracePt t="777529" x="6072188" y="4386263"/>
          <p14:tracePt t="777640" x="6043613" y="4400550"/>
          <p14:tracePt t="777679" x="6022975" y="4414838"/>
          <p14:tracePt t="777719" x="5994400" y="4422775"/>
          <p14:tracePt t="777815" x="5986463" y="4422775"/>
          <p14:tracePt t="777831" x="5980113" y="4422775"/>
          <p14:tracePt t="777848" x="5965825" y="4422775"/>
          <p14:tracePt t="777864" x="5957888" y="4429125"/>
          <p14:tracePt t="777869" x="5951538" y="4429125"/>
          <p14:tracePt t="777876" x="5943600" y="4429125"/>
          <p14:tracePt t="777893" x="5922963" y="4429125"/>
          <p14:tracePt t="777911" x="5915025" y="4429125"/>
          <p14:tracePt t="777951" x="5908675" y="4429125"/>
          <p14:tracePt t="777967" x="5900738" y="4437063"/>
          <p14:tracePt t="777967" x="5886450" y="4437063"/>
          <p14:tracePt t="777991" x="5880100" y="4437063"/>
          <p14:tracePt t="778023" x="5872163" y="4437063"/>
          <p14:tracePt t="778031" x="5865813" y="4437063"/>
          <p14:tracePt t="778063" x="5851525" y="4437063"/>
          <p14:tracePt t="778079" x="5843588" y="4437063"/>
          <p14:tracePt t="778095" x="5829300" y="4437063"/>
          <p14:tracePt t="778111" x="5800725" y="4437063"/>
          <p14:tracePt t="778122" x="5786438" y="4422775"/>
          <p14:tracePt t="778135" x="5780088" y="4414838"/>
          <p14:tracePt t="778143" x="5772150" y="4414838"/>
          <p14:tracePt t="778175" x="5757863" y="4414838"/>
          <p14:tracePt t="778183" x="5751513" y="4408488"/>
          <p14:tracePt t="778199" x="5743575" y="4408488"/>
          <p14:tracePt t="778200" x="5729288" y="4400550"/>
          <p14:tracePt t="778209" x="5715000" y="4386263"/>
          <p14:tracePt t="778226" x="5708650" y="4379913"/>
          <p14:tracePt t="778263" x="5700713" y="4371975"/>
          <p14:tracePt t="778272" x="5694363" y="4371975"/>
          <p14:tracePt t="778276" x="5686425" y="4371975"/>
          <p14:tracePt t="778292" x="5665788" y="4365625"/>
          <p14:tracePt t="778310" x="5643563" y="4351338"/>
          <p14:tracePt t="778326" x="5629275" y="4337050"/>
          <p14:tracePt t="778342" x="5594350" y="4308475"/>
          <p14:tracePt t="778360" x="5586413" y="4286250"/>
          <p14:tracePt t="778375" x="5580063" y="4279900"/>
          <p14:tracePt t="778393" x="5580063" y="4271963"/>
          <p14:tracePt t="778463" x="5580063" y="4265613"/>
          <p14:tracePt t="778471" x="5580063" y="4257675"/>
          <p14:tracePt t="778479" x="5580063" y="4251325"/>
          <p14:tracePt t="778487" x="5580063" y="4229100"/>
          <p14:tracePt t="778497" x="5580063" y="4222750"/>
          <p14:tracePt t="778509" x="5580063" y="4194175"/>
          <p14:tracePt t="778526" x="5586413" y="4179888"/>
          <p14:tracePt t="778542" x="5614988" y="4165600"/>
          <p14:tracePt t="778559" x="5637213" y="4165600"/>
          <p14:tracePt t="778576" x="5657850" y="4151313"/>
          <p14:tracePt t="778592" x="5665788" y="4143375"/>
          <p14:tracePt t="778609" x="5672138" y="4143375"/>
          <p14:tracePt t="778625" x="5686425" y="4143375"/>
          <p14:tracePt t="778643" x="5708650" y="4143375"/>
          <p14:tracePt t="778658" x="5722938" y="4137025"/>
          <p14:tracePt t="778675" x="5729288" y="4137025"/>
          <p14:tracePt t="778719" x="5743575" y="4137025"/>
          <p14:tracePt t="778727" x="5751513" y="4137025"/>
          <p14:tracePt t="778743" x="5757863" y="4137025"/>
          <p14:tracePt t="778754" x="5765800" y="4137025"/>
          <p14:tracePt t="778785" x="5780088" y="4137025"/>
          <p14:tracePt t="778799" x="5800725" y="4137025"/>
          <p14:tracePt t="778815" x="5808663" y="4137025"/>
          <p14:tracePt t="778855" x="5822950" y="4137025"/>
          <p14:tracePt t="778870" x="5829300" y="4137025"/>
          <p14:tracePt t="778879" x="5837238" y="4137025"/>
          <p14:tracePt t="778887" x="5851525" y="4137025"/>
          <p14:tracePt t="778902" x="5865813" y="4137025"/>
          <p14:tracePt t="778909" x="5880100" y="4137025"/>
          <p14:tracePt t="778924" x="5915025" y="4137025"/>
          <p14:tracePt t="779079" x="5922963" y="4137025"/>
          <p14:tracePt t="779087" x="5937250" y="4137025"/>
          <p14:tracePt t="779095" x="5943600" y="4137025"/>
          <p14:tracePt t="779107" x="5965825" y="4137025"/>
          <p14:tracePt t="779125" x="5986463" y="4137025"/>
          <p14:tracePt t="779141" x="5994400" y="4137025"/>
          <p14:tracePt t="779157" x="6015038" y="4137025"/>
          <p14:tracePt t="779174" x="6029325" y="4137025"/>
          <p14:tracePt t="779191" x="6037263" y="4137025"/>
          <p14:tracePt t="779208" x="6065838" y="4137025"/>
          <p14:tracePt t="779225" x="6086475" y="4137025"/>
          <p14:tracePt t="779242" x="6100763" y="4137025"/>
          <p14:tracePt t="779258" x="6137275" y="4137025"/>
          <p14:tracePt t="779274" x="6143625" y="4137025"/>
          <p14:tracePt t="779290" x="6165850" y="4137025"/>
          <p14:tracePt t="779307" x="6172200" y="4137025"/>
          <p14:tracePt t="779324" x="6180138" y="4137025"/>
          <p14:tracePt t="779448" x="6186488" y="4143375"/>
          <p14:tracePt t="779455" x="6215063" y="4143375"/>
          <p14:tracePt t="779687" x="6215063" y="4151313"/>
          <p14:tracePt t="779695" x="6186488" y="4157663"/>
          <p14:tracePt t="779703" x="6172200" y="4157663"/>
          <p14:tracePt t="779711" x="6137275" y="4165600"/>
          <p14:tracePt t="779724" x="6129338" y="4165600"/>
          <p14:tracePt t="779741" x="6100763" y="4165600"/>
          <p14:tracePt t="779757" x="6065838" y="4165600"/>
          <p14:tracePt t="779774" x="5994400" y="4165600"/>
          <p14:tracePt t="779790" x="5829300" y="4143375"/>
          <p14:tracePt t="779808" x="5686425" y="4114800"/>
          <p14:tracePt t="779824" x="5608638" y="4114800"/>
          <p14:tracePt t="779840" x="5551488" y="4108450"/>
          <p14:tracePt t="779857" x="5508625" y="4108450"/>
          <p14:tracePt t="779874" x="5480050" y="4108450"/>
          <p14:tracePt t="779890" x="5451475" y="4108450"/>
          <p14:tracePt t="779907" x="5437188" y="4108450"/>
          <p14:tracePt t="779923" x="5429250" y="4108450"/>
          <p14:tracePt t="779940" x="5408613" y="4108450"/>
          <p14:tracePt t="779983" x="5400675" y="4108450"/>
          <p14:tracePt t="779999" x="5394325" y="4100513"/>
          <p14:tracePt t="780003" x="5386388" y="4094163"/>
          <p14:tracePt t="780055" x="5365750" y="4086225"/>
          <p14:tracePt t="780088" x="5365750" y="4079875"/>
          <p14:tracePt t="780095" x="5357813" y="4051300"/>
          <p14:tracePt t="780096" x="5357813" y="4043363"/>
          <p14:tracePt t="780107" x="5357813" y="4022725"/>
          <p14:tracePt t="780123" x="5357813" y="4008438"/>
          <p14:tracePt t="780140" x="5357813" y="3986213"/>
          <p14:tracePt t="780156" x="5357813" y="3957638"/>
          <p14:tracePt t="780173" x="5357813" y="3943350"/>
          <p14:tracePt t="780189" x="5357813" y="3929063"/>
          <p14:tracePt t="780206" x="5351463" y="3922713"/>
          <p14:tracePt t="780271" x="5343525" y="3908425"/>
          <p14:tracePt t="780275" x="5329238" y="3886200"/>
          <p14:tracePt t="780281" x="5308600" y="3879850"/>
          <p14:tracePt t="780289" x="5265738" y="3851275"/>
          <p14:tracePt t="780306" x="5229225" y="3836988"/>
          <p14:tracePt t="780323" x="5180013" y="3829050"/>
          <p14:tracePt t="780339" x="5157788" y="3829050"/>
          <p14:tracePt t="780356" x="5143500" y="3814763"/>
          <p14:tracePt t="780372" x="5114925" y="3794125"/>
          <p14:tracePt t="780389" x="5065713" y="3779838"/>
          <p14:tracePt t="780406" x="5029200" y="3751263"/>
          <p14:tracePt t="780422" x="5000625" y="3722688"/>
          <p14:tracePt t="780440" x="4986338" y="3714750"/>
          <p14:tracePt t="780455" x="4972050" y="3708400"/>
          <p14:tracePt t="780473" x="4951413" y="3686175"/>
          <p14:tracePt t="780527" x="4943475" y="3686175"/>
          <p14:tracePt t="780543" x="4937125" y="3686175"/>
          <p14:tracePt t="780759" x="4929188" y="3686175"/>
          <p14:tracePt t="781655" x="4922838" y="3679825"/>
          <p14:tracePt t="783159" x="4929188" y="3679825"/>
          <p14:tracePt t="783167" x="4937125" y="3679825"/>
          <p14:tracePt t="783480" x="4943475" y="3679825"/>
          <p14:tracePt t="783863" x="4951413" y="3679825"/>
          <p14:tracePt t="783871" x="4979988" y="3671888"/>
          <p14:tracePt t="786319" x="4986338" y="3671888"/>
          <p14:tracePt t="787143" x="4994275" y="3671888"/>
          <p14:tracePt t="787151" x="5008563" y="3671888"/>
          <p14:tracePt t="787831" x="5014913" y="3671888"/>
          <p14:tracePt t="788943" x="5022850" y="3671888"/>
          <p14:tracePt t="789951" x="5029200" y="3671888"/>
          <p14:tracePt t="789983" x="5043488" y="3671888"/>
          <p14:tracePt t="790423" x="5051425" y="3665538"/>
          <p14:tracePt t="790496" x="5065713" y="3651250"/>
          <p14:tracePt t="790503" x="5072063" y="3643313"/>
          <p14:tracePt t="790551" x="5072063" y="3636963"/>
          <p14:tracePt t="790983" x="5072063" y="3622675"/>
          <p14:tracePt t="790991" x="5072063" y="3600450"/>
          <p14:tracePt t="790998" x="5072063" y="3579813"/>
          <p14:tracePt t="791007" x="5072063" y="3571875"/>
          <p14:tracePt t="791024" x="0" y="0"/>
        </p14:tracePtLst>
        <p14:tracePtLst>
          <p14:tracePt t="1070506" x="6394450" y="2436813"/>
          <p14:tracePt t="1070620" x="6386513" y="2436813"/>
          <p14:tracePt t="1070629" x="6343650" y="2457450"/>
          <p14:tracePt t="1070636" x="6300788" y="2479675"/>
          <p14:tracePt t="1070644" x="6215063" y="2522538"/>
          <p14:tracePt t="1070654" x="6151563" y="2557463"/>
          <p14:tracePt t="1070676" x="6072188" y="2600325"/>
          <p14:tracePt t="1070687" x="5957888" y="2657475"/>
          <p14:tracePt t="1070720" x="5865813" y="2693988"/>
          <p14:tracePt t="1070724" x="5715000" y="2728913"/>
          <p14:tracePt t="1070737" x="5500688" y="2794000"/>
          <p14:tracePt t="1070757" x="5257800" y="2836863"/>
          <p14:tracePt t="1070772" x="4979988" y="2865438"/>
          <p14:tracePt t="1070788" x="4737100" y="2908300"/>
          <p14:tracePt t="1070804" x="4294188" y="2928938"/>
          <p14:tracePt t="1070821" x="3922713" y="2928938"/>
          <p14:tracePt t="1070844" x="3579813" y="2928938"/>
          <p14:tracePt t="1070860" x="3286125" y="2928938"/>
          <p14:tracePt t="1070876" x="3028950" y="2928938"/>
          <p14:tracePt t="1070889" x="2851150" y="2900363"/>
          <p14:tracePt t="1070903" x="2708275" y="2865438"/>
          <p14:tracePt t="1070921" x="2608263" y="2814638"/>
          <p14:tracePt t="1070938" x="2428875" y="2808288"/>
          <p14:tracePt t="1070953" x="2222500" y="2765425"/>
          <p14:tracePt t="1070971" x="2028825" y="2743200"/>
          <p14:tracePt t="1070987" x="1865313" y="2700338"/>
          <p14:tracePt t="1071005" x="1657350" y="2686050"/>
          <p14:tracePt t="1071021" x="1408113" y="2636838"/>
          <p14:tracePt t="1071039" x="1279525" y="2614613"/>
          <p14:tracePt t="1071054" x="1222375" y="2579688"/>
          <p14:tracePt t="1071071" x="1122363" y="2536825"/>
          <p14:tracePt t="1071088" x="1036638" y="2508250"/>
          <p14:tracePt t="1071104" x="979488" y="2479675"/>
          <p14:tracePt t="1071122" x="908050" y="2428875"/>
          <p14:tracePt t="1071137" x="879475" y="2408238"/>
          <p14:tracePt t="1071154" x="842963" y="2365375"/>
          <p14:tracePt t="1071170" x="822325" y="2308225"/>
          <p14:tracePt t="1071188" x="785813" y="2179638"/>
          <p14:tracePt t="1071204" x="750888" y="2043113"/>
          <p14:tracePt t="1071220" x="693738" y="1908175"/>
          <p14:tracePt t="1071238" x="693738" y="1851025"/>
          <p14:tracePt t="1071253" x="693738" y="1800225"/>
          <p14:tracePt t="1071272" x="693738" y="1693863"/>
          <p14:tracePt t="1071287" x="700088" y="1585913"/>
          <p14:tracePt t="1071305" x="742950" y="1457325"/>
          <p14:tracePt t="1071320" x="814388" y="1271588"/>
          <p14:tracePt t="1071338" x="885825" y="1122363"/>
          <p14:tracePt t="1071354" x="1050925" y="936625"/>
          <p14:tracePt t="1071374" x="1114425" y="871538"/>
          <p14:tracePt t="1071387" x="1222375" y="765175"/>
          <p14:tracePt t="1071404" x="1279525" y="722313"/>
          <p14:tracePt t="1071420" x="1314450" y="708025"/>
          <p14:tracePt t="1071437" x="1343025" y="708025"/>
          <p14:tracePt t="1071454" x="1385888" y="708025"/>
          <p14:tracePt t="1071470" x="1508125" y="708025"/>
          <p14:tracePt t="1071487" x="1765300" y="650875"/>
          <p14:tracePt t="1071503" x="2093913" y="608013"/>
          <p14:tracePt t="1071521" x="2436813" y="593725"/>
          <p14:tracePt t="1071537" x="2743200" y="593725"/>
          <p14:tracePt t="1071553" x="2986088" y="593725"/>
          <p14:tracePt t="1071570" x="3186113" y="593725"/>
          <p14:tracePt t="1071587" x="3351213" y="628650"/>
          <p14:tracePt t="1071604" x="3465513" y="671513"/>
          <p14:tracePt t="1071620" x="3586163" y="728663"/>
          <p14:tracePt t="1071620" x="3643313" y="757238"/>
          <p14:tracePt t="1071638" x="3722688" y="808038"/>
          <p14:tracePt t="1071653" x="3965575" y="950913"/>
          <p14:tracePt t="1071669" x="4157663" y="1057275"/>
          <p14:tracePt t="1071685" x="4308475" y="1171575"/>
          <p14:tracePt t="1071702" x="4437063" y="1257300"/>
          <p14:tracePt t="1071723" x="4522788" y="1322388"/>
          <p14:tracePt t="1071735" x="4557713" y="1365250"/>
          <p14:tracePt t="1071752" x="4600575" y="1443038"/>
          <p14:tracePt t="1071768" x="4622800" y="1500188"/>
          <p14:tracePt t="1071786" x="4651375" y="1557338"/>
          <p14:tracePt t="1071803" x="4694238" y="1657350"/>
          <p14:tracePt t="1071819" x="4700588" y="1708150"/>
          <p14:tracePt t="1071837" x="4714875" y="1808163"/>
          <p14:tracePt t="1071853" x="4714875" y="1828800"/>
          <p14:tracePt t="1071869" x="4714875" y="1836738"/>
          <p14:tracePt t="1071942" x="4714875" y="1843088"/>
          <p14:tracePt t="1071949" x="4714875" y="1865313"/>
          <p14:tracePt t="1071965" x="4714875" y="1871663"/>
          <p14:tracePt t="1071971" x="4714875" y="1879600"/>
          <p14:tracePt t="1072141" x="4714875" y="1885950"/>
          <p14:tracePt t="1072149" x="4694238" y="1893888"/>
          <p14:tracePt t="1072149" x="4686300" y="1893888"/>
          <p14:tracePt t="1072173" x="4679950" y="1893888"/>
          <p14:tracePt t="1072181" x="4665663" y="1908175"/>
          <p14:tracePt t="1072181" x="4643438" y="1914525"/>
          <p14:tracePt t="1072189" x="4637088" y="1914525"/>
          <p14:tracePt t="1072202" x="4579938" y="1928813"/>
          <p14:tracePt t="1072219" x="4529138" y="1957388"/>
          <p14:tracePt t="1072236" x="4451350" y="1971675"/>
          <p14:tracePt t="1072252" x="4371975" y="1985963"/>
          <p14:tracePt t="1072252" x="4329113" y="2008188"/>
          <p14:tracePt t="1072270" x="4251325" y="2022475"/>
          <p14:tracePt t="1072286" x="4214813" y="2036763"/>
          <p14:tracePt t="1072303" x="4171950" y="2051050"/>
          <p14:tracePt t="1072319" x="4151313" y="2057400"/>
          <p14:tracePt t="1072335" x="4129088" y="2057400"/>
          <p14:tracePt t="1072352" x="4114800" y="2065338"/>
          <p14:tracePt t="1072369" x="4100513" y="2065338"/>
          <p14:tracePt t="1072386" x="4079875" y="2079625"/>
          <p14:tracePt t="1072402" x="4071938" y="2093913"/>
          <p14:tracePt t="1072445" x="4065588" y="2093913"/>
          <p14:tracePt t="1072453" x="4043363" y="2100263"/>
          <p14:tracePt t="1072486" x="4029075" y="2108200"/>
          <p14:tracePt t="1072493" x="4022725" y="2108200"/>
          <p14:tracePt t="1072509" x="4014788" y="2108200"/>
          <p14:tracePt t="1072517" x="4008438" y="2108200"/>
          <p14:tracePt t="1072523" x="3986213" y="2108200"/>
          <p14:tracePt t="1072535" x="3979863" y="2114550"/>
          <p14:tracePt t="1072589" x="3971925" y="2114550"/>
          <p14:tracePt t="1072629" x="3951288" y="2114550"/>
          <p14:tracePt t="1072634" x="3922713" y="2136775"/>
          <p14:tracePt t="1072638" x="3908425" y="2143125"/>
          <p14:tracePt t="1072652" x="3886200" y="2143125"/>
          <p14:tracePt t="1072668" x="3829050" y="2143125"/>
          <p14:tracePt t="1072685" x="3822700" y="2143125"/>
          <p14:tracePt t="1072853" x="3814763" y="2143125"/>
          <p14:tracePt t="1072893" x="3808413" y="2143125"/>
          <p14:tracePt t="1072909" x="3786188" y="2143125"/>
          <p14:tracePt t="1072941" x="3779838" y="2143125"/>
          <p14:tracePt t="1072949" x="3771900" y="2136775"/>
          <p14:tracePt t="1072957" x="3751263" y="2136775"/>
          <p14:tracePt t="1072968" x="3729038" y="2122488"/>
          <p14:tracePt t="1072984" x="3686175" y="2093913"/>
          <p14:tracePt t="1073000" x="3651250" y="2071688"/>
          <p14:tracePt t="1073017" x="3614738" y="2043113"/>
          <p14:tracePt t="1073034" x="3579813" y="2036763"/>
          <p14:tracePt t="1073051" x="3557588" y="2022475"/>
          <p14:tracePt t="1073067" x="3522663" y="2014538"/>
          <p14:tracePt t="1073067" x="3494088" y="2000250"/>
          <p14:tracePt t="1073085" x="3436938" y="1971675"/>
          <p14:tracePt t="1073101" x="3371850" y="1951038"/>
          <p14:tracePt t="1073118" x="3322638" y="1943100"/>
          <p14:tracePt t="1073133" x="3279775" y="1943100"/>
          <p14:tracePt t="1073150" x="3251200" y="1943100"/>
          <p14:tracePt t="1073167" x="3214688" y="1928813"/>
          <p14:tracePt t="1073184" x="3171825" y="1928813"/>
          <p14:tracePt t="1073201" x="3136900" y="1928813"/>
          <p14:tracePt t="1073216" x="3079750" y="1928813"/>
          <p14:tracePt t="1073234" x="3036888" y="1928813"/>
          <p14:tracePt t="1073250" x="2994025" y="1928813"/>
          <p14:tracePt t="1073267" x="2951163" y="1928813"/>
          <p14:tracePt t="1073283" x="2936875" y="1928813"/>
          <p14:tracePt t="1073356" x="2922588" y="1928813"/>
          <p14:tracePt t="1075125" x="2928938" y="1922463"/>
          <p14:tracePt t="1075165" x="2928938" y="1914525"/>
          <p14:tracePt t="1075173" x="2900363" y="1900238"/>
          <p14:tracePt t="1075181" x="2894013" y="1900238"/>
          <p14:tracePt t="1075189" x="2851150" y="1900238"/>
          <p14:tracePt t="1075197" x="2814638" y="1885950"/>
          <p14:tracePt t="1075214" x="2757488" y="1885950"/>
          <p14:tracePt t="1075230" x="2714625" y="1885950"/>
          <p14:tracePt t="1075247" x="2686050" y="1885950"/>
          <p14:tracePt t="1075263" x="2671763" y="1871663"/>
          <p14:tracePt t="1075281" x="2657475" y="1871663"/>
          <p14:tracePt t="1075297" x="2628900" y="1871663"/>
          <p14:tracePt t="1075315" x="2600325" y="1871663"/>
          <p14:tracePt t="1075330" x="2579688" y="1865313"/>
          <p14:tracePt t="1075348" x="2551113" y="1865313"/>
          <p14:tracePt t="1075364" x="2493963" y="1865313"/>
          <p14:tracePt t="1075381" x="2436813" y="1865313"/>
          <p14:tracePt t="1075397" x="2393950" y="1865313"/>
          <p14:tracePt t="1075414" x="2379663" y="1865313"/>
          <p14:tracePt t="1075430" x="2365375" y="1865313"/>
          <p14:tracePt t="1075500" x="2343150" y="1865313"/>
          <p14:tracePt t="1075508" x="2336800" y="1865313"/>
          <p14:tracePt t="1075516" x="2322513" y="1865313"/>
          <p14:tracePt t="1075525" x="2314575" y="1865313"/>
          <p14:tracePt t="1075531" x="2286000" y="1865313"/>
          <p14:tracePt t="1075547" x="2257425" y="1879600"/>
          <p14:tracePt t="1075564" x="2222500" y="1885950"/>
          <p14:tracePt t="1075564" x="2214563" y="1893888"/>
          <p14:tracePt t="1075581" x="2157413" y="1908175"/>
          <p14:tracePt t="1075597" x="2136775" y="1928813"/>
          <p14:tracePt t="1075614" x="2093913" y="1943100"/>
          <p14:tracePt t="1075630" x="2043113" y="1965325"/>
          <p14:tracePt t="1075647" x="2022475" y="1971675"/>
          <p14:tracePt t="1075664" x="2008188" y="1979613"/>
          <p14:tracePt t="1075681" x="1985963" y="1985963"/>
          <p14:tracePt t="1075697" x="1957388" y="2008188"/>
          <p14:tracePt t="1075714" x="1914525" y="2022475"/>
          <p14:tracePt t="1075730" x="1871663" y="2051050"/>
          <p14:tracePt t="1075747" x="1836738" y="2065338"/>
          <p14:tracePt t="1075764" x="1800225" y="2071688"/>
          <p14:tracePt t="1075780" x="1751013" y="2100263"/>
          <p14:tracePt t="1075797" x="1728788" y="2108200"/>
          <p14:tracePt t="1075814" x="1708150" y="2122488"/>
          <p14:tracePt t="1075830" x="1665288" y="2151063"/>
          <p14:tracePt t="1075846" x="1643063" y="2157413"/>
          <p14:tracePt t="1075864" x="1622425" y="2157413"/>
          <p14:tracePt t="1075880" x="1614488" y="2157413"/>
          <p14:tracePt t="1075896" x="1585913" y="2165350"/>
          <p14:tracePt t="1075957" x="1571625" y="2179638"/>
          <p14:tracePt t="1075973" x="1550988" y="2193925"/>
          <p14:tracePt t="1075975" x="1543050" y="2193925"/>
          <p14:tracePt t="1075997" x="1528763" y="2200275"/>
          <p14:tracePt t="1076029" x="1500188" y="2208213"/>
          <p14:tracePt t="1076045" x="1493838" y="2208213"/>
          <p14:tracePt t="1076061" x="1485900" y="2214563"/>
          <p14:tracePt t="1076076" x="1479550" y="2222500"/>
          <p14:tracePt t="1076085" x="1471613" y="2222500"/>
          <p14:tracePt t="1076090" x="1465263" y="2222500"/>
          <p14:tracePt t="1076096" x="1443038" y="2236788"/>
          <p14:tracePt t="1076113" x="1414463" y="2251075"/>
          <p14:tracePt t="1076131" x="1393825" y="2271713"/>
          <p14:tracePt t="1076146" x="1379538" y="2286000"/>
          <p14:tracePt t="1076163" x="1365250" y="2300288"/>
          <p14:tracePt t="1076180" x="1343025" y="2314575"/>
          <p14:tracePt t="1076196" x="1308100" y="2351088"/>
          <p14:tracePt t="1076213" x="1300163" y="2357438"/>
          <p14:tracePt t="1076229" x="1293813" y="2365375"/>
          <p14:tracePt t="1076420" x="1300163" y="2365375"/>
          <p14:tracePt t="1076436" x="1314450" y="2365375"/>
          <p14:tracePt t="1076449" x="1343025" y="2371725"/>
          <p14:tracePt t="1076452" x="1385888" y="2379663"/>
          <p14:tracePt t="1076463" x="1485900" y="2393950"/>
          <p14:tracePt t="1076479" x="1614488" y="2414588"/>
          <p14:tracePt t="1076496" x="1779588" y="2443163"/>
          <p14:tracePt t="1076512" x="1922463" y="2465388"/>
          <p14:tracePt t="1076529" x="2043113" y="2479675"/>
          <p14:tracePt t="1076546" x="2271713" y="2479675"/>
          <p14:tracePt t="1076562" x="2508250" y="2479675"/>
          <p14:tracePt t="1076580" x="2771775" y="2508250"/>
          <p14:tracePt t="1076596" x="2979738" y="2514600"/>
          <p14:tracePt t="1076596" x="3094038" y="2514600"/>
          <p14:tracePt t="1076614" x="3336925" y="2514600"/>
          <p14:tracePt t="1076630" x="3543300" y="2528888"/>
          <p14:tracePt t="1076647" x="3751263" y="2528888"/>
          <p14:tracePt t="1076662" x="4008438" y="2528888"/>
          <p14:tracePt t="1076679" x="4229100" y="2528888"/>
          <p14:tracePt t="1076696" x="4451350" y="2528888"/>
          <p14:tracePt t="1076713" x="4608513" y="2528888"/>
          <p14:tracePt t="1076729" x="4800600" y="2528888"/>
          <p14:tracePt t="1076746" x="4943475" y="2514600"/>
          <p14:tracePt t="1076763" x="4965700" y="2514600"/>
          <p14:tracePt t="1076779" x="4986338" y="2514600"/>
          <p14:tracePt t="1076813" x="4994275" y="2508250"/>
          <p14:tracePt t="1076885" x="4965700" y="2508250"/>
          <p14:tracePt t="1076893" x="4908550" y="2522538"/>
          <p14:tracePt t="1076901" x="4814888" y="2543175"/>
          <p14:tracePt t="1076913" x="4651375" y="2579688"/>
          <p14:tracePt t="1076929" x="4471988" y="2600325"/>
          <p14:tracePt t="1076946" x="4265613" y="2600325"/>
          <p14:tracePt t="1076962" x="4043363" y="2600325"/>
          <p14:tracePt t="1076979" x="3808413" y="2600325"/>
          <p14:tracePt t="1076995" x="3600450" y="2600325"/>
          <p14:tracePt t="1077012" x="3422650" y="2600325"/>
          <p14:tracePt t="1077012" x="3357563" y="2600325"/>
          <p14:tracePt t="1077029" x="3257550" y="2600325"/>
          <p14:tracePt t="1077045" x="3179763" y="2579688"/>
          <p14:tracePt t="1077062" x="3114675" y="2571750"/>
          <p14:tracePt t="1077078" x="3008313" y="2551113"/>
          <p14:tracePt t="1077096" x="2894013" y="2500313"/>
          <p14:tracePt t="1077111" x="2779713" y="2465388"/>
          <p14:tracePt t="1077129" x="2722563" y="2451100"/>
          <p14:tracePt t="1077145" x="2636838" y="2408238"/>
          <p14:tracePt t="1077162" x="2522538" y="2343150"/>
          <p14:tracePt t="1077178" x="2336800" y="2279650"/>
          <p14:tracePt t="1077195" x="2185988" y="2214563"/>
          <p14:tracePt t="1077195" x="2151063" y="2208213"/>
          <p14:tracePt t="1077214" x="2128838" y="2200275"/>
          <p14:tracePt t="1077228" x="2108200" y="2200275"/>
          <p14:tracePt t="1077269" x="2100263" y="2200275"/>
          <p14:tracePt t="1077274" x="2093913" y="2185988"/>
          <p14:tracePt t="1077278" x="2051050" y="2171700"/>
          <p14:tracePt t="1077294" x="1965325" y="2165350"/>
          <p14:tracePt t="1077312" x="1785938" y="2108200"/>
          <p14:tracePt t="1077328" x="1614488" y="2100263"/>
          <p14:tracePt t="1077345" x="1450975" y="2057400"/>
          <p14:tracePt t="1077361" x="1343025" y="2051050"/>
          <p14:tracePt t="1077378" x="1293813" y="2028825"/>
          <p14:tracePt t="1077396" x="1271588" y="2028825"/>
          <p14:tracePt t="1077461" x="1265238" y="2022475"/>
          <p14:tracePt t="1077541" x="1265238" y="2014538"/>
          <p14:tracePt t="1077549" x="1271588" y="2014538"/>
          <p14:tracePt t="1077557" x="1285875" y="2008188"/>
          <p14:tracePt t="1077565" x="1328738" y="2008188"/>
          <p14:tracePt t="1077578" x="1393825" y="2008188"/>
          <p14:tracePt t="1077594" x="1471613" y="2008188"/>
          <p14:tracePt t="1077611" x="1543050" y="2008188"/>
          <p14:tracePt t="1077628" x="1622425" y="2008188"/>
          <p14:tracePt t="1077644" x="1693863" y="2008188"/>
          <p14:tracePt t="1077662" x="1771650" y="2008188"/>
          <p14:tracePt t="1077678" x="1851025" y="2008188"/>
          <p14:tracePt t="1077694" x="1936750" y="2008188"/>
          <p14:tracePt t="1077711" x="2000250" y="2008188"/>
          <p14:tracePt t="1077729" x="2079625" y="2008188"/>
          <p14:tracePt t="1077744" x="2157413" y="2008188"/>
          <p14:tracePt t="1077761" x="2214563" y="2008188"/>
          <p14:tracePt t="1077777" x="2293938" y="2008188"/>
          <p14:tracePt t="1077794" x="2351088" y="2008188"/>
          <p14:tracePt t="1077811" x="2400300" y="2008188"/>
          <p14:tracePt t="1077827" x="2436813" y="2008188"/>
          <p14:tracePt t="1077844" x="2479675" y="2008188"/>
          <p14:tracePt t="1077860" x="2522538" y="2008188"/>
          <p14:tracePt t="1077878" x="2536825" y="2008188"/>
          <p14:tracePt t="1077925" x="2551113" y="2008188"/>
          <p14:tracePt t="1077933" x="2557463" y="2008188"/>
          <p14:tracePt t="1077941" x="2565400" y="2008188"/>
          <p14:tracePt t="1077944" x="2593975" y="2008188"/>
          <p14:tracePt t="1077961" x="2628900" y="2008188"/>
          <p14:tracePt t="1077977" x="2643188" y="2008188"/>
          <p14:tracePt t="1077993" x="2651125" y="2008188"/>
          <p14:tracePt t="1078461" x="2657475" y="2000250"/>
          <p14:tracePt t="1078501" x="2671763" y="2000250"/>
          <p14:tracePt t="1078509" x="2728913" y="1971675"/>
          <p14:tracePt t="1078517" x="2736850" y="1965325"/>
          <p14:tracePt t="1078524" x="2757488" y="1957388"/>
          <p14:tracePt t="1078533" x="2808288" y="1943100"/>
          <p14:tracePt t="1078542" x="2851150" y="1908175"/>
          <p14:tracePt t="1078559" x="2900363" y="1879600"/>
          <p14:tracePt t="1078576" x="2943225" y="1851025"/>
          <p14:tracePt t="1078593" x="3000375" y="1814513"/>
          <p14:tracePt t="1078610" x="3051175" y="1785938"/>
          <p14:tracePt t="1078626" x="3071813" y="1771650"/>
          <p14:tracePt t="1078642" x="3108325" y="1743075"/>
          <p14:tracePt t="1078660" x="3136900" y="1728788"/>
          <p14:tracePt t="1078677" x="3194050" y="1700213"/>
          <p14:tracePt t="1078694" x="3236913" y="1679575"/>
          <p14:tracePt t="1078709" x="3271838" y="1671638"/>
          <p14:tracePt t="1078726" x="3308350" y="1643063"/>
          <p14:tracePt t="1078743" x="3357563" y="1608138"/>
          <p14:tracePt t="1078759" x="3400425" y="1600200"/>
          <p14:tracePt t="1078775" x="3443288" y="1585913"/>
          <p14:tracePt t="1078792" x="3494088" y="1579563"/>
          <p14:tracePt t="1078810" x="3536950" y="1557338"/>
          <p14:tracePt t="1078826" x="3579813" y="1543050"/>
          <p14:tracePt t="1078843" x="3594100" y="1543050"/>
          <p14:tracePt t="1078859" x="3622675" y="1536700"/>
          <p14:tracePt t="1078876" x="3665538" y="1522413"/>
          <p14:tracePt t="1078892" x="3694113" y="1508125"/>
          <p14:tracePt t="1078910" x="3708400" y="1508125"/>
          <p14:tracePt t="1078926" x="3714750" y="1500188"/>
          <p14:tracePt t="1079045" x="3651250" y="1500188"/>
          <p14:tracePt t="1079053" x="3514725" y="1528763"/>
          <p14:tracePt t="1079062" x="3414713" y="1543050"/>
          <p14:tracePt t="1079075" x="3186113" y="1628775"/>
          <p14:tracePt t="1079094" x="3114675" y="1657350"/>
          <p14:tracePt t="1079094" x="3036888" y="1679575"/>
          <p14:tracePt t="1079109" x="2894013" y="1714500"/>
          <p14:tracePt t="1079126" x="2779713" y="1736725"/>
          <p14:tracePt t="1079142" x="2708275" y="1736725"/>
          <p14:tracePt t="1079159" x="2600325" y="1736725"/>
          <p14:tracePt t="1079177" x="2508250" y="1736725"/>
          <p14:tracePt t="1079193" x="2428875" y="1736725"/>
          <p14:tracePt t="1079210" x="2336800" y="1765300"/>
          <p14:tracePt t="1079226" x="2257425" y="1765300"/>
          <p14:tracePt t="1079243" x="2179638" y="1765300"/>
          <p14:tracePt t="1079258" x="2093913" y="1765300"/>
          <p14:tracePt t="1079275" x="1985963" y="1765300"/>
          <p14:tracePt t="1079293" x="1879600" y="1765300"/>
          <p14:tracePt t="1079293" x="1828800" y="1765300"/>
          <p14:tracePt t="1079309" x="1708150" y="1765300"/>
          <p14:tracePt t="1079326" x="1528763" y="1765300"/>
          <p14:tracePt t="1079342" x="1322388" y="1765300"/>
          <p14:tracePt t="1079359" x="1150938" y="1765300"/>
          <p14:tracePt t="1079375" x="993775" y="1765300"/>
          <p14:tracePt t="1079392" x="950913" y="1765300"/>
          <p14:tracePt t="1079409" x="936625" y="1765300"/>
          <p14:tracePt t="1079424" x="928688" y="1765300"/>
          <p14:tracePt t="1079468" x="908050" y="1765300"/>
          <p14:tracePt t="1079476" x="885825" y="1765300"/>
          <p14:tracePt t="1079484" x="865188" y="1765300"/>
          <p14:tracePt t="1079492" x="814388" y="1757363"/>
          <p14:tracePt t="1079507" x="750888" y="1714500"/>
          <p14:tracePt t="1079525" x="708025" y="1665288"/>
          <p14:tracePt t="1079542" x="657225" y="1614488"/>
          <p14:tracePt t="1079557" x="608013" y="1557338"/>
          <p14:tracePt t="1079575" x="565150" y="1471613"/>
          <p14:tracePt t="1079590" x="550863" y="1400175"/>
          <p14:tracePt t="1079608" x="550863" y="1357313"/>
          <p14:tracePt t="1079624" x="550863" y="1314450"/>
          <p14:tracePt t="1079642" x="550863" y="1271588"/>
          <p14:tracePt t="1079662" x="550863" y="1257300"/>
          <p14:tracePt t="1079674" x="550863" y="1250950"/>
          <p14:tracePt t="1079691" x="550863" y="1236663"/>
          <p14:tracePt t="1079707" x="585788" y="1185863"/>
          <p14:tracePt t="1079725" x="622300" y="1157288"/>
          <p14:tracePt t="1079741" x="685800" y="1122363"/>
          <p14:tracePt t="1079757" x="757238" y="1093788"/>
          <p14:tracePt t="1079775" x="871538" y="1036638"/>
          <p14:tracePt t="1079790" x="985838" y="1000125"/>
          <p14:tracePt t="1079809" x="1085850" y="979488"/>
          <p14:tracePt t="1079824" x="1150938" y="957263"/>
          <p14:tracePt t="1079841" x="1243013" y="957263"/>
          <p14:tracePt t="1079857" x="1350963" y="936625"/>
          <p14:tracePt t="1079874" x="1428750" y="936625"/>
          <p14:tracePt t="1079890" x="1508125" y="936625"/>
          <p14:tracePt t="1079907" x="1600200" y="936625"/>
          <p14:tracePt t="1079907" x="1651000" y="936625"/>
          <p14:tracePt t="1079940" x="1751013" y="936625"/>
          <p14:tracePt t="1079941" x="1857375" y="936625"/>
          <p14:tracePt t="1079958" x="1965325" y="936625"/>
          <p14:tracePt t="1079974" x="2122488" y="936625"/>
          <p14:tracePt t="1079991" x="2243138" y="936625"/>
          <p14:tracePt t="1080007" x="2351088" y="936625"/>
          <p14:tracePt t="1080025" x="2443163" y="936625"/>
          <p14:tracePt t="1080040" x="2528888" y="936625"/>
          <p14:tracePt t="1080057" x="2608263" y="936625"/>
          <p14:tracePt t="1080073" x="2700338" y="936625"/>
          <p14:tracePt t="1080090" x="2751138" y="936625"/>
          <p14:tracePt t="1080107" x="2779713" y="936625"/>
          <p14:tracePt t="1080123" x="2814638" y="936625"/>
          <p14:tracePt t="1080140" x="2857500" y="936625"/>
          <p14:tracePt t="1080157" x="2914650" y="936625"/>
          <p14:tracePt t="1080174" x="2979738" y="936625"/>
          <p14:tracePt t="1080190" x="3043238" y="936625"/>
          <p14:tracePt t="1080207" x="3065463" y="936625"/>
          <p14:tracePt t="1080268" x="3100388" y="936625"/>
          <p14:tracePt t="1080276" x="3114675" y="936625"/>
          <p14:tracePt t="1080279" x="3165475" y="936625"/>
          <p14:tracePt t="1080290" x="3222625" y="950913"/>
          <p14:tracePt t="1080306" x="3279775" y="957263"/>
          <p14:tracePt t="1080306" x="3286125" y="965200"/>
          <p14:tracePt t="1080324" x="3300413" y="971550"/>
          <p14:tracePt t="1080340" x="3371850" y="1014413"/>
          <p14:tracePt t="1080358" x="3451225" y="1057275"/>
          <p14:tracePt t="1080373" x="3514725" y="1108075"/>
          <p14:tracePt t="1080389" x="3557588" y="1136650"/>
          <p14:tracePt t="1080406" x="3622675" y="1171575"/>
          <p14:tracePt t="1080422" x="3643313" y="1200150"/>
          <p14:tracePt t="1080440" x="3665538" y="1208088"/>
          <p14:tracePt t="1080456" x="3679825" y="1214438"/>
          <p14:tracePt t="1080475" x="3714750" y="1236663"/>
          <p14:tracePt t="1080491" x="3751263" y="1250950"/>
          <p14:tracePt t="1080507" x="3757613" y="1257300"/>
          <p14:tracePt t="1080524" x="3771900" y="1271588"/>
          <p14:tracePt t="1080524" x="3786188" y="1293813"/>
          <p14:tracePt t="1080542" x="3786188" y="1308100"/>
          <p14:tracePt t="1080557" x="3786188" y="1322388"/>
          <p14:tracePt t="1080621" x="3786188" y="1343025"/>
          <p14:tracePt t="1080653" x="3786188" y="1357313"/>
          <p14:tracePt t="1080661" x="3771900" y="1379538"/>
          <p14:tracePt t="1080673" x="3757613" y="1379538"/>
          <p14:tracePt t="1080674" x="3736975" y="1393825"/>
          <p14:tracePt t="1080690" x="3700463" y="1400175"/>
          <p14:tracePt t="1080706" x="3679825" y="1408113"/>
          <p14:tracePt t="1080723" x="3657600" y="1408113"/>
          <p14:tracePt t="1080723" x="3636963" y="1414463"/>
          <p14:tracePt t="1080741" x="3629025" y="1414463"/>
          <p14:tracePt t="1080756" x="3571875" y="1428750"/>
          <p14:tracePt t="1080774" x="3536950" y="1443038"/>
          <p14:tracePt t="1080790" x="3479800" y="1450975"/>
          <p14:tracePt t="1080808" x="3414713" y="1450975"/>
          <p14:tracePt t="1080823" x="3336925" y="1450975"/>
          <p14:tracePt t="1080841" x="3243263" y="1450975"/>
          <p14:tracePt t="1080856" x="3136900" y="1450975"/>
          <p14:tracePt t="1080873" x="3014663" y="1450975"/>
          <p14:tracePt t="1080889" x="2843213" y="1450975"/>
          <p14:tracePt t="1080906" x="2600325" y="1450975"/>
          <p14:tracePt t="1080923" x="2379663" y="1465263"/>
          <p14:tracePt t="1080939" x="2157413" y="1465263"/>
          <p14:tracePt t="1080939" x="2071688" y="1465263"/>
          <p14:tracePt t="1080958" x="1979613" y="1465263"/>
          <p14:tracePt t="1080972" x="1836738" y="1465263"/>
          <p14:tracePt t="1080990" x="1757363" y="1465263"/>
          <p14:tracePt t="1081006" x="1700213" y="1465263"/>
          <p14:tracePt t="1081023" x="1643063" y="1479550"/>
          <p14:tracePt t="1081040" x="1600200" y="1485900"/>
          <p14:tracePt t="1081056" x="1543050" y="1493838"/>
          <p14:tracePt t="1081072" x="1457325" y="1493838"/>
          <p14:tracePt t="1081089" x="1365250" y="1508125"/>
          <p14:tracePt t="1081106" x="1271588" y="1514475"/>
          <p14:tracePt t="1081122" x="1214438" y="1536700"/>
          <p14:tracePt t="1081139" x="1200150" y="1536700"/>
          <p14:tracePt t="1081155" x="1185863" y="1536700"/>
          <p14:tracePt t="1081189" x="1171575" y="1536700"/>
          <p14:tracePt t="1081189" x="1122363" y="1543050"/>
          <p14:tracePt t="1081205" x="1100138" y="1543050"/>
          <p14:tracePt t="1081222" x="1042988" y="1557338"/>
          <p14:tracePt t="1081239" x="1028700" y="1557338"/>
          <p14:tracePt t="1081256" x="1008063" y="1557338"/>
          <p14:tracePt t="1081272" x="993775" y="1557338"/>
          <p14:tracePt t="1081290" x="979488" y="1557338"/>
          <p14:tracePt t="1081306" x="965200" y="1550988"/>
          <p14:tracePt t="1081322" x="965200" y="1536700"/>
          <p14:tracePt t="1081339" x="965200" y="1514475"/>
          <p14:tracePt t="1081355" x="965200" y="1471613"/>
          <p14:tracePt t="1081372" x="971550" y="1436688"/>
          <p14:tracePt t="1081372" x="993775" y="1408113"/>
          <p14:tracePt t="1081388" x="1065213" y="1336675"/>
          <p14:tracePt t="1081405" x="1157288" y="1285875"/>
          <p14:tracePt t="1081422" x="1257300" y="1228725"/>
          <p14:tracePt t="1081439" x="1350963" y="1208088"/>
          <p14:tracePt t="1081455" x="1400175" y="1185863"/>
          <p14:tracePt t="1081473" x="1457325" y="1165225"/>
          <p14:tracePt t="1081489" x="1514475" y="1150938"/>
          <p14:tracePt t="1081505" x="1543050" y="1143000"/>
          <p14:tracePt t="1081522" x="1614488" y="1128713"/>
          <p14:tracePt t="1081538" x="1657350" y="1114425"/>
          <p14:tracePt t="1081555" x="1679575" y="1108075"/>
          <p14:tracePt t="1081572" x="1779588" y="1093788"/>
          <p14:tracePt t="1081589" x="1843088" y="1085850"/>
          <p14:tracePt t="1081605" x="1865313" y="1085850"/>
          <p14:tracePt t="1081622" x="1928813" y="1085850"/>
          <p14:tracePt t="1081638" x="2057400" y="1065213"/>
          <p14:tracePt t="1081655" x="2193925" y="1065213"/>
          <p14:tracePt t="1081671" x="2436813" y="1050925"/>
          <p14:tracePt t="1081688" x="2628900" y="1022350"/>
          <p14:tracePt t="1081704" x="2757488" y="985838"/>
          <p14:tracePt t="1081721" x="2836863" y="979488"/>
          <p14:tracePt t="1081739" x="2843213" y="979488"/>
          <p14:tracePt t="1081755" x="2879725" y="979488"/>
          <p14:tracePt t="1081755" x="2894013" y="979488"/>
          <p14:tracePt t="1081773" x="2922588" y="979488"/>
          <p14:tracePt t="1081787" x="2979738" y="979488"/>
          <p14:tracePt t="1081806" x="3057525" y="979488"/>
          <p14:tracePt t="1081821" x="3114675" y="979488"/>
          <p14:tracePt t="1081839" x="3179763" y="979488"/>
          <p14:tracePt t="1081854" x="3257550" y="979488"/>
          <p14:tracePt t="1081871" x="3300413" y="979488"/>
          <p14:tracePt t="1081888" x="3343275" y="979488"/>
          <p14:tracePt t="1081904" x="3357563" y="993775"/>
          <p14:tracePt t="1081921" x="3394075" y="1000125"/>
          <p14:tracePt t="1081937" x="3451225" y="1028700"/>
          <p14:tracePt t="1081954" x="3494088" y="1050925"/>
          <p14:tracePt t="1081971" x="3529013" y="1057275"/>
          <p14:tracePt t="1081971" x="3543300" y="1079500"/>
          <p14:tracePt t="1081989" x="3565525" y="1085850"/>
          <p14:tracePt t="1082004" x="3594100" y="1093788"/>
          <p14:tracePt t="1082021" x="3629025" y="1114425"/>
          <p14:tracePt t="1082038" x="3643313" y="1128713"/>
          <p14:tracePt t="1082054" x="3665538" y="1150938"/>
          <p14:tracePt t="1082070" x="3686175" y="1171575"/>
          <p14:tracePt t="1082088" x="3694113" y="1179513"/>
          <p14:tracePt t="1082104" x="3708400" y="1200150"/>
          <p14:tracePt t="1082120" x="3722688" y="1243013"/>
          <p14:tracePt t="1082138" x="3729038" y="1250950"/>
          <p14:tracePt t="1082171" x="3736975" y="1257300"/>
          <p14:tracePt t="1082173" x="3736975" y="1265238"/>
          <p14:tracePt t="1082187" x="3736975" y="1271588"/>
          <p14:tracePt t="1082204" x="3743325" y="1285875"/>
          <p14:tracePt t="1082221" x="3743325" y="1300163"/>
          <p14:tracePt t="1082237" x="3743325" y="1314450"/>
          <p14:tracePt t="1082254" x="3743325" y="1322388"/>
          <p14:tracePt t="1082324" x="3743325" y="1328738"/>
          <p14:tracePt t="1082340" x="3743325" y="1343025"/>
          <p14:tracePt t="1082364" x="3743325" y="1350963"/>
          <p14:tracePt t="1082372" x="3743325" y="1357313"/>
          <p14:tracePt t="1082380" x="3743325" y="1365250"/>
          <p14:tracePt t="1082388" x="3729038" y="1371600"/>
          <p14:tracePt t="1082404" x="3700463" y="1385888"/>
          <p14:tracePt t="1082421" x="3679825" y="1393825"/>
          <p14:tracePt t="1082437" x="3651250" y="1408113"/>
          <p14:tracePt t="1082453" x="3636963" y="1414463"/>
          <p14:tracePt t="1082471" x="3614738" y="1414463"/>
          <p14:tracePt t="1082487" x="3594100" y="1422400"/>
          <p14:tracePt t="1082504" x="3586163" y="1428750"/>
          <p14:tracePt t="1082521" x="3565525" y="1428750"/>
          <p14:tracePt t="1082537" x="3543300" y="1436688"/>
          <p14:tracePt t="1082554" x="3522663" y="1443038"/>
          <p14:tracePt t="1082570" x="3486150" y="1443038"/>
          <p14:tracePt t="1082588" x="3457575" y="1465263"/>
          <p14:tracePt t="1082603" x="3414713" y="1479550"/>
          <p14:tracePt t="1082622" x="3394075" y="1485900"/>
          <p14:tracePt t="1082637" x="3336925" y="1493838"/>
          <p14:tracePt t="1082654" x="3314700" y="1493838"/>
          <p14:tracePt t="1082670" x="3271838" y="1493838"/>
          <p14:tracePt t="1082686" x="3243263" y="1508125"/>
          <p14:tracePt t="1082703" x="3200400" y="1508125"/>
          <p14:tracePt t="1082719" x="3171825" y="1514475"/>
          <p14:tracePt t="1082738" x="3136900" y="1514475"/>
          <p14:tracePt t="1082753" x="3100388" y="1528763"/>
          <p14:tracePt t="1082770" x="3051175" y="1528763"/>
          <p14:tracePt t="1082786" x="2986088" y="1528763"/>
          <p14:tracePt t="1082804" x="2928938" y="1528763"/>
          <p14:tracePt t="1082819" x="2836863" y="1528763"/>
          <p14:tracePt t="1082837" x="2771775" y="1528763"/>
          <p14:tracePt t="1082853" x="2679700" y="1528763"/>
          <p14:tracePt t="1082870" x="2586038" y="1528763"/>
          <p14:tracePt t="1082886" x="2522538" y="1528763"/>
          <p14:tracePt t="1082902" x="2428875" y="1536700"/>
          <p14:tracePt t="1082920" x="2371725" y="1557338"/>
          <p14:tracePt t="1082936" x="2286000" y="1557338"/>
          <p14:tracePt t="1082953" x="2228850" y="1565275"/>
          <p14:tracePt t="1082969" x="2185988" y="1565275"/>
          <p14:tracePt t="1082986" x="2151063" y="1571625"/>
          <p14:tracePt t="1083002" x="2100263" y="1571625"/>
          <p14:tracePt t="1083019" x="2036763" y="1571625"/>
          <p14:tracePt t="1083037" x="1993900" y="1571625"/>
          <p14:tracePt t="1083054" x="1979613" y="1571625"/>
          <p14:tracePt t="1083070" x="1936750" y="1571625"/>
          <p14:tracePt t="1083087" x="1900238" y="1571625"/>
          <p14:tracePt t="1083104" x="1871663" y="1571625"/>
          <p14:tracePt t="1083120" x="1851025" y="1571625"/>
          <p14:tracePt t="1083137" x="1822450" y="1571625"/>
          <p14:tracePt t="1083153" x="1808163" y="1571625"/>
          <p14:tracePt t="1083170" x="1779588" y="1571625"/>
          <p14:tracePt t="1083187" x="1743075" y="1571625"/>
          <p14:tracePt t="1083203" x="1700213" y="1571625"/>
          <p14:tracePt t="1083220" x="1671638" y="1571625"/>
          <p14:tracePt t="1083236" x="1608138" y="1571625"/>
          <p14:tracePt t="1083253" x="1579563" y="1571625"/>
          <p14:tracePt t="1083270" x="1543050" y="1571625"/>
          <p14:tracePt t="1083288" x="1522413" y="1571625"/>
          <p14:tracePt t="1083303" x="1508125" y="1579563"/>
          <p14:tracePt t="1083319" x="1500188" y="1579563"/>
          <p14:tracePt t="1083337" x="1485900" y="1579563"/>
          <p14:tracePt t="1083353" x="1443038" y="1579563"/>
          <p14:tracePt t="1083370" x="1414463" y="1579563"/>
          <p14:tracePt t="1083386" x="1408113" y="1579563"/>
          <p14:tracePt t="1083403" x="1393825" y="1579563"/>
          <p14:tracePt t="1083419" x="1385888" y="1579563"/>
          <p14:tracePt t="1083437" x="1371600" y="1579563"/>
          <p14:tracePt t="1083452" x="1336675" y="1579563"/>
          <p14:tracePt t="1083469" x="1314450" y="1579563"/>
          <p14:tracePt t="1083486" x="1300163" y="1579563"/>
          <p14:tracePt t="1083503" x="1293813" y="1579563"/>
          <p14:tracePt t="1083557" x="1279525" y="1579563"/>
          <p14:tracePt t="1083573" x="1257300" y="1579563"/>
          <p14:tracePt t="1083589" x="1250950" y="1571625"/>
          <p14:tracePt t="1083597" x="1243013" y="1565275"/>
          <p14:tracePt t="1083613" x="1228725" y="1550988"/>
          <p14:tracePt t="1083620" x="1222375" y="1536700"/>
          <p14:tracePt t="1083635" x="1208088" y="1508125"/>
          <p14:tracePt t="1083652" x="1179513" y="1479550"/>
          <p14:tracePt t="1083669" x="1165225" y="1471613"/>
          <p14:tracePt t="1083685" x="1143000" y="1450975"/>
          <p14:tracePt t="1083741" x="1136650" y="1443038"/>
          <p14:tracePt t="1083757" x="1128713" y="1436688"/>
          <p14:tracePt t="1083789" x="1128713" y="1408113"/>
          <p14:tracePt t="1083797" x="1128713" y="1393825"/>
          <p14:tracePt t="1083829" x="1128713" y="1379538"/>
          <p14:tracePt t="1083842" x="1128713" y="1371600"/>
          <p14:tracePt t="1083861" x="1150938" y="1343025"/>
          <p14:tracePt t="1083869" x="1157288" y="1343025"/>
          <p14:tracePt t="1083877" x="1228725" y="1314450"/>
          <p14:tracePt t="1083885" x="1300163" y="1293813"/>
          <p14:tracePt t="1083902" x="1414463" y="1265238"/>
          <p14:tracePt t="1083919" x="1528763" y="1236663"/>
          <p14:tracePt t="1083934" x="1622425" y="1214438"/>
          <p14:tracePt t="1083951" x="1714500" y="1208088"/>
          <p14:tracePt t="1083968" x="1793875" y="1200150"/>
          <p14:tracePt t="1083984" x="1871663" y="1200150"/>
          <p14:tracePt t="1084002" x="1957388" y="1185863"/>
          <p14:tracePt t="1084017" x="2100263" y="1185863"/>
          <p14:tracePt t="1084036" x="2257425" y="1150938"/>
          <p14:tracePt t="1084051" x="2386013" y="1150938"/>
          <p14:tracePt t="1084068" x="2486025" y="1150938"/>
          <p14:tracePt t="1084085" x="2543175" y="1150938"/>
          <p14:tracePt t="1084102" x="2586038" y="1150938"/>
          <p14:tracePt t="1084118" x="2665413" y="1150938"/>
          <p14:tracePt t="1084135" x="2751138" y="1150938"/>
          <p14:tracePt t="1084151" x="2857500" y="1150938"/>
          <p14:tracePt t="1084168" x="3014663" y="1150938"/>
          <p14:tracePt t="1084185" x="3136900" y="1150938"/>
          <p14:tracePt t="1084201" x="3236913" y="1150938"/>
          <p14:tracePt t="1084218" x="3300413" y="1150938"/>
          <p14:tracePt t="1084234" x="3357563" y="1150938"/>
          <p14:tracePt t="1084251" x="3386138" y="1150938"/>
          <p14:tracePt t="1084267" x="3414713" y="1150938"/>
          <p14:tracePt t="1084285" x="3443288" y="1150938"/>
          <p14:tracePt t="1084302" x="3451225" y="1150938"/>
          <p14:tracePt t="1084317" x="3471863" y="1150938"/>
          <p14:tracePt t="1084335" x="3479800" y="1150938"/>
          <p14:tracePt t="1084351" x="3486150" y="1150938"/>
          <p14:tracePt t="1084368" x="3508375" y="1150938"/>
          <p14:tracePt t="1084384" x="3551238" y="1150938"/>
          <p14:tracePt t="1084402" x="3594100" y="1171575"/>
          <p14:tracePt t="1084417" x="3636963" y="1200150"/>
          <p14:tracePt t="1084434" x="3643313" y="1208088"/>
          <p14:tracePt t="1084451" x="3651250" y="1214438"/>
          <p14:tracePt t="1084467" x="3665538" y="1222375"/>
          <p14:tracePt t="1084508" x="3671888" y="1236663"/>
          <p14:tracePt t="1084509" x="3679825" y="1243013"/>
          <p14:tracePt t="1084517" x="3694113" y="1257300"/>
          <p14:tracePt t="1084534" x="3708400" y="1293813"/>
          <p14:tracePt t="1084551" x="3729038" y="1300163"/>
          <p14:tracePt t="1084567" x="3736975" y="1314450"/>
          <p14:tracePt t="1084585" x="3736975" y="1328738"/>
          <p14:tracePt t="1084601" x="3736975" y="1350963"/>
          <p14:tracePt t="1084616" x="3736975" y="1365250"/>
          <p14:tracePt t="1084669" x="3736975" y="1379538"/>
          <p14:tracePt t="1084677" x="3722688" y="1400175"/>
          <p14:tracePt t="1084693" x="3714750" y="1408113"/>
          <p14:tracePt t="1084709" x="3700463" y="1414463"/>
          <p14:tracePt t="1084717" x="3694113" y="1414463"/>
          <p14:tracePt t="1084725" x="3671888" y="1428750"/>
          <p14:tracePt t="1084733" x="3643313" y="1436688"/>
          <p14:tracePt t="1084750" x="3608388" y="1450975"/>
          <p14:tracePt t="1084767" x="3551238" y="1465263"/>
          <p14:tracePt t="1084783" x="3508375" y="1479550"/>
          <p14:tracePt t="1084801" x="3443288" y="1493838"/>
          <p14:tracePt t="1084819" x="3357563" y="1522413"/>
          <p14:tracePt t="1084834" x="3294063" y="1543050"/>
          <p14:tracePt t="1084850" x="3243263" y="1550988"/>
          <p14:tracePt t="1084867" x="3186113" y="1571625"/>
          <p14:tracePt t="1084883" x="3128963" y="1585913"/>
          <p14:tracePt t="1084899" x="3043238" y="1593850"/>
          <p14:tracePt t="1084918" x="3000375" y="1622425"/>
          <p14:tracePt t="1084933" x="2951163" y="1636713"/>
          <p14:tracePt t="1084950" x="2908300" y="1643063"/>
          <p14:tracePt t="1084966" x="2871788" y="1657350"/>
          <p14:tracePt t="1084983" x="2857500" y="1657350"/>
          <p14:tracePt t="1085001" x="2822575" y="1665288"/>
          <p14:tracePt t="1085017" x="2808288" y="1671638"/>
          <p14:tracePt t="1085034" x="2779713" y="1671638"/>
          <p14:tracePt t="1085050" x="2765425" y="1671638"/>
          <p14:tracePt t="1085068" x="2722563" y="1685925"/>
          <p14:tracePt t="1085084" x="2657475" y="1685925"/>
          <p14:tracePt t="1085101" x="2536825" y="1685925"/>
          <p14:tracePt t="1085118" x="2414588" y="1685925"/>
          <p14:tracePt t="1085134" x="2271713" y="1708150"/>
          <p14:tracePt t="1085151" x="2193925" y="1708150"/>
          <p14:tracePt t="1085167" x="2128838" y="1708150"/>
          <p14:tracePt t="1085184" x="2114550" y="1708150"/>
          <p14:tracePt t="1085200" x="2079625" y="1708150"/>
          <p14:tracePt t="1085217" x="2028825" y="1708150"/>
          <p14:tracePt t="1085233" x="1922463" y="1708150"/>
          <p14:tracePt t="1085250" x="1800225" y="1708150"/>
          <p14:tracePt t="1085267" x="1693863" y="1708150"/>
          <p14:tracePt t="1085283" x="1614488" y="1708150"/>
          <p14:tracePt t="1085300" x="1528763" y="1708150"/>
          <p14:tracePt t="1085317" x="1485900" y="1708150"/>
          <p14:tracePt t="1085335" x="1465263" y="1708150"/>
          <p14:tracePt t="1085350" x="1428750" y="1708150"/>
          <p14:tracePt t="1085368" x="1379538" y="1708150"/>
          <p14:tracePt t="1085383" x="1314450" y="1708150"/>
          <p14:tracePt t="1085400" x="1257300" y="1708150"/>
          <p14:tracePt t="1085417" x="1228725" y="1708150"/>
          <p14:tracePt t="1085433" x="1208088" y="1708150"/>
          <p14:tracePt t="1085517" x="1200150" y="1708150"/>
          <p14:tracePt t="1085533" x="1179513" y="1708150"/>
          <p14:tracePt t="1085541" x="1171575" y="1700213"/>
          <p14:tracePt t="1085573" x="1165225" y="1679575"/>
          <p14:tracePt t="1085581" x="1165225" y="1665288"/>
          <p14:tracePt t="1085586" x="1165225" y="1636713"/>
          <p14:tracePt t="1085600" x="1165225" y="1628775"/>
          <p14:tracePt t="1085653" x="1165225" y="1622425"/>
          <p14:tracePt t="1085653" x="1165225" y="1608138"/>
          <p14:tracePt t="1085669" x="1165225" y="1600200"/>
          <p14:tracePt t="1085677" x="1165225" y="1585913"/>
          <p14:tracePt t="1085685" x="1171575" y="1565275"/>
          <p14:tracePt t="1085699" x="1185863" y="1550988"/>
          <p14:tracePt t="1085700" x="1208088" y="1500188"/>
          <p14:tracePt t="1085715" x="1222375" y="1485900"/>
          <p14:tracePt t="1085733" x="1228725" y="1479550"/>
          <p14:tracePt t="1085749" x="1243013" y="1471613"/>
          <p14:tracePt t="1085805" x="1250950" y="1471613"/>
          <p14:tracePt t="1085813" x="1271588" y="1479550"/>
          <p14:tracePt t="1085853" x="1285875" y="1479550"/>
          <p14:tracePt t="1085893" x="1293813" y="1479550"/>
          <p14:tracePt t="1085909" x="1300163" y="1479550"/>
          <p14:tracePt t="1085916" x="1308100" y="1479550"/>
          <p14:tracePt t="1085920" x="1328738" y="1479550"/>
          <p14:tracePt t="1085932" x="1379538" y="1493838"/>
          <p14:tracePt t="1085949" x="1436688" y="1508125"/>
          <p14:tracePt t="1085966" x="1500188" y="1522413"/>
          <p14:tracePt t="1085981" x="1522413" y="1522413"/>
          <p14:tracePt t="1085999" x="1565275" y="1528763"/>
          <p14:tracePt t="1086015" x="1622425" y="1528763"/>
          <p14:tracePt t="1086032" x="1657350" y="1528763"/>
          <p14:tracePt t="1086048" x="1685925" y="1528763"/>
          <p14:tracePt t="1086065" x="1700213" y="1528763"/>
          <p14:tracePt t="1086082" x="1736725" y="1528763"/>
          <p14:tracePt t="1086099" x="1743075" y="1528763"/>
          <p14:tracePt t="1086156" x="1757363" y="1528763"/>
          <p14:tracePt t="1086164" x="1771650" y="1536700"/>
          <p14:tracePt t="1086172" x="1785938" y="1550988"/>
          <p14:tracePt t="1086181" x="1800225" y="1557338"/>
          <p14:tracePt t="1086198" x="1808163" y="1565275"/>
          <p14:tracePt t="1086214" x="1828800" y="1571625"/>
          <p14:tracePt t="1086268" x="1836738" y="1571625"/>
          <p14:tracePt t="1086276" x="1851025" y="1593850"/>
          <p14:tracePt t="1086316" x="1857375" y="1600200"/>
          <p14:tracePt t="1086324" x="1865313" y="1608138"/>
          <p14:tracePt t="1086333" x="1879600" y="1608138"/>
          <p14:tracePt t="1086333" x="1900238" y="1614488"/>
          <p14:tracePt t="1086348" x="1957388" y="1643063"/>
          <p14:tracePt t="1086365" x="2014538" y="1651000"/>
          <p14:tracePt t="1086382" x="2071688" y="1671638"/>
          <p14:tracePt t="1086399" x="2114550" y="1685925"/>
          <p14:tracePt t="1086416" x="2193925" y="1708150"/>
          <p14:tracePt t="1086431" x="2279650" y="1736725"/>
          <p14:tracePt t="1086449" x="2357438" y="1757363"/>
          <p14:tracePt t="1086465" x="2428875" y="1785938"/>
          <p14:tracePt t="1086482" x="2479675" y="1793875"/>
          <p14:tracePt t="1086498" x="2557463" y="1808163"/>
          <p14:tracePt t="1086515" x="2686050" y="1857375"/>
          <p14:tracePt t="1086531" x="2871788" y="1908175"/>
          <p14:tracePt t="1086548" x="3208338" y="2043113"/>
          <p14:tracePt t="1086565" x="3494088" y="2128838"/>
          <p14:tracePt t="1086581" x="3771900" y="2214563"/>
          <p14:tracePt t="1086598" x="3971925" y="2265363"/>
          <p14:tracePt t="1086615" x="4165600" y="2322513"/>
          <p14:tracePt t="1086631" x="4365625" y="2386013"/>
          <p14:tracePt t="1086648" x="4594225" y="2465388"/>
          <p14:tracePt t="1086665" x="4857750" y="2536825"/>
          <p14:tracePt t="1086681" x="5094288" y="2608263"/>
          <p14:tracePt t="1086698" x="5308600" y="2671763"/>
          <p14:tracePt t="1086715" x="5486400" y="2722563"/>
          <p14:tracePt t="1086731" x="5651500" y="2786063"/>
          <p14:tracePt t="1086748" x="5794375" y="2800350"/>
          <p14:tracePt t="1086764" x="5943600" y="2857500"/>
          <p14:tracePt t="1086782" x="5965825" y="2857500"/>
          <p14:tracePt t="1086798" x="6000750" y="2857500"/>
          <p14:tracePt t="1086815" x="6029325" y="2871788"/>
          <p14:tracePt t="1086831" x="6080125" y="2900363"/>
          <p14:tracePt t="1086849" x="6122988" y="2922588"/>
          <p14:tracePt t="1086864" x="6194425" y="2951163"/>
          <p14:tracePt t="1086881" x="6265863" y="2979738"/>
          <p14:tracePt t="1086898" x="6300788" y="3000375"/>
          <p14:tracePt t="1086914" x="6337300" y="3014663"/>
          <p14:tracePt t="1086932" x="6372225" y="3022600"/>
          <p14:tracePt t="1086947" x="6408738" y="3036888"/>
          <p14:tracePt t="1086964" x="6515100" y="3086100"/>
          <p14:tracePt t="1086981" x="6615113" y="3136900"/>
          <p14:tracePt t="1086998" x="6700838" y="3179763"/>
          <p14:tracePt t="1087014" x="6757988" y="3194050"/>
          <p14:tracePt t="1087030" x="6794500" y="3214688"/>
          <p14:tracePt t="1087047" x="6800850" y="3222625"/>
          <p14:tracePt t="1087604" x="6815138" y="3236913"/>
          <p14:tracePt t="1087620" x="6823075" y="3243263"/>
          <p14:tracePt t="1087620" x="6823075" y="3251200"/>
          <p14:tracePt t="1087636" x="6829425" y="3257550"/>
          <p14:tracePt t="1087668" x="6829425" y="3265488"/>
          <p14:tracePt t="1087677" x="6837363" y="3271838"/>
          <p14:tracePt t="1087699" x="6837363" y="3294063"/>
          <p14:tracePt t="1087701" x="6837363" y="3314700"/>
          <p14:tracePt t="1087713" x="6837363" y="3336925"/>
          <p14:tracePt t="1087729" x="6837363" y="3351213"/>
          <p14:tracePt t="1087746" x="6837363" y="3386138"/>
          <p14:tracePt t="1087762" x="6837363" y="3414713"/>
          <p14:tracePt t="1087780" x="6808788" y="3451225"/>
          <p14:tracePt t="1087797" x="6794500" y="3494088"/>
          <p14:tracePt t="1087813" x="6772275" y="3536950"/>
          <p14:tracePt t="1087830" x="6765925" y="3557588"/>
          <p14:tracePt t="1087847" x="6757988" y="3600450"/>
          <p14:tracePt t="1087864" x="6743700" y="3671888"/>
          <p14:tracePt t="1087880" x="6723063" y="3714750"/>
          <p14:tracePt t="1087896" x="6708775" y="3771900"/>
          <p14:tracePt t="1087913" x="6708775" y="3829050"/>
          <p14:tracePt t="1087930" x="6700838" y="3886200"/>
          <p14:tracePt t="1087946" x="6672263" y="3965575"/>
          <p14:tracePt t="1087964" x="6672263" y="4029075"/>
          <p14:tracePt t="1087979" x="6657975" y="4094163"/>
          <p14:tracePt t="1087996" x="6651625" y="4171950"/>
          <p14:tracePt t="1088014" x="6629400" y="4214813"/>
          <p14:tracePt t="1088029" x="6623050" y="4251325"/>
          <p14:tracePt t="1088046" x="6615113" y="4271963"/>
          <p14:tracePt t="1088063" x="6615113" y="4279900"/>
          <p14:tracePt t="1088080" x="6608763" y="4286250"/>
          <p14:tracePt t="1088096" x="6572250" y="4322763"/>
          <p14:tracePt t="1088113" x="6543675" y="4337050"/>
          <p14:tracePt t="1088129" x="6494463" y="4365625"/>
          <p14:tracePt t="1088146" x="6472238" y="4379913"/>
          <p14:tracePt t="1088163" x="6437313" y="4408488"/>
          <p14:tracePt t="1088179" x="6408738" y="4414838"/>
          <p14:tracePt t="1088179" x="6380163" y="4429125"/>
          <p14:tracePt t="1088197" x="6357938" y="4437063"/>
          <p14:tracePt t="1088212" x="6265863" y="4486275"/>
          <p14:tracePt t="1088229" x="6229350" y="4514850"/>
          <p14:tracePt t="1088246" x="6194425" y="4543425"/>
          <p14:tracePt t="1088262" x="6180138" y="4565650"/>
          <p14:tracePt t="1088279" x="6157913" y="4586288"/>
          <p14:tracePt t="1088296" x="6122988" y="4629150"/>
          <p14:tracePt t="1088313" x="6100763" y="4657725"/>
          <p14:tracePt t="1088329" x="6086475" y="4686300"/>
          <p14:tracePt t="1088346" x="6043613" y="4722813"/>
          <p14:tracePt t="1088362" x="6022975" y="4737100"/>
          <p14:tracePt t="1088380" x="6000750" y="4757738"/>
          <p14:tracePt t="1088396" x="5986463" y="4772025"/>
          <p14:tracePt t="1088396" x="5965825" y="4779963"/>
          <p14:tracePt t="1088414" x="5957888" y="4786313"/>
          <p14:tracePt t="1088429" x="5929313" y="4808538"/>
          <p14:tracePt t="1088446" x="5908675" y="4814888"/>
          <p14:tracePt t="1088462" x="5886450" y="4837113"/>
          <p14:tracePt t="1088479" x="5857875" y="4843463"/>
          <p14:tracePt t="1088496" x="5815013" y="4857750"/>
          <p14:tracePt t="1088512" x="5808663" y="4857750"/>
          <p14:tracePt t="1088529" x="5765800" y="4879975"/>
          <p14:tracePt t="1088545" x="5757863" y="4879975"/>
          <p14:tracePt t="1088562" x="5743575" y="4886325"/>
          <p14:tracePt t="1088578" x="5722938" y="4886325"/>
          <p14:tracePt t="1088595" x="5700713" y="4886325"/>
          <p14:tracePt t="1088612" x="5686425" y="4886325"/>
          <p14:tracePt t="1088628" x="5651500" y="4886325"/>
          <p14:tracePt t="1088646" x="5643563" y="4879975"/>
          <p14:tracePt t="1088701" x="5637213" y="4872038"/>
          <p14:tracePt t="1088773" x="5637213" y="4843463"/>
          <p14:tracePt t="1088781" x="5622925" y="4829175"/>
          <p14:tracePt t="1088782" x="5614988" y="4822825"/>
          <p14:tracePt t="1088795" x="5614988" y="4814888"/>
          <p14:tracePt t="1088811" x="5614988" y="4800600"/>
          <p14:tracePt t="1088829" x="5614988" y="4794250"/>
          <p14:tracePt t="1088845" x="5614988" y="4772025"/>
          <p14:tracePt t="1088862" x="5614988" y="4757738"/>
          <p14:tracePt t="1088878" x="5614988" y="4737100"/>
          <p14:tracePt t="1088895" x="5614988" y="4714875"/>
          <p14:tracePt t="1088912" x="5614988" y="4700588"/>
          <p14:tracePt t="1088929" x="5622925" y="4686300"/>
          <p14:tracePt t="1088973" x="5622925" y="4679950"/>
          <p14:tracePt t="1088981" x="5629275" y="4651375"/>
          <p14:tracePt t="1088997" x="5637213" y="4643438"/>
          <p14:tracePt t="1089013" x="5651500" y="4629150"/>
          <p14:tracePt t="1089029" x="5657850" y="4622800"/>
          <p14:tracePt t="1089037" x="5665788" y="4614863"/>
          <p14:tracePt t="1089045" x="5680075" y="4600575"/>
          <p14:tracePt t="1089061" x="5694363" y="4586288"/>
          <p14:tracePt t="1089078" x="5700713" y="4579938"/>
          <p14:tracePt t="1089094" x="5715000" y="4572000"/>
          <p14:tracePt t="1089111" x="5743575" y="4565650"/>
          <p14:tracePt t="1089128" x="5765800" y="4557713"/>
          <p14:tracePt t="1089145" x="5780088" y="4543425"/>
          <p14:tracePt t="1089162" x="5800725" y="4529138"/>
          <p14:tracePt t="1089178" x="5837238" y="4522788"/>
          <p14:tracePt t="1089196" x="5880100" y="4514850"/>
          <p14:tracePt t="1089211" x="5908675" y="4514850"/>
          <p14:tracePt t="1089228" x="5922963" y="4514850"/>
          <p14:tracePt t="1089277" x="5929313" y="4514850"/>
          <p14:tracePt t="1089285" x="5937250" y="4514850"/>
          <p14:tracePt t="1089300" x="5957888" y="4514850"/>
          <p14:tracePt t="1089310" x="5965825" y="4514850"/>
          <p14:tracePt t="1089311" x="5972175" y="4514850"/>
          <p14:tracePt t="1089328" x="5980113" y="4514850"/>
          <p14:tracePt t="1089344" x="6008688" y="4514850"/>
          <p14:tracePt t="1089361" x="6037263" y="4514850"/>
          <p14:tracePt t="1089378" x="6057900" y="4514850"/>
          <p14:tracePt t="1089394" x="6080125" y="4514850"/>
          <p14:tracePt t="1089445" x="6094413" y="4522788"/>
          <p14:tracePt t="1089453" x="6100763" y="4543425"/>
          <p14:tracePt t="1089461" x="6108700" y="4551363"/>
          <p14:tracePt t="1089477" x="6108700" y="4565650"/>
          <p14:tracePt t="1089484" x="6122988" y="4579938"/>
          <p14:tracePt t="1089525" x="6122988" y="4586288"/>
          <p14:tracePt t="1089533" x="6122988" y="4622800"/>
          <p14:tracePt t="1089541" x="6115050" y="4629150"/>
          <p14:tracePt t="1089557" x="6108700" y="4651375"/>
          <p14:tracePt t="1089564" x="6086475" y="4686300"/>
          <p14:tracePt t="1089577" x="6080125" y="4700588"/>
          <p14:tracePt t="1089593" x="6072188" y="4729163"/>
          <p14:tracePt t="1089610" x="6051550" y="4751388"/>
          <p14:tracePt t="1089626" x="6029325" y="4757738"/>
          <p14:tracePt t="1089626" x="6015038" y="4772025"/>
          <p14:tracePt t="1089645" x="6008688" y="4772025"/>
          <p14:tracePt t="1089660" x="5929313" y="4786313"/>
          <p14:tracePt t="1089678" x="5872163" y="4786313"/>
          <p14:tracePt t="1089694" x="5808663" y="4786313"/>
          <p14:tracePt t="1089711" x="5715000" y="4757738"/>
          <p14:tracePt t="1089727" x="5614988" y="4714875"/>
          <p14:tracePt t="1089744" x="5565775" y="4700588"/>
          <p14:tracePt t="1089760" x="5514975" y="4694238"/>
          <p14:tracePt t="1089777" x="5457825" y="4665663"/>
          <p14:tracePt t="1089793" x="5437188" y="4665663"/>
          <p14:tracePt t="1089810" x="5429250" y="4657725"/>
          <p14:tracePt t="1089861" x="5422900" y="4651375"/>
          <p14:tracePt t="1089869" x="5422900" y="4637088"/>
          <p14:tracePt t="1089877" x="5422900" y="4614863"/>
          <p14:tracePt t="1089885" x="5422900" y="4586288"/>
          <p14:tracePt t="1089893" x="5422900" y="4543425"/>
          <p14:tracePt t="1089910" x="5422900" y="4508500"/>
          <p14:tracePt t="1089926" x="5422900" y="4465638"/>
          <p14:tracePt t="1089944" x="5422900" y="4437063"/>
          <p14:tracePt t="1089959" x="5422900" y="4408488"/>
          <p14:tracePt t="1089977" x="5437188" y="4371975"/>
          <p14:tracePt t="1089993" x="5457825" y="4337050"/>
          <p14:tracePt t="1090010" x="5480050" y="4308475"/>
          <p14:tracePt t="1090026" x="5494338" y="4251325"/>
          <p14:tracePt t="1090043" x="5537200" y="4208463"/>
          <p14:tracePt t="1090059" x="5565775" y="4171950"/>
          <p14:tracePt t="1090076" x="5586413" y="4143375"/>
          <p14:tracePt t="1090076" x="5594350" y="4137025"/>
          <p14:tracePt t="1090093" x="5614988" y="4129088"/>
          <p14:tracePt t="1090109" x="5622925" y="4122738"/>
          <p14:tracePt t="1090125" x="5643563" y="4114800"/>
          <p14:tracePt t="1090142" x="5657850" y="4114800"/>
          <p14:tracePt t="1090160" x="5686425" y="4108450"/>
          <p14:tracePt t="1090176" x="5729288" y="4108450"/>
          <p14:tracePt t="1090193" x="5772150" y="4108450"/>
          <p14:tracePt t="1090209" x="5851525" y="4108450"/>
          <p14:tracePt t="1090226" x="5894388" y="4108450"/>
          <p14:tracePt t="1090242" x="5972175" y="4108450"/>
          <p14:tracePt t="1090259" x="6022975" y="4129088"/>
          <p14:tracePt t="1090259" x="6051550" y="4129088"/>
          <p14:tracePt t="1090277" x="6065838" y="4137025"/>
          <p14:tracePt t="1090292" x="6086475" y="4143375"/>
          <p14:tracePt t="1090310" x="6115050" y="4157663"/>
          <p14:tracePt t="1090325" x="6129338" y="4171950"/>
          <p14:tracePt t="1090342" x="6143625" y="4194175"/>
          <p14:tracePt t="1090358" x="6151563" y="4208463"/>
          <p14:tracePt t="1090376" x="6172200" y="4237038"/>
          <p14:tracePt t="1090392" x="6180138" y="4279900"/>
          <p14:tracePt t="1090408" x="6186488" y="4314825"/>
          <p14:tracePt t="1090426" x="6194425" y="4343400"/>
          <p14:tracePt t="1090442" x="6215063" y="4394200"/>
          <p14:tracePt t="1090460" x="6215063" y="4414838"/>
          <p14:tracePt t="1090475" x="6223000" y="4465638"/>
          <p14:tracePt t="1090475" x="6223000" y="4479925"/>
          <p14:tracePt t="1090493" x="6223000" y="4514850"/>
          <p14:tracePt t="1090508" x="6223000" y="4543425"/>
          <p14:tracePt t="1090525" x="6223000" y="4579938"/>
          <p14:tracePt t="1090541" x="6223000" y="4594225"/>
          <p14:tracePt t="1090558" x="6223000" y="4614863"/>
          <p14:tracePt t="1090575" x="6215063" y="4629150"/>
          <p14:tracePt t="1090592" x="6208713" y="4657725"/>
          <p14:tracePt t="1090609" x="6186488" y="4686300"/>
          <p14:tracePt t="1090625" x="6172200" y="4708525"/>
          <p14:tracePt t="1090643" x="6143625" y="4729163"/>
          <p14:tracePt t="1090658" x="6129338" y="4743450"/>
          <p14:tracePt t="1090676" x="6115050" y="4751388"/>
          <p14:tracePt t="1090691" x="6072188" y="4757738"/>
          <p14:tracePt t="1090710" x="6022975" y="4779963"/>
          <p14:tracePt t="1090726" x="5965825" y="4786313"/>
          <p14:tracePt t="1090742" x="5929313" y="4786313"/>
          <p14:tracePt t="1090759" x="5894388" y="4794250"/>
          <p14:tracePt t="1090776" x="5851525" y="4794250"/>
          <p14:tracePt t="1090793" x="5780088" y="4772025"/>
          <p14:tracePt t="1090809" x="5657850" y="4729163"/>
          <p14:tracePt t="1090826" x="5586413" y="4708525"/>
          <p14:tracePt t="1090842" x="5551488" y="4679950"/>
          <p14:tracePt t="1090859" x="5537200" y="4679950"/>
          <p14:tracePt t="1090875" x="5529263" y="4672013"/>
          <p14:tracePt t="1090892" x="5494338" y="4643438"/>
          <p14:tracePt t="1090909" x="5480050" y="4622800"/>
          <p14:tracePt t="1090925" x="5457825" y="4565650"/>
          <p14:tracePt t="1090942" x="5457825" y="4537075"/>
          <p14:tracePt t="1090959" x="5457825" y="4494213"/>
          <p14:tracePt t="1090976" x="5457825" y="4451350"/>
          <p14:tracePt t="1090992" x="5472113" y="4394200"/>
          <p14:tracePt t="1091009" x="5486400" y="4365625"/>
          <p14:tracePt t="1091025" x="5514975" y="4343400"/>
          <p14:tracePt t="1091042" x="5522913" y="4337050"/>
          <p14:tracePt t="1091058" x="5551488" y="4314825"/>
          <p14:tracePt t="1091075" x="5622925" y="4308475"/>
          <p14:tracePt t="1091092" x="5715000" y="4308475"/>
          <p14:tracePt t="1091108" x="5822950" y="4308475"/>
          <p14:tracePt t="1091125" x="5857875" y="4308475"/>
          <p14:tracePt t="1091141" x="5872163" y="4308475"/>
          <p14:tracePt t="1091159" x="5894388" y="4308475"/>
          <p14:tracePt t="1091174" x="5900738" y="4308475"/>
          <p14:tracePt t="1091192" x="5915025" y="4308475"/>
          <p14:tracePt t="1091208" x="5943600" y="4314825"/>
          <p14:tracePt t="1091224" x="5951538" y="4322763"/>
          <p14:tracePt t="1091242" x="5965825" y="4337050"/>
          <p14:tracePt t="1091285" x="5972175" y="4365625"/>
          <p14:tracePt t="1091293" x="5986463" y="4379913"/>
          <p14:tracePt t="1091310" x="5986463" y="4400550"/>
          <p14:tracePt t="1091311" x="5986463" y="4414838"/>
          <p14:tracePt t="1091357" x="5986463" y="4422775"/>
          <p14:tracePt t="1091628" x="5986463" y="4437063"/>
          <p14:tracePt t="1091628" x="5986463" y="4443413"/>
          <p14:tracePt t="1091637" x="5986463" y="4457700"/>
          <p14:tracePt t="1091658" x="5986463" y="4471988"/>
          <p14:tracePt t="1091674" x="5986463" y="4486275"/>
          <p14:tracePt t="1091690" x="5986463" y="4494213"/>
          <p14:tracePt t="1091706" x="5986463" y="4514850"/>
          <p14:tracePt t="1091764" x="5986463" y="4529138"/>
          <p14:tracePt t="1091780" x="5986463" y="4537075"/>
          <p14:tracePt t="1091796" x="5986463" y="4551363"/>
          <p14:tracePt t="1091812" x="5986463" y="4557713"/>
          <p14:tracePt t="1091828" x="5986463" y="4565650"/>
          <p14:tracePt t="1091844" x="5986463" y="4572000"/>
          <p14:tracePt t="1091857" x="5986463" y="4586288"/>
          <p14:tracePt t="1091859" x="5986463" y="4594225"/>
          <p14:tracePt t="1091873" x="5986463" y="4600575"/>
          <p14:tracePt t="1091889" x="5986463" y="4608513"/>
          <p14:tracePt t="1091907" x="5986463" y="4629150"/>
          <p14:tracePt t="1091923" x="5980113" y="4657725"/>
          <p14:tracePt t="1091941" x="5980113" y="4665663"/>
          <p14:tracePt t="1091956" x="5972175" y="4672013"/>
          <p14:tracePt t="1091973" x="5951538" y="4694238"/>
          <p14:tracePt t="1091990" x="5943600" y="4708525"/>
          <p14:tracePt t="1092043" x="5937250" y="4714875"/>
          <p14:tracePt t="1092076" x="5915025" y="4729163"/>
          <p14:tracePt t="1092084" x="5908675" y="4729163"/>
          <p14:tracePt t="1092092" x="5900738" y="4729163"/>
          <p14:tracePt t="1092100" x="5894388" y="4729163"/>
          <p14:tracePt t="1092108" x="5880100" y="4729163"/>
          <p14:tracePt t="1092122" x="5865813" y="4729163"/>
          <p14:tracePt t="1092140" x="5857875" y="4729163"/>
          <p14:tracePt t="1092181" x="5843588" y="4729163"/>
          <p14:tracePt t="1092189" x="5837238" y="4729163"/>
          <p14:tracePt t="1092192" x="5822950" y="4729163"/>
          <p14:tracePt t="1092207" x="5786438" y="4714875"/>
          <p14:tracePt t="1092253" x="5780088" y="4708525"/>
          <p14:tracePt t="1092261" x="5772150" y="4700588"/>
          <p14:tracePt t="1092268" x="5765800" y="4694238"/>
          <p14:tracePt t="1092274" x="5751513" y="4679950"/>
          <p14:tracePt t="1092290" x="5743575" y="4672013"/>
          <p14:tracePt t="1092325" x="5737225" y="4665663"/>
          <p14:tracePt t="1092325" x="5715000" y="4643438"/>
          <p14:tracePt t="1092340" x="5708650" y="4629150"/>
          <p14:tracePt t="1092340" x="5700713" y="4622800"/>
          <p14:tracePt t="1092358" x="5694363" y="4608513"/>
          <p14:tracePt t="1092374" x="5694363" y="4600575"/>
          <p14:tracePt t="1092421" x="5694363" y="4594225"/>
          <p14:tracePt t="1092437" x="5694363" y="4586288"/>
          <p14:tracePt t="1092453" x="5694363" y="4572000"/>
          <p14:tracePt t="1092501" x="5694363" y="4557713"/>
          <p14:tracePt t="1092517" x="5694363" y="4551363"/>
          <p14:tracePt t="1092533" x="5694363" y="4529138"/>
          <p14:tracePt t="1092549" x="5715000" y="4514850"/>
          <p14:tracePt t="1092581" x="5722938" y="4508500"/>
          <p14:tracePt t="1092597" x="5729288" y="4500563"/>
          <p14:tracePt t="1092602" x="5729288" y="4494213"/>
          <p14:tracePt t="1092606" x="5743575" y="4486275"/>
          <p14:tracePt t="1092622" x="5751513" y="4479925"/>
          <p14:tracePt t="1092640" x="5765800" y="4479925"/>
          <p14:tracePt t="1092655" x="5780088" y="4471988"/>
          <p14:tracePt t="1092672" x="5786438" y="4471988"/>
          <p14:tracePt t="1092689" x="5794375" y="4471988"/>
          <p14:tracePt t="1092705" x="5815013" y="4471988"/>
          <p14:tracePt t="1092772" x="5822950" y="4471988"/>
          <p14:tracePt t="1092788" x="5829300" y="4471988"/>
          <p14:tracePt t="1092789" x="5865813" y="4471988"/>
          <p14:tracePt t="1092805" x="5894388" y="4471988"/>
          <p14:tracePt t="1092822" x="5922963" y="4471988"/>
          <p14:tracePt t="1092840" x="5943600" y="4471988"/>
          <p14:tracePt t="1092855" x="5957888" y="4471988"/>
          <p14:tracePt t="1092872" x="5972175" y="4479925"/>
          <p14:tracePt t="1092888" x="5986463" y="4486275"/>
          <p14:tracePt t="1092906" x="5994400" y="4494213"/>
          <p14:tracePt t="1092921" x="6022975" y="4529138"/>
          <p14:tracePt t="1092939" x="6037263" y="4551363"/>
          <p14:tracePt t="1092955" x="6043613" y="4594225"/>
          <p14:tracePt t="1092971" x="6057900" y="4622800"/>
          <p14:tracePt t="1092990" x="6057900" y="4637088"/>
          <p14:tracePt t="1093005" x="6065838" y="4651375"/>
          <p14:tracePt t="1093052" x="6065838" y="4657725"/>
          <p14:tracePt t="1093060" x="6065838" y="4679950"/>
          <p14:tracePt t="1093077" x="6065838" y="4700588"/>
          <p14:tracePt t="1093093" x="6065838" y="4714875"/>
          <p14:tracePt t="1093101" x="6065838" y="4729163"/>
          <p14:tracePt t="1093124" x="6065838" y="4737100"/>
          <p14:tracePt t="1093124" x="6065838" y="4751388"/>
          <p14:tracePt t="1093138" x="6065838" y="4765675"/>
          <p14:tracePt t="1093155" x="6057900" y="4786313"/>
          <p14:tracePt t="1093172" x="6043613" y="4800600"/>
          <p14:tracePt t="1093188" x="6029325" y="4808538"/>
          <p14:tracePt t="1093205" x="6015038" y="4808538"/>
          <p14:tracePt t="1093221" x="5980113" y="4814888"/>
          <p14:tracePt t="1093239" x="5937250" y="4814888"/>
          <p14:tracePt t="1093255" x="5894388" y="4814888"/>
          <p14:tracePt t="1093272" x="5851525" y="4814888"/>
          <p14:tracePt t="1093288" x="5822950" y="4814888"/>
          <p14:tracePt t="1093305" x="5808663" y="4814888"/>
          <p14:tracePt t="1093321" x="5780088" y="4814888"/>
          <p14:tracePt t="1093338" x="5743575" y="4794250"/>
          <p14:tracePt t="1093355" x="5715000" y="4786313"/>
          <p14:tracePt t="1093371" x="5680075" y="4772025"/>
          <p14:tracePt t="1093388" x="5672138" y="4765675"/>
          <p14:tracePt t="1093428" x="5651500" y="4743450"/>
          <p14:tracePt t="1093437" x="5643563" y="4737100"/>
          <p14:tracePt t="1093454" x="5629275" y="4714875"/>
          <p14:tracePt t="1093455" x="5614988" y="4694238"/>
          <p14:tracePt t="1093471" x="5608638" y="4665663"/>
          <p14:tracePt t="1093487" x="5608638" y="4637088"/>
          <p14:tracePt t="1093504" x="5608638" y="4600575"/>
          <p14:tracePt t="1093521" x="5608638" y="4557713"/>
          <p14:tracePt t="1093538" x="5608638" y="4529138"/>
          <p14:tracePt t="1093555" x="5608638" y="4514850"/>
          <p14:tracePt t="1093571" x="5608638" y="4486275"/>
          <p14:tracePt t="1093588" x="5614988" y="4465638"/>
          <p14:tracePt t="1093605" x="5622925" y="4457700"/>
          <p14:tracePt t="1093620" x="5629275" y="4443413"/>
          <p14:tracePt t="1093637" x="5643563" y="4437063"/>
          <p14:tracePt t="1093654" x="5680075" y="4422775"/>
          <p14:tracePt t="1093670" x="5722938" y="4422775"/>
          <p14:tracePt t="1093688" x="5765800" y="4422775"/>
          <p14:tracePt t="1093704" x="5829300" y="4422775"/>
          <p14:tracePt t="1093721" x="5900738" y="4443413"/>
          <p14:tracePt t="1093737" x="5972175" y="4500563"/>
          <p14:tracePt t="1093754" x="6037263" y="4543425"/>
          <p14:tracePt t="1093771" x="6057900" y="4572000"/>
          <p14:tracePt t="1093787" x="6065838" y="4586288"/>
          <p14:tracePt t="1093787" x="6072188" y="4594225"/>
          <p14:tracePt t="1093806" x="6072188" y="4622800"/>
          <p14:tracePt t="1093821" x="6072188" y="4657725"/>
          <p14:tracePt t="1093837" x="6072188" y="4672013"/>
          <p14:tracePt t="1093853" x="6072188" y="4679950"/>
          <p14:tracePt t="1093916" x="6072188" y="4686300"/>
          <p14:tracePt t="1093924" x="6065838" y="4686300"/>
          <p14:tracePt t="1093937" x="6051550" y="4679950"/>
          <p14:tracePt t="1093938" x="6015038" y="4565650"/>
          <p14:tracePt t="1093953" x="5994400" y="4471988"/>
          <p14:tracePt t="1093970" x="5994400" y="4371975"/>
          <p14:tracePt t="1093988" x="5994400" y="4265613"/>
          <p14:tracePt t="1094004" x="5994400" y="4157663"/>
          <p14:tracePt t="1094004" x="6000750" y="4108450"/>
          <p14:tracePt t="1094021" x="6051550" y="3971925"/>
          <p14:tracePt t="1094037" x="6051550" y="3886200"/>
          <p14:tracePt t="1094054" x="6051550" y="3836988"/>
          <p14:tracePt t="1094070" x="6051550" y="3794125"/>
          <p14:tracePt t="1094088" x="6051550" y="3771900"/>
          <p14:tracePt t="1094132" x="6051550" y="3765550"/>
          <p14:tracePt t="1094204" x="6051550" y="3757613"/>
          <p14:tracePt t="1094244" x="6057900" y="3729038"/>
          <p14:tracePt t="1094340" x="6057900" y="3743325"/>
          <p14:tracePt t="1094346" x="6037263" y="3786188"/>
          <p14:tracePt t="1094356" x="6015038" y="3829050"/>
          <p14:tracePt t="1094364" x="6000750" y="3857625"/>
          <p14:tracePt t="1094372" x="5986463" y="3879850"/>
          <p14:tracePt t="1094387" x="5957888" y="3914775"/>
          <p14:tracePt t="1094402" x="5915025" y="3957638"/>
          <p14:tracePt t="1094420" x="5837238" y="4008438"/>
          <p14:tracePt t="1094438" x="5829300" y="4014788"/>
          <p14:tracePt t="1094453" x="5815013" y="4022725"/>
          <p14:tracePt t="1094470" x="5800725" y="4022725"/>
          <p14:tracePt t="1094486" x="5794375" y="4029075"/>
          <p14:tracePt t="1094503" x="5780088" y="4029075"/>
          <p14:tracePt t="1094520" x="5772150" y="4029075"/>
          <p14:tracePt t="1094536" x="5743575" y="4029075"/>
          <p14:tracePt t="1094554" x="5715000" y="4029075"/>
          <p14:tracePt t="1094570" x="5672138" y="4029075"/>
          <p14:tracePt t="1094587" x="5614988" y="3986213"/>
          <p14:tracePt t="1094603" x="5557838" y="3951288"/>
          <p14:tracePt t="1094620" x="5494338" y="3894138"/>
          <p14:tracePt t="1094637" x="5437188" y="3808413"/>
          <p14:tracePt t="1094657" x="5422900" y="3779838"/>
          <p14:tracePt t="1094670" x="5408613" y="3743325"/>
          <p14:tracePt t="1094687" x="5394325" y="3722688"/>
          <p14:tracePt t="1094703" x="5394325" y="3679825"/>
          <p14:tracePt t="1094720" x="5394325" y="3636963"/>
          <p14:tracePt t="1094736" x="5394325" y="3594100"/>
          <p14:tracePt t="1094753" x="5394325" y="3571875"/>
          <p14:tracePt t="1094770" x="5394325" y="3565525"/>
          <p14:tracePt t="1094787" x="5400675" y="3557588"/>
          <p14:tracePt t="1094787" x="5408613" y="3551238"/>
          <p14:tracePt t="1094805" x="5422900" y="3529013"/>
          <p14:tracePt t="1094819" x="5437188" y="3522663"/>
          <p14:tracePt t="1094819" x="5451475" y="3522663"/>
          <p14:tracePt t="1094838" x="5480050" y="3522663"/>
          <p14:tracePt t="1094853" x="5537200" y="3514725"/>
          <p14:tracePt t="1094870" x="5594350" y="3508375"/>
          <p14:tracePt t="1094886" x="5629275" y="3508375"/>
          <p14:tracePt t="1094902" x="5665788" y="3494088"/>
          <p14:tracePt t="1094919" x="5700713" y="3494088"/>
          <p14:tracePt t="1094936" x="5715000" y="3494088"/>
          <p14:tracePt t="1094953" x="5729288" y="3494088"/>
          <p14:tracePt t="1094969" x="5743575" y="3494088"/>
          <p14:tracePt t="1094986" x="5780088" y="3494088"/>
          <p14:tracePt t="1095002" x="5822950" y="3494088"/>
          <p14:tracePt t="1095019" x="5880100" y="3494088"/>
          <p14:tracePt t="1095036" x="5937250" y="3500438"/>
          <p14:tracePt t="1095054" x="5951538" y="3514725"/>
          <p14:tracePt t="1095069" x="5972175" y="3522663"/>
          <p14:tracePt t="1095086" x="5994400" y="3529013"/>
          <p14:tracePt t="1095103" x="6051550" y="3557588"/>
          <p14:tracePt t="1095119" x="6086475" y="3579813"/>
          <p14:tracePt t="1095136" x="6122988" y="3586163"/>
          <p14:tracePt t="1095152" x="6137275" y="3600450"/>
          <p14:tracePt t="1095169" x="6180138" y="3622675"/>
          <p14:tracePt t="1095205" x="6186488" y="3629025"/>
          <p14:tracePt t="1095219" x="6237288" y="3657600"/>
          <p14:tracePt t="1095220" x="6251575" y="3671888"/>
          <p14:tracePt t="1095236" x="6272213" y="3686175"/>
          <p14:tracePt t="1095252" x="6294438" y="3708400"/>
          <p14:tracePt t="1095269" x="6308725" y="3729038"/>
          <p14:tracePt t="1095285" x="6308725" y="3743325"/>
          <p14:tracePt t="1095302" x="6323013" y="3771900"/>
          <p14:tracePt t="1095319" x="6323013" y="3794125"/>
          <p14:tracePt t="1095335" x="6323013" y="3808413"/>
          <p14:tracePt t="1095352" x="6323013" y="3843338"/>
          <p14:tracePt t="1095368" x="6323013" y="3857625"/>
          <p14:tracePt t="1095384" x="6315075" y="3894138"/>
          <p14:tracePt t="1095402" x="6300788" y="3908425"/>
          <p14:tracePt t="1095418" x="6280150" y="3922713"/>
          <p14:tracePt t="1095436" x="6243638" y="3929063"/>
          <p14:tracePt t="1095451" x="6223000" y="3929063"/>
          <p14:tracePt t="1095468" x="6194425" y="3937000"/>
          <p14:tracePt t="1095484" x="6157913" y="3943350"/>
          <p14:tracePt t="1095502" x="6137275" y="3943350"/>
          <p14:tracePt t="1095517" x="6100763" y="3943350"/>
          <p14:tracePt t="1095536" x="6051550" y="3943350"/>
          <p14:tracePt t="1095552" x="6008688" y="3943350"/>
          <p14:tracePt t="1095569" x="5957888" y="3943350"/>
          <p14:tracePt t="1095586" x="5915025" y="3943350"/>
          <p14:tracePt t="1095602" x="5857875" y="3922713"/>
          <p14:tracePt t="1095620" x="5843588" y="3908425"/>
          <p14:tracePt t="1095635" x="5815013" y="3894138"/>
          <p14:tracePt t="1095652" x="5800725" y="3879850"/>
          <p14:tracePt t="1095668" x="5794375" y="3871913"/>
          <p14:tracePt t="1095686" x="5780088" y="3851275"/>
          <p14:tracePt t="1095701" x="5765800" y="3836988"/>
          <p14:tracePt t="1095718" x="5757863" y="3829050"/>
          <p14:tracePt t="1095735" x="5757863" y="3814763"/>
          <p14:tracePt t="1095751" x="5751513" y="3794125"/>
          <p14:tracePt t="1095768" x="5751513" y="3771900"/>
          <p14:tracePt t="1095784" x="5743575" y="3736975"/>
          <p14:tracePt t="1095803" x="5743575" y="3714750"/>
          <p14:tracePt t="1095818" x="5743575" y="3686175"/>
          <p14:tracePt t="1095877" x="5743575" y="3679825"/>
          <p14:tracePt t="1095893" x="5743575" y="3651250"/>
          <p14:tracePt t="1095901" x="5751513" y="3651250"/>
          <p14:tracePt t="1095910" x="5757863" y="3643313"/>
          <p14:tracePt t="1095917" x="5772150" y="3636963"/>
          <p14:tracePt t="1095934" x="5800725" y="3636963"/>
          <p14:tracePt t="1095951" x="5808663" y="3636963"/>
          <p14:tracePt t="1095967" x="5815013" y="3636963"/>
          <p14:tracePt t="1096005" x="5829300" y="3636963"/>
          <p14:tracePt t="1096037" x="5837238" y="3636963"/>
          <p14:tracePt t="1096093" x="5843588" y="3636963"/>
          <p14:tracePt t="1096100" x="5851525" y="3636963"/>
          <p14:tracePt t="1096180" x="5857875" y="3636963"/>
          <p14:tracePt t="1096188" x="5865813" y="3636963"/>
          <p14:tracePt t="1096200" x="5872163" y="3636963"/>
          <p14:tracePt t="1096228" x="5880100" y="3636963"/>
          <p14:tracePt t="1096236" x="5886450" y="3636963"/>
          <p14:tracePt t="1096252" x="5886450" y="3643313"/>
          <p14:tracePt t="1096268" x="5894388" y="3657600"/>
          <p14:tracePt t="1096316" x="5894388" y="3679825"/>
          <p14:tracePt t="1096324" x="5894388" y="3694113"/>
          <p14:tracePt t="1096340" x="5894388" y="3722688"/>
          <p14:tracePt t="1096356" x="5872163" y="3736975"/>
          <p14:tracePt t="1096364" x="5865813" y="3757613"/>
          <p14:tracePt t="1096372" x="5851525" y="3779838"/>
          <p14:tracePt t="1096372" x="5843588" y="3786188"/>
          <p14:tracePt t="1096389" x="5829300" y="3800475"/>
          <p14:tracePt t="1096400" x="5800725" y="3822700"/>
          <p14:tracePt t="1096417" x="5780088" y="3836988"/>
          <p14:tracePt t="1096434" x="5751513" y="3843338"/>
          <p14:tracePt t="1096450" x="5743575" y="3851275"/>
          <p14:tracePt t="1096484" x="5737225" y="3851275"/>
          <p14:tracePt t="1096485" x="5715000" y="3857625"/>
          <p14:tracePt t="1096548" x="5708650" y="3857625"/>
          <p14:tracePt t="1096588" x="5700713" y="3857625"/>
          <p14:tracePt t="1096596" x="5686425" y="3857625"/>
          <p14:tracePt t="1096604" x="5665788" y="3843338"/>
          <p14:tracePt t="1096617" x="5665788" y="3808413"/>
          <p14:tracePt t="1096633" x="5665788" y="3779838"/>
          <p14:tracePt t="1096650" x="5665788" y="3771900"/>
          <p14:tracePt t="1096666" x="5672138" y="3751263"/>
          <p14:tracePt t="1096717" x="5680075" y="3751263"/>
          <p14:tracePt t="1096729" x="5700713" y="3736975"/>
          <p14:tracePt t="1096736" x="5715000" y="3736975"/>
          <p14:tracePt t="1096737" x="5765800" y="3736975"/>
          <p14:tracePt t="1096750" x="5794375" y="3736975"/>
          <p14:tracePt t="1096767" x="5829300" y="3736975"/>
          <p14:tracePt t="1096783" x="5851525" y="3743325"/>
          <p14:tracePt t="1096802" x="5886450" y="3771900"/>
          <p14:tracePt t="1096816" x="5894388" y="3779838"/>
          <p14:tracePt t="1096835" x="5900738" y="3786188"/>
          <p14:tracePt t="1096850" x="5915025" y="3794125"/>
          <p14:tracePt t="1096885" x="5922963" y="3800475"/>
          <p14:tracePt t="1096885" x="5937250" y="3829050"/>
          <p14:tracePt t="1096925" x="5951538" y="3851275"/>
          <p14:tracePt t="1096933" x="5965825" y="3865563"/>
          <p14:tracePt t="1096943" x="5972175" y="3871913"/>
          <p14:tracePt t="1096950" x="5994400" y="3879850"/>
          <p14:tracePt t="1096966" x="6000750" y="3886200"/>
          <p14:tracePt t="1096983" x="6008688" y="3894138"/>
          <p14:tracePt t="1098085" x="6000750" y="3894138"/>
          <p14:tracePt t="1098117" x="5994400" y="3894138"/>
          <p14:tracePt t="1098148" x="5986463" y="3894138"/>
          <p14:tracePt t="1098157" x="5965825" y="3894138"/>
          <p14:tracePt t="1098164" x="5957888" y="3894138"/>
          <p14:tracePt t="1098170" x="5929313" y="3894138"/>
          <p14:tracePt t="1098181" x="5915025" y="3894138"/>
          <p14:tracePt t="1098198" x="5908675" y="3894138"/>
          <p14:tracePt t="1098252" x="5894388" y="3894138"/>
          <p14:tracePt t="1098260" x="5886450" y="3894138"/>
          <p14:tracePt t="1098268" x="5872163" y="3894138"/>
          <p14:tracePt t="1098282" x="5851525" y="3894138"/>
          <p14:tracePt t="1098297" x="5837238" y="3894138"/>
          <p14:tracePt t="1098341" x="5822950" y="3894138"/>
          <p14:tracePt t="1098353" x="5815013" y="3894138"/>
          <p14:tracePt t="1098372" x="5808663" y="3894138"/>
          <p14:tracePt t="1098380" x="5800725" y="3894138"/>
          <p14:tracePt t="1098413" x="5794375" y="3886200"/>
          <p14:tracePt t="1098460" x="5794375" y="3871913"/>
          <p14:tracePt t="1098469" x="5794375" y="3865563"/>
          <p14:tracePt t="1098469" x="5794375" y="3857625"/>
          <p14:tracePt t="1098480" x="5794375" y="3851275"/>
          <p14:tracePt t="1098497" x="5794375" y="3822700"/>
          <p14:tracePt t="1098514" x="5794375" y="3814763"/>
          <p14:tracePt t="1098530" x="5794375" y="3808413"/>
          <p14:tracePt t="1098547" x="5786438" y="3786188"/>
          <p14:tracePt t="1098563" x="5772150" y="3771900"/>
          <p14:tracePt t="1098580" x="5757863" y="3757613"/>
          <p14:tracePt t="1098597" x="5729288" y="3743325"/>
          <p14:tracePt t="1098613" x="5708650" y="3736975"/>
          <p14:tracePt t="1098631" x="5665788" y="3736975"/>
          <p14:tracePt t="1098647" x="5608638" y="3722688"/>
          <p14:tracePt t="1098664" x="5565775" y="3714750"/>
          <p14:tracePt t="1098681" x="5551488" y="3708400"/>
          <p14:tracePt t="1098697" x="5514975" y="3700463"/>
          <p14:tracePt t="1098714" x="5465763" y="3700463"/>
          <p14:tracePt t="1098730" x="5400675" y="3694113"/>
          <p14:tracePt t="1098746" x="5343525" y="3679825"/>
          <p14:tracePt t="1098764" x="5337175" y="3679825"/>
          <p14:tracePt t="1098805" x="5329238" y="3671888"/>
          <p14:tracePt t="1098813" x="5329238" y="3665538"/>
          <p14:tracePt t="1098830" x="5322888" y="3657600"/>
          <p14:tracePt t="1098836" x="5322888" y="3636963"/>
          <p14:tracePt t="1098847" x="5322888" y="3629025"/>
          <p14:tracePt t="1098864" x="5322888" y="3614738"/>
          <p14:tracePt t="1098881" x="5322888" y="3579813"/>
          <p14:tracePt t="1098897" x="5329238" y="3536950"/>
          <p14:tracePt t="1098914" x="5372100" y="3500438"/>
          <p14:tracePt t="1098930" x="5394325" y="3479800"/>
          <p14:tracePt t="1098946" x="5422900" y="3451225"/>
          <p14:tracePt t="1098964" x="5443538" y="3436938"/>
          <p14:tracePt t="1098980" x="5508625" y="3394075"/>
          <p14:tracePt t="1098997" x="5551488" y="3365500"/>
          <p14:tracePt t="1099013" x="5565775" y="3351213"/>
          <p14:tracePt t="1099030" x="5594350" y="3328988"/>
          <p14:tracePt t="1099046" x="5614988" y="3314700"/>
          <p14:tracePt t="1099063" x="5643563" y="3279775"/>
          <p14:tracePt t="1099079" x="5672138" y="3236913"/>
          <p14:tracePt t="1099096" x="5694363" y="3214688"/>
          <p14:tracePt t="1099113" x="5722938" y="3186113"/>
          <p14:tracePt t="1099130" x="5729288" y="3179763"/>
          <p14:tracePt t="1099252" x="5729288" y="3171825"/>
          <p14:tracePt t="1099260" x="5722938" y="3171825"/>
          <p14:tracePt t="1099268" x="5694363" y="3171825"/>
          <p14:tracePt t="1099282" x="5672138" y="3186113"/>
          <p14:tracePt t="1099295" x="5637213" y="3228975"/>
          <p14:tracePt t="1099312" x="5600700" y="3271838"/>
          <p14:tracePt t="1099330" x="5551488" y="3343275"/>
          <p14:tracePt t="1099345" x="5494338" y="3422650"/>
          <p14:tracePt t="1099363" x="5472113" y="3465513"/>
          <p14:tracePt t="1099380" x="5437188" y="3522663"/>
          <p14:tracePt t="1099396" x="5422900" y="3571875"/>
          <p14:tracePt t="1099413" x="5394325" y="3614738"/>
          <p14:tracePt t="1099430" x="5386388" y="3629025"/>
          <p14:tracePt t="1099446" x="5380038" y="3636963"/>
          <p14:tracePt t="1099501" x="5380038" y="3643313"/>
          <p14:tracePt t="1099509" x="5372100" y="3651250"/>
          <p14:tracePt t="1099525" x="5365750" y="3657600"/>
          <p14:tracePt t="1099533" x="5357813" y="3657600"/>
          <p14:tracePt t="1099545" x="5351463" y="3665538"/>
          <p14:tracePt t="1099546" x="5329238" y="3686175"/>
          <p14:tracePt t="1099717" x="5343525" y="3686175"/>
          <p14:tracePt t="1099723" x="5351463" y="3686175"/>
          <p14:tracePt t="1099749" x="5365750" y="3686175"/>
          <p14:tracePt t="1099750" x="5372100" y="3686175"/>
          <p14:tracePt t="1099765" x="5400675" y="3686175"/>
          <p14:tracePt t="1099779" x="5437188" y="3686175"/>
          <p14:tracePt t="1099796" x="5465763" y="3694113"/>
          <p14:tracePt t="1099796" x="5486400" y="3700463"/>
          <p14:tracePt t="1099814" x="5522913" y="3722688"/>
          <p14:tracePt t="1099829" x="5537200" y="3729038"/>
          <p14:tracePt t="1099846" x="5572125" y="3743325"/>
          <p14:tracePt t="1099862" x="5594350" y="3743325"/>
          <p14:tracePt t="1099880" x="5614988" y="3765550"/>
          <p14:tracePt t="1099896" x="5622925" y="3771900"/>
          <p14:tracePt t="1099912" x="5637213" y="3771900"/>
          <p14:tracePt t="1099929" x="5643563" y="3779838"/>
          <p14:tracePt t="1099965" x="5651500" y="3779838"/>
          <p14:tracePt t="1099965" x="5657850" y="3779838"/>
          <p14:tracePt t="1099965" x="5665788" y="3786188"/>
          <p14:tracePt t="1100021" x="5672138" y="3786188"/>
          <p14:tracePt t="1100053" x="5680075" y="3786188"/>
          <p14:tracePt t="1100165" x="5686425" y="3794125"/>
          <p14:tracePt t="1100173" x="5694363" y="3800475"/>
          <p14:tracePt t="1102261" x="5708650" y="3800475"/>
          <p14:tracePt t="1111288" x="5708650" y="3794125"/>
          <p14:tracePt t="1111396" x="5708650" y="3779838"/>
          <p14:tracePt t="1111428" x="5708650" y="3771900"/>
          <p14:tracePt t="1111508" x="5708650" y="3765550"/>
          <p14:tracePt t="1113780" x="5700713" y="3757613"/>
          <p14:tracePt t="1119052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Directory Protocols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Snooping schemes require communication among all caches on every cache miss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Limits scalability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Another approach:  Use centralized directory to keep track of every block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Which caches have each block</a:t>
            </a:r>
          </a:p>
          <a:p>
            <a:pPr lvl="2">
              <a:lnSpc>
                <a:spcPct val="90000"/>
              </a:lnSpc>
            </a:pPr>
            <a:r>
              <a:rPr lang="en-US" sz="1800" dirty="0"/>
              <a:t>Dirty status of each block</a:t>
            </a:r>
          </a:p>
          <a:p>
            <a:pPr>
              <a:lnSpc>
                <a:spcPct val="90000"/>
              </a:lnSpc>
            </a:pPr>
            <a:r>
              <a:rPr lang="en-US" dirty="0"/>
              <a:t>Implement in shared L3 cache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Keep bit vector of size = # cores for each block in L3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5782829" y="2993036"/>
            <a:ext cx="635302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Distributed Shared Memory and Directory-Based Coherence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968"/>
    </mc:Choice>
    <mc:Fallback xmlns="">
      <p:transition spd="slow" advTm="3279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Directory Protocols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/>
              <a:t>Alternative approach: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Distribute memory</a:t>
            </a:r>
            <a:endParaRPr lang="en-US" sz="2400" dirty="0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5782829" y="2993036"/>
            <a:ext cx="635302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Distributed Shared Memory and Directory-Based Coherence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592" y="2097150"/>
            <a:ext cx="7020272" cy="411223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13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379"/>
    </mc:Choice>
    <mc:Fallback xmlns="">
      <p:transition spd="slow" advTm="230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7877" x="5443538" y="3843338"/>
          <p14:tracePt t="37899" x="5443538" y="3857625"/>
          <p14:tracePt t="37912" x="5443538" y="3865563"/>
          <p14:tracePt t="37929" x="5443538" y="3871913"/>
          <p14:tracePt t="37931" x="5443538" y="3886200"/>
          <p14:tracePt t="37962" x="5437188" y="3894138"/>
          <p14:tracePt t="37963" x="5429250" y="3900488"/>
          <p14:tracePt t="38004" x="5414963" y="3908425"/>
          <p14:tracePt t="38012" x="5408613" y="3908425"/>
          <p14:tracePt t="38020" x="5394325" y="3908425"/>
          <p14:tracePt t="38029" x="5357813" y="3922713"/>
          <p14:tracePt t="38047" x="5314950" y="3943350"/>
          <p14:tracePt t="38063" x="5272088" y="3957638"/>
          <p14:tracePt t="38081" x="5214938" y="3979863"/>
          <p14:tracePt t="38096" x="5172075" y="3994150"/>
          <p14:tracePt t="38113" x="5108575" y="4014788"/>
          <p14:tracePt t="38130" x="5051425" y="4043363"/>
          <p14:tracePt t="38146" x="5000625" y="4051300"/>
          <p14:tracePt t="38162" x="4972050" y="4065588"/>
          <p14:tracePt t="38179" x="4922838" y="4086225"/>
          <p14:tracePt t="38196" x="4872038" y="4108450"/>
          <p14:tracePt t="38212" x="4814888" y="4137025"/>
          <p14:tracePt t="38229" x="4772025" y="4151313"/>
          <p14:tracePt t="38245" x="4708525" y="4179888"/>
          <p14:tracePt t="38262" x="4665663" y="4200525"/>
          <p14:tracePt t="38278" x="4622800" y="4222750"/>
          <p14:tracePt t="38295" x="4572000" y="4229100"/>
          <p14:tracePt t="38312" x="4543425" y="4237038"/>
          <p14:tracePt t="38329" x="4486275" y="4243388"/>
          <p14:tracePt t="38346" x="4443413" y="4265613"/>
          <p14:tracePt t="38361" x="4400550" y="4271963"/>
          <p14:tracePt t="38361" x="4371975" y="4279900"/>
          <p14:tracePt t="38380" x="4351338" y="4294188"/>
          <p14:tracePt t="38395" x="4322763" y="4294188"/>
          <p14:tracePt t="38412" x="4300538" y="4294188"/>
          <p14:tracePt t="38428" x="4286250" y="4294188"/>
          <p14:tracePt t="38445" x="4271963" y="4308475"/>
          <p14:tracePt t="38461" x="4243388" y="4314825"/>
          <p14:tracePt t="38478" x="4214813" y="4314825"/>
          <p14:tracePt t="38495" x="4200525" y="4322763"/>
          <p14:tracePt t="38511" x="4179888" y="4322763"/>
          <p14:tracePt t="38529" x="4157663" y="4329113"/>
          <p14:tracePt t="38545" x="4143375" y="4329113"/>
          <p14:tracePt t="38562" x="4129088" y="4351338"/>
          <p14:tracePt t="38603" x="4122738" y="4351338"/>
          <p14:tracePt t="38611" x="4108450" y="4351338"/>
          <p14:tracePt t="38619" x="4086225" y="4351338"/>
          <p14:tracePt t="38629" x="4065588" y="4351338"/>
          <p14:tracePt t="38644" x="4043363" y="4351338"/>
          <p14:tracePt t="38661" x="4008438" y="4351338"/>
          <p14:tracePt t="38678" x="3965575" y="4351338"/>
          <p14:tracePt t="38698" x="3922713" y="4351338"/>
          <p14:tracePt t="38711" x="3879850" y="4351338"/>
          <p14:tracePt t="38727" x="3843338" y="4351338"/>
          <p14:tracePt t="38746" x="3829050" y="4351338"/>
          <p14:tracePt t="38761" x="3808413" y="4343400"/>
          <p14:tracePt t="38779" x="3800475" y="4343400"/>
          <p14:tracePt t="38795" x="3794125" y="4343400"/>
          <p14:tracePt t="38812" x="3779838" y="4337050"/>
          <p14:tracePt t="38812" x="3771900" y="4337050"/>
          <p14:tracePt t="38829" x="3765550" y="4337050"/>
          <p14:tracePt t="38845" x="3751263" y="4337050"/>
          <p14:tracePt t="38883" x="3736975" y="4337050"/>
          <p14:tracePt t="39035" x="3757613" y="4337050"/>
          <p14:tracePt t="39043" x="3765550" y="4337050"/>
          <p14:tracePt t="39051" x="3786188" y="4337050"/>
          <p14:tracePt t="39059" x="3800475" y="4337050"/>
          <p14:tracePt t="39067" x="3836988" y="4337050"/>
          <p14:tracePt t="39078" x="3851275" y="4337050"/>
          <p14:tracePt t="39094" x="3894138" y="4337050"/>
          <p14:tracePt t="39111" x="3951288" y="4351338"/>
          <p14:tracePt t="39127" x="3979863" y="4351338"/>
          <p14:tracePt t="39143" x="4022725" y="4351338"/>
          <p14:tracePt t="39160" x="4057650" y="4357688"/>
          <p14:tracePt t="39177" x="4100513" y="4357688"/>
          <p14:tracePt t="39194" x="4137025" y="4357688"/>
          <p14:tracePt t="39210" x="4157663" y="4357688"/>
          <p14:tracePt t="39210" x="4171950" y="4357688"/>
          <p14:tracePt t="39227" x="4200525" y="4357688"/>
          <p14:tracePt t="39244" x="4237038" y="4365625"/>
          <p14:tracePt t="39261" x="4286250" y="4379913"/>
          <p14:tracePt t="39277" x="4351338" y="4379913"/>
          <p14:tracePt t="39294" x="4429125" y="4379913"/>
          <p14:tracePt t="39311" x="4622800" y="4379913"/>
          <p14:tracePt t="39327" x="4814888" y="4414838"/>
          <p14:tracePt t="39346" x="4986338" y="4414838"/>
          <p14:tracePt t="39361" x="5129213" y="4429125"/>
          <p14:tracePt t="39378" x="5222875" y="4429125"/>
          <p14:tracePt t="39394" x="5265738" y="4429125"/>
          <p14:tracePt t="39411" x="5294313" y="4429125"/>
          <p14:tracePt t="39427" x="5322888" y="4429125"/>
          <p14:tracePt t="39444" x="5372100" y="4429125"/>
          <p14:tracePt t="39460" x="5443538" y="4429125"/>
          <p14:tracePt t="39477" x="5514975" y="4429125"/>
          <p14:tracePt t="39494" x="5586413" y="4408488"/>
          <p14:tracePt t="39510" x="5657850" y="4386263"/>
          <p14:tracePt t="39528" x="5715000" y="4351338"/>
          <p14:tracePt t="39543" x="5772150" y="4308475"/>
          <p14:tracePt t="39561" x="5829300" y="4279900"/>
          <p14:tracePt t="39576" x="5851525" y="4265613"/>
          <p14:tracePt t="39595" x="5872163" y="4251325"/>
          <p14:tracePt t="39652" x="5872163" y="4237038"/>
          <p14:tracePt t="39659" x="5880100" y="4222750"/>
          <p14:tracePt t="39659" x="5880100" y="4214813"/>
          <p14:tracePt t="39684" x="5880100" y="4200525"/>
          <p14:tracePt t="39700" x="5880100" y="4179888"/>
          <p14:tracePt t="39702" x="5880100" y="4171950"/>
          <p14:tracePt t="39710" x="5880100" y="4143375"/>
          <p14:tracePt t="39726" x="5880100" y="4114800"/>
          <p14:tracePt t="39743" x="5865813" y="4100513"/>
          <p14:tracePt t="39759" x="5829300" y="4086225"/>
          <p14:tracePt t="39777" x="5800725" y="4065588"/>
          <p14:tracePt t="39793" x="5765800" y="4057650"/>
          <p14:tracePt t="39810" x="5722938" y="4051300"/>
          <p14:tracePt t="39810" x="5715000" y="4051300"/>
          <p14:tracePt t="39828" x="5694363" y="4051300"/>
          <p14:tracePt t="39843" x="5637213" y="4051300"/>
          <p14:tracePt t="39861" x="5586413" y="4051300"/>
          <p14:tracePt t="39876" x="5543550" y="4051300"/>
          <p14:tracePt t="39893" x="5480050" y="4051300"/>
          <p14:tracePt t="39910" x="5422900" y="4051300"/>
          <p14:tracePt t="39926" x="5380038" y="4051300"/>
          <p14:tracePt t="39944" x="5322888" y="4051300"/>
          <p14:tracePt t="39959" x="5286375" y="4051300"/>
          <p14:tracePt t="39977" x="5237163" y="4051300"/>
          <p14:tracePt t="39992" x="5129213" y="4051300"/>
          <p14:tracePt t="40010" x="4972050" y="4051300"/>
          <p14:tracePt t="40026" x="4829175" y="4079875"/>
          <p14:tracePt t="40043" x="4700588" y="4086225"/>
          <p14:tracePt t="40059" x="4600575" y="4122738"/>
          <p14:tracePt t="40078" x="4514850" y="4129088"/>
          <p14:tracePt t="40093" x="4351338" y="4143375"/>
          <p14:tracePt t="40109" x="4208463" y="4179888"/>
          <p14:tracePt t="40126" x="4114800" y="4179888"/>
          <p14:tracePt t="40143" x="4022725" y="4200525"/>
          <p14:tracePt t="40160" x="3957638" y="4208463"/>
          <p14:tracePt t="40176" x="3843338" y="4243388"/>
          <p14:tracePt t="40193" x="3771900" y="4243388"/>
          <p14:tracePt t="40209" x="3700463" y="4251325"/>
          <p14:tracePt t="40226" x="3643313" y="4265613"/>
          <p14:tracePt t="40242" x="3565525" y="4271963"/>
          <p14:tracePt t="40259" x="3471863" y="4308475"/>
          <p14:tracePt t="40276" x="3408363" y="4337050"/>
          <p14:tracePt t="40292" x="3386138" y="4337050"/>
          <p14:tracePt t="40309" x="3379788" y="4337050"/>
          <p14:tracePt t="40325" x="3351213" y="4337050"/>
          <p14:tracePt t="40344" x="3308350" y="4337050"/>
          <p14:tracePt t="40358" x="3265488" y="4337050"/>
          <p14:tracePt t="40376" x="3208338" y="4337050"/>
          <p14:tracePt t="40392" x="3100388" y="4337050"/>
          <p14:tracePt t="40409" x="2965450" y="4337050"/>
          <p14:tracePt t="40425" x="2736850" y="4314825"/>
          <p14:tracePt t="40442" x="2486025" y="4229100"/>
          <p14:tracePt t="40442" x="2379663" y="4194175"/>
          <p14:tracePt t="40460" x="2165350" y="4122738"/>
          <p14:tracePt t="40476" x="1979613" y="4043363"/>
          <p14:tracePt t="40492" x="1851025" y="3986213"/>
          <p14:tracePt t="40509" x="1785938" y="3943350"/>
          <p14:tracePt t="40526" x="1765300" y="3922713"/>
          <p14:tracePt t="40542" x="1751013" y="3814763"/>
          <p14:tracePt t="40559" x="1743075" y="3686175"/>
          <p14:tracePt t="40575" x="1743075" y="3565525"/>
          <p14:tracePt t="40592" x="1743075" y="3457575"/>
          <p14:tracePt t="40609" x="1851025" y="3300413"/>
          <p14:tracePt t="40626" x="2043113" y="3165475"/>
          <p14:tracePt t="40626" x="2151063" y="3100388"/>
          <p14:tracePt t="40644" x="2265363" y="3028950"/>
          <p14:tracePt t="40658" x="2508250" y="2936875"/>
          <p14:tracePt t="40658" x="2651125" y="2894013"/>
          <p14:tracePt t="40676" x="2936875" y="2779713"/>
          <p14:tracePt t="40692" x="3214688" y="2679700"/>
          <p14:tracePt t="40710" x="3529013" y="2579688"/>
          <p14:tracePt t="40725" x="3779838" y="2508250"/>
          <p14:tracePt t="40742" x="4029075" y="2443163"/>
          <p14:tracePt t="40758" x="4271963" y="2371725"/>
          <p14:tracePt t="40775" x="4486275" y="2328863"/>
          <p14:tracePt t="40792" x="4743450" y="2293938"/>
          <p14:tracePt t="40808" x="5008563" y="2265363"/>
          <p14:tracePt t="40825" x="5251450" y="2236788"/>
          <p14:tracePt t="40841" x="5486400" y="2236788"/>
          <p14:tracePt t="40841" x="5622925" y="2236788"/>
          <p14:tracePt t="40860" x="5765800" y="2236788"/>
          <p14:tracePt t="40874" x="6086475" y="2236788"/>
          <p14:tracePt t="40892" x="6280150" y="2236788"/>
          <p14:tracePt t="40908" x="6400800" y="2236788"/>
          <p14:tracePt t="40924" x="6515100" y="2265363"/>
          <p14:tracePt t="40942" x="6615113" y="2293938"/>
          <p14:tracePt t="40957" x="6737350" y="2308225"/>
          <p14:tracePt t="40975" x="6880225" y="2322513"/>
          <p14:tracePt t="40991" x="7043738" y="2371725"/>
          <p14:tracePt t="41009" x="7223125" y="2436813"/>
          <p14:tracePt t="41025" x="7358063" y="2486025"/>
          <p14:tracePt t="41042" x="7486650" y="2551113"/>
          <p14:tracePt t="41058" x="7608888" y="2622550"/>
          <p14:tracePt t="41075" x="7758113" y="2736850"/>
          <p14:tracePt t="41093" x="7843838" y="2828925"/>
          <p14:tracePt t="41110" x="7886700" y="2943225"/>
          <p14:tracePt t="41126" x="7951788" y="3079750"/>
          <p14:tracePt t="41143" x="8001000" y="3208338"/>
          <p14:tracePt t="41160" x="8058150" y="3328988"/>
          <p14:tracePt t="41176" x="8123238" y="3514725"/>
          <p14:tracePt t="41193" x="8143875" y="3671888"/>
          <p14:tracePt t="41209" x="8186738" y="3886200"/>
          <p14:tracePt t="41225" x="8215313" y="4143375"/>
          <p14:tracePt t="41242" x="8266113" y="4371975"/>
          <p14:tracePt t="41259" x="8280400" y="4579938"/>
          <p14:tracePt t="41276" x="8308975" y="4757738"/>
          <p14:tracePt t="41291" x="8272463" y="4972050"/>
          <p14:tracePt t="41309" x="8172450" y="5114925"/>
          <p14:tracePt t="41325" x="8058150" y="5237163"/>
          <p14:tracePt t="41342" x="7923213" y="5343525"/>
          <p14:tracePt t="41358" x="7800975" y="5437188"/>
          <p14:tracePt t="41376" x="7615238" y="5529263"/>
          <p14:tracePt t="41391" x="7429500" y="5622925"/>
          <p14:tracePt t="41409" x="7215188" y="5708650"/>
          <p14:tracePt t="41425" x="7015163" y="5772150"/>
          <p14:tracePt t="41442" x="6737350" y="5857875"/>
          <p14:tracePt t="41460" x="6457950" y="5929313"/>
          <p14:tracePt t="41475" x="6229350" y="5965825"/>
          <p14:tracePt t="41492" x="5915025" y="6008688"/>
          <p14:tracePt t="41509" x="5751513" y="6043613"/>
          <p14:tracePt t="41525" x="5608638" y="6057900"/>
          <p14:tracePt t="41541" x="5514975" y="6072188"/>
          <p14:tracePt t="41558" x="5400675" y="6100763"/>
          <p14:tracePt t="41575" x="5308600" y="6122988"/>
          <p14:tracePt t="41591" x="5214938" y="6157913"/>
          <p14:tracePt t="41608" x="5186363" y="6165850"/>
          <p14:tracePt t="41625" x="5143500" y="6172200"/>
          <p14:tracePt t="41642" x="5108575" y="6194425"/>
          <p14:tracePt t="41658" x="5037138" y="6223000"/>
          <p14:tracePt t="41675" x="4965700" y="6251575"/>
          <p14:tracePt t="41691" x="4951413" y="6257925"/>
          <p14:tracePt t="41732" x="4937125" y="6265863"/>
          <p14:tracePt t="41741" x="4879975" y="6337300"/>
          <p14:tracePt t="41746" x="4757738" y="6494463"/>
          <p14:tracePt t="41758" x="4629150" y="6651625"/>
          <p14:tracePt t="41774" x="4537075" y="6757988"/>
          <p14:tracePt t="41791" x="4508500" y="6780213"/>
          <p14:tracePt t="41807" x="4465638" y="6829425"/>
          <p14:tracePt t="41825" x="4429125" y="6843713"/>
          <p14:tracePt t="41840" x="4386263" y="6851650"/>
          <p14:tracePt t="41858" x="4314825" y="6851650"/>
          <p14:tracePt t="41874" x="4271963" y="6851650"/>
          <p14:tracePt t="41891" x="4265613" y="6851650"/>
          <p14:tracePt t="42204" x="4243388" y="6843713"/>
          <p14:tracePt t="42212" x="4200525" y="6800850"/>
          <p14:tracePt t="42220" x="4143375" y="6772275"/>
          <p14:tracePt t="42220" x="4108450" y="6772275"/>
          <p14:tracePt t="42229" x="4037013" y="6737350"/>
          <p14:tracePt t="42240" x="3843338" y="6700838"/>
          <p14:tracePt t="42257" x="3614738" y="6643688"/>
          <p14:tracePt t="42274" x="3379788" y="6580188"/>
          <p14:tracePt t="42291" x="3151188" y="6508750"/>
          <p14:tracePt t="42307" x="2908300" y="6457950"/>
          <p14:tracePt t="42324" x="2671763" y="6400800"/>
          <p14:tracePt t="42341" x="2557463" y="6380163"/>
          <p14:tracePt t="42357" x="2486025" y="6351588"/>
          <p14:tracePt t="42373" x="2393950" y="6315075"/>
          <p14:tracePt t="42390" x="2257425" y="6257925"/>
          <p14:tracePt t="42407" x="2122488" y="6194425"/>
          <p14:tracePt t="42424" x="2008188" y="6151563"/>
          <p14:tracePt t="42441" x="1857375" y="6086475"/>
          <p14:tracePt t="42458" x="1751013" y="5994400"/>
          <p14:tracePt t="42474" x="1622425" y="5894388"/>
          <p14:tracePt t="42491" x="1522413" y="5751513"/>
          <p14:tracePt t="42507" x="1393825" y="5580063"/>
          <p14:tracePt t="42523" x="1208088" y="5314950"/>
          <p14:tracePt t="42541" x="1093788" y="5108575"/>
          <p14:tracePt t="42557" x="1014413" y="4908550"/>
          <p14:tracePt t="42574" x="936625" y="4694238"/>
          <p14:tracePt t="42590" x="908050" y="4537075"/>
          <p14:tracePt t="42608" x="871538" y="4400550"/>
          <p14:tracePt t="42623" x="857250" y="4237038"/>
          <p14:tracePt t="42640" x="857250" y="4029075"/>
          <p14:tracePt t="42657" x="857250" y="3871913"/>
          <p14:tracePt t="42674" x="857250" y="3808413"/>
          <p14:tracePt t="42689" x="865188" y="3736975"/>
          <p14:tracePt t="42707" x="871538" y="3694113"/>
          <p14:tracePt t="42723" x="885825" y="3651250"/>
          <p14:tracePt t="42740" x="950913" y="3451225"/>
          <p14:tracePt t="42757" x="1008063" y="3300413"/>
          <p14:tracePt t="42773" x="1071563" y="3179763"/>
          <p14:tracePt t="42790" x="1122363" y="3094038"/>
          <p14:tracePt t="42807" x="1208088" y="2957513"/>
          <p14:tracePt t="42824" x="1293813" y="2851150"/>
          <p14:tracePt t="42840" x="1343025" y="2779713"/>
          <p14:tracePt t="42857" x="1385888" y="2693988"/>
          <p14:tracePt t="42873" x="1422400" y="2628900"/>
          <p14:tracePt t="42890" x="1443038" y="2586038"/>
          <p14:tracePt t="42908" x="1493838" y="2528888"/>
          <p14:tracePt t="42923" x="1550988" y="2471738"/>
          <p14:tracePt t="42940" x="1657350" y="2386013"/>
          <p14:tracePt t="42957" x="1685925" y="2357438"/>
          <p14:tracePt t="42974" x="1693863" y="2351088"/>
          <p14:tracePt t="43013" x="1708150" y="2343150"/>
          <p14:tracePt t="43021" x="1722438" y="2343150"/>
          <p14:tracePt t="43053" x="1765300" y="2328863"/>
          <p14:tracePt t="43061" x="1785938" y="2314575"/>
          <p14:tracePt t="43069" x="1800225" y="2314575"/>
          <p14:tracePt t="43077" x="1814513" y="2314575"/>
          <p14:tracePt t="43089" x="1822450" y="2314575"/>
          <p14:tracePt t="43106" x="1836738" y="2314575"/>
          <p14:tracePt t="43123" x="1843088" y="2314575"/>
          <p14:tracePt t="43139" x="1851025" y="2314575"/>
          <p14:tracePt t="43173" x="1857375" y="2314575"/>
          <p14:tracePt t="43174" x="1871663" y="2314575"/>
          <p14:tracePt t="43189" x="1900238" y="2322513"/>
          <p14:tracePt t="43206" x="1936750" y="2351088"/>
          <p14:tracePt t="43223" x="1979613" y="2386013"/>
          <p14:tracePt t="43240" x="2008188" y="2422525"/>
          <p14:tracePt t="43256" x="2043113" y="2479675"/>
          <p14:tracePt t="43273" x="2057400" y="2500313"/>
          <p14:tracePt t="43289" x="2085975" y="2557463"/>
          <p14:tracePt t="43305" x="2093913" y="2579688"/>
          <p14:tracePt t="43322" x="2114550" y="2608263"/>
          <p14:tracePt t="43339" x="2128838" y="2628900"/>
          <p14:tracePt t="43357" x="2128838" y="2643188"/>
          <p14:tracePt t="43372" x="2157413" y="2693988"/>
          <p14:tracePt t="43405" x="2157413" y="2736850"/>
          <p14:tracePt t="43405" x="2157413" y="2794000"/>
          <p14:tracePt t="43422" x="2157413" y="2843213"/>
          <p14:tracePt t="43439" x="2151063" y="2886075"/>
          <p14:tracePt t="43457" x="2136775" y="2914650"/>
          <p14:tracePt t="43509" x="2128838" y="2922588"/>
          <p14:tracePt t="43516" x="2114550" y="2922588"/>
          <p14:tracePt t="43526" x="2079625" y="2922588"/>
          <p14:tracePt t="43538" x="2022475" y="2922588"/>
          <p14:tracePt t="43555" x="1851025" y="2886075"/>
          <p14:tracePt t="43572" x="1757363" y="2851150"/>
          <p14:tracePt t="43588" x="1651000" y="2794000"/>
          <p14:tracePt t="43606" x="1628775" y="2779713"/>
          <p14:tracePt t="43622" x="1614488" y="2765425"/>
          <p14:tracePt t="43639" x="1614488" y="2693988"/>
          <p14:tracePt t="43655" x="1614488" y="2608263"/>
          <p14:tracePt t="43672" x="1614488" y="2514600"/>
          <p14:tracePt t="43689" x="1614488" y="2471738"/>
          <p14:tracePt t="43706" x="1614488" y="2436813"/>
          <p14:tracePt t="43723" x="1614488" y="2422525"/>
          <p14:tracePt t="43765" x="1614488" y="2414588"/>
          <p14:tracePt t="43773" x="1614488" y="2393950"/>
          <p14:tracePt t="43780" x="1622425" y="2386013"/>
          <p14:tracePt t="43788" x="1643063" y="2371725"/>
          <p14:tracePt t="43805" x="1679575" y="2357438"/>
          <p14:tracePt t="43822" x="1685925" y="2351088"/>
          <p14:tracePt t="43857" x="1700213" y="2351088"/>
          <p14:tracePt t="43871" x="1708150" y="2343150"/>
          <p14:tracePt t="43872" x="1714500" y="2343150"/>
          <p14:tracePt t="43888" x="1736725" y="2343150"/>
          <p14:tracePt t="43905" x="1757363" y="2336800"/>
          <p14:tracePt t="43922" x="1779588" y="2336800"/>
          <p14:tracePt t="43939" x="1793875" y="2328863"/>
          <p14:tracePt t="43955" x="1828800" y="2314575"/>
          <p14:tracePt t="43955" x="1836738" y="2314575"/>
          <p14:tracePt t="43973" x="1843088" y="2314575"/>
          <p14:tracePt t="43988" x="1879600" y="2300288"/>
          <p14:tracePt t="44005" x="1908175" y="2300288"/>
          <p14:tracePt t="44021" x="1914525" y="2300288"/>
          <p14:tracePt t="44038" x="1936750" y="2300288"/>
          <p14:tracePt t="44055" x="1951038" y="2300288"/>
          <p14:tracePt t="44071" x="1957388" y="2300288"/>
          <p14:tracePt t="44088" x="1971675" y="2300288"/>
          <p14:tracePt t="44124" x="1979613" y="2300288"/>
          <p14:tracePt t="44140" x="1985963" y="2300288"/>
          <p14:tracePt t="44148" x="1993900" y="2300288"/>
          <p14:tracePt t="44158" x="2014538" y="2300288"/>
          <p14:tracePt t="44173" x="2022475" y="2300288"/>
          <p14:tracePt t="44188" x="2057400" y="2300288"/>
          <p14:tracePt t="44206" x="2071688" y="2314575"/>
          <p14:tracePt t="44222" x="2079625" y="2322513"/>
          <p14:tracePt t="44237" x="2093913" y="2336800"/>
          <p14:tracePt t="44255" x="2114550" y="2357438"/>
          <p14:tracePt t="44271" x="2114550" y="2371725"/>
          <p14:tracePt t="44287" x="2128838" y="2400300"/>
          <p14:tracePt t="44304" x="2143125" y="2422525"/>
          <p14:tracePt t="44321" x="2157413" y="2436813"/>
          <p14:tracePt t="44337" x="2157413" y="2457450"/>
          <p14:tracePt t="44355" x="2171700" y="2471738"/>
          <p14:tracePt t="44371" x="2185988" y="2508250"/>
          <p14:tracePt t="44371" x="2193925" y="2514600"/>
          <p14:tracePt t="44389" x="2200275" y="2536825"/>
          <p14:tracePt t="44404" x="2200275" y="2557463"/>
          <p14:tracePt t="44422" x="2200275" y="2565400"/>
          <p14:tracePt t="45459" x="2200275" y="2579688"/>
          <p14:tracePt t="45468" x="2200275" y="2586038"/>
          <p14:tracePt t="45476" x="2200275" y="2600325"/>
          <p14:tracePt t="45492" x="2200275" y="2622550"/>
          <p14:tracePt t="45503" x="2193925" y="2643188"/>
          <p14:tracePt t="45519" x="2193925" y="2657475"/>
          <p14:tracePt t="45563" x="2193925" y="2665413"/>
          <p14:tracePt t="45579" x="2193925" y="2671763"/>
          <p14:tracePt t="45627" x="2179638" y="2693988"/>
          <p14:tracePt t="45635" x="2171700" y="2708275"/>
          <p14:tracePt t="45651" x="2165350" y="2722563"/>
          <p14:tracePt t="45652" x="2151063" y="2751138"/>
          <p14:tracePt t="45668" x="2128838" y="2779713"/>
          <p14:tracePt t="45685" x="2122488" y="2814638"/>
          <p14:tracePt t="45700" x="2093913" y="2851150"/>
          <p14:tracePt t="45719" x="2079625" y="2865438"/>
          <p14:tracePt t="45734" x="2036763" y="2908300"/>
          <p14:tracePt t="45752" x="2000250" y="2936875"/>
          <p14:tracePt t="45768" x="1979613" y="2943225"/>
          <p14:tracePt t="45784" x="1951038" y="2971800"/>
          <p14:tracePt t="45801" x="1928813" y="2971800"/>
          <p14:tracePt t="45818" x="1908175" y="2979738"/>
          <p14:tracePt t="45835" x="1871663" y="2979738"/>
          <p14:tracePt t="45852" x="1851025" y="2986088"/>
          <p14:tracePt t="45869" x="1814513" y="3008313"/>
          <p14:tracePt t="45885" x="1793875" y="3014663"/>
          <p14:tracePt t="45902" x="1751013" y="3022600"/>
          <p14:tracePt t="45918" x="1722438" y="3036888"/>
          <p14:tracePt t="45934" x="1685925" y="3036888"/>
          <p14:tracePt t="45951" x="1665288" y="3051175"/>
          <p14:tracePt t="45968" x="1643063" y="3057525"/>
          <p14:tracePt t="45986" x="1628775" y="3065463"/>
          <p14:tracePt t="46002" x="1593850" y="3071813"/>
          <p14:tracePt t="46019" x="1536700" y="3094038"/>
          <p14:tracePt t="46035" x="1471613" y="3114675"/>
          <p14:tracePt t="46035" x="1450975" y="3122613"/>
          <p14:tracePt t="46053" x="1436688" y="3136900"/>
          <p14:tracePt t="46068" x="1408113" y="3143250"/>
          <p14:tracePt t="46086" x="1379538" y="3157538"/>
          <p14:tracePt t="46102" x="1365250" y="3165475"/>
          <p14:tracePt t="46140" x="1357313" y="3165475"/>
          <p14:tracePt t="46148" x="1343025" y="3165475"/>
          <p14:tracePt t="46157" x="1328738" y="3179763"/>
          <p14:tracePt t="46212" x="1322388" y="3186113"/>
          <p14:tracePt t="46500" x="1336675" y="3186113"/>
          <p14:tracePt t="46571" x="1343025" y="3186113"/>
          <p14:tracePt t="46579" x="1357313" y="3179763"/>
          <p14:tracePt t="46588" x="1365250" y="3179763"/>
          <p14:tracePt t="46598" x="1371600" y="3179763"/>
          <p14:tracePt t="46620" x="1393825" y="3171825"/>
          <p14:tracePt t="46628" x="1400175" y="3171825"/>
          <p14:tracePt t="46635" x="1443038" y="3165475"/>
          <p14:tracePt t="46650" x="1500188" y="3143250"/>
          <p14:tracePt t="46666" x="1593850" y="3114675"/>
          <p14:tracePt t="46684" x="1643063" y="3094038"/>
          <p14:tracePt t="46700" x="1685925" y="3086100"/>
          <p14:tracePt t="46718" x="1743075" y="3071813"/>
          <p14:tracePt t="46733" x="1779588" y="3071813"/>
          <p14:tracePt t="46750" x="1814513" y="3071813"/>
          <p14:tracePt t="46766" x="1857375" y="3065463"/>
          <p14:tracePt t="46783" x="1922463" y="3065463"/>
          <p14:tracePt t="46800" x="2014538" y="3065463"/>
          <p14:tracePt t="46817" x="2122488" y="3065463"/>
          <p14:tracePt t="46834" x="2222500" y="3065463"/>
          <p14:tracePt t="46849" x="2314575" y="3065463"/>
          <p14:tracePt t="46866" x="2379663" y="3065463"/>
          <p14:tracePt t="46882" x="2451100" y="3065463"/>
          <p14:tracePt t="46900" x="2508250" y="3065463"/>
          <p14:tracePt t="46916" x="2600325" y="3065463"/>
          <p14:tracePt t="46932" x="2665413" y="3086100"/>
          <p14:tracePt t="46949" x="2743200" y="3086100"/>
          <p14:tracePt t="46966" x="2786063" y="3086100"/>
          <p14:tracePt t="46984" x="2822575" y="3086100"/>
          <p14:tracePt t="46999" x="2843213" y="3086100"/>
          <p14:tracePt t="47017" x="2886075" y="3086100"/>
          <p14:tracePt t="47034" x="2979738" y="3086100"/>
          <p14:tracePt t="47050" x="3065463" y="3086100"/>
          <p14:tracePt t="47067" x="3136900" y="3086100"/>
          <p14:tracePt t="47083" x="3228975" y="3086100"/>
          <p14:tracePt t="47101" x="3300413" y="3086100"/>
          <p14:tracePt t="47116" x="3357563" y="3086100"/>
          <p14:tracePt t="47133" x="3414713" y="3086100"/>
          <p14:tracePt t="47149" x="3457575" y="3086100"/>
          <p14:tracePt t="47166" x="3522663" y="3086100"/>
          <p14:tracePt t="47183" x="3586163" y="3086100"/>
          <p14:tracePt t="47199" x="3679825" y="3086100"/>
          <p14:tracePt t="47216" x="3771900" y="3086100"/>
          <p14:tracePt t="47233" x="3822700" y="3086100"/>
          <p14:tracePt t="47251" x="3871913" y="3086100"/>
          <p14:tracePt t="47266" x="3922713" y="3086100"/>
          <p14:tracePt t="47266" x="3965575" y="3086100"/>
          <p14:tracePt t="47285" x="3979863" y="3086100"/>
          <p14:tracePt t="47300" x="4057650" y="3086100"/>
          <p14:tracePt t="47318" x="4094163" y="3086100"/>
          <p14:tracePt t="47333" x="4108450" y="3086100"/>
          <p14:tracePt t="47352" x="4129088" y="3086100"/>
          <p14:tracePt t="47366" x="4137025" y="3086100"/>
          <p14:tracePt t="47443" x="4143375" y="3086100"/>
          <p14:tracePt t="47475" x="4151313" y="3086100"/>
          <p14:tracePt t="47483" x="4165600" y="3086100"/>
          <p14:tracePt t="47619" x="4171950" y="3086100"/>
          <p14:tracePt t="47651" x="4179888" y="3086100"/>
          <p14:tracePt t="47659" x="4186238" y="3086100"/>
          <p14:tracePt t="47707" x="4200525" y="3086100"/>
          <p14:tracePt t="47723" x="4208463" y="3079750"/>
          <p14:tracePt t="47771" x="4214813" y="3079750"/>
          <p14:tracePt t="47779" x="4243388" y="3079750"/>
          <p14:tracePt t="47787" x="4265613" y="3071813"/>
          <p14:tracePt t="47799" x="4286250" y="3071813"/>
          <p14:tracePt t="47815" x="4329113" y="3071813"/>
          <p14:tracePt t="47832" x="4379913" y="3051175"/>
          <p14:tracePt t="47853" x="4386263" y="3051175"/>
          <p14:tracePt t="47865" x="4422775" y="3051175"/>
          <p14:tracePt t="47881" x="4451350" y="3051175"/>
          <p14:tracePt t="47898" x="4457700" y="3051175"/>
          <p14:tracePt t="47915" x="4494213" y="3051175"/>
          <p14:tracePt t="47931" x="4543425" y="3051175"/>
          <p14:tracePt t="47948" x="4637088" y="3065463"/>
          <p14:tracePt t="47964" x="4708525" y="3079750"/>
          <p14:tracePt t="47982" x="4765675" y="3086100"/>
          <p14:tracePt t="47997" x="4829175" y="3100388"/>
          <p14:tracePt t="48015" x="4922838" y="3108325"/>
          <p14:tracePt t="48032" x="5000625" y="3114675"/>
          <p14:tracePt t="48048" x="5094288" y="3128963"/>
          <p14:tracePt t="48065" x="5151438" y="3128963"/>
          <p14:tracePt t="48081" x="5229225" y="3128963"/>
          <p14:tracePt t="48099" x="5314950" y="3128963"/>
          <p14:tracePt t="48114" x="5443538" y="3128963"/>
          <p14:tracePt t="48131" x="5537200" y="3128963"/>
          <p14:tracePt t="48148" x="5586413" y="3128963"/>
          <p14:tracePt t="48165" x="5622925" y="3128963"/>
          <p14:tracePt t="48181" x="5657850" y="3128963"/>
          <p14:tracePt t="48197" x="5672138" y="3128963"/>
          <p14:tracePt t="48214" x="5737225" y="3128963"/>
          <p14:tracePt t="48230" x="5786438" y="3128963"/>
          <p14:tracePt t="48247" x="5857875" y="3128963"/>
          <p14:tracePt t="48264" x="5943600" y="3128963"/>
          <p14:tracePt t="48281" x="6037263" y="3128963"/>
          <p14:tracePt t="48297" x="6100763" y="3128963"/>
          <p14:tracePt t="48314" x="6143625" y="3128963"/>
          <p14:tracePt t="48330" x="6208713" y="3128963"/>
          <p14:tracePt t="48349" x="6251575" y="3128963"/>
          <p14:tracePt t="48363" x="6272213" y="3128963"/>
          <p14:tracePt t="48380" x="6315075" y="3128963"/>
          <p14:tracePt t="48397" x="6380163" y="3128963"/>
          <p14:tracePt t="48415" x="6443663" y="3128963"/>
          <p14:tracePt t="48431" x="6551613" y="3128963"/>
          <p14:tracePt t="48448" x="6643688" y="3128963"/>
          <p14:tracePt t="48464" x="6694488" y="3128963"/>
          <p14:tracePt t="48480" x="6743700" y="3143250"/>
          <p14:tracePt t="48497" x="6757988" y="3157538"/>
          <p14:tracePt t="48513" x="6765925" y="3157538"/>
          <p14:tracePt t="48530" x="6786563" y="3165475"/>
          <p14:tracePt t="48548" x="6815138" y="3179763"/>
          <p14:tracePt t="48563" x="6851650" y="3214688"/>
          <p14:tracePt t="48580" x="6915150" y="3286125"/>
          <p14:tracePt t="48597" x="6965950" y="3379788"/>
          <p14:tracePt t="48614" x="7000875" y="3457575"/>
          <p14:tracePt t="48630" x="7029450" y="3543300"/>
          <p14:tracePt t="48647" x="7051675" y="3686175"/>
          <p14:tracePt t="48663" x="7100888" y="3814763"/>
          <p14:tracePt t="48680" x="7180263" y="4000500"/>
          <p14:tracePt t="48697" x="7243763" y="4137025"/>
          <p14:tracePt t="48714" x="7272338" y="4229100"/>
          <p14:tracePt t="48732" x="7286625" y="4314825"/>
          <p14:tracePt t="48749" x="7286625" y="4357688"/>
          <p14:tracePt t="48765" x="7280275" y="4400550"/>
          <p14:tracePt t="48780" x="7258050" y="4429125"/>
          <p14:tracePt t="48798" x="7229475" y="4457700"/>
          <p14:tracePt t="48814" x="7208838" y="4494213"/>
          <p14:tracePt t="48833" x="7186613" y="4529138"/>
          <p14:tracePt t="48848" x="7165975" y="4586288"/>
          <p14:tracePt t="48865" x="7143750" y="4679950"/>
          <p14:tracePt t="48883" x="7143750" y="4772025"/>
          <p14:tracePt t="48897" x="7143750" y="4837113"/>
          <p14:tracePt t="48914" x="7123113" y="4900613"/>
          <p14:tracePt t="48930" x="7094538" y="4951413"/>
          <p14:tracePt t="48930" x="7086600" y="4965700"/>
          <p14:tracePt t="48948" x="7051675" y="4994275"/>
          <p14:tracePt t="48964" x="7008813" y="5014913"/>
          <p14:tracePt t="48981" x="6951663" y="5022850"/>
          <p14:tracePt t="48997" x="6865938" y="5065713"/>
          <p14:tracePt t="49013" x="6808788" y="5086350"/>
          <p14:tracePt t="49031" x="6765925" y="5094288"/>
          <p14:tracePt t="49048" x="6743700" y="5108575"/>
          <p14:tracePt t="49065" x="6737350" y="5114925"/>
          <p14:tracePt t="49100" x="6723063" y="5129213"/>
          <p14:tracePt t="49108" x="6723063" y="5143500"/>
          <p14:tracePt t="49124" x="6723063" y="5151438"/>
          <p14:tracePt t="49131" x="6715125" y="5165725"/>
          <p14:tracePt t="49146" x="6708775" y="5194300"/>
          <p14:tracePt t="49164" x="6708775" y="5229225"/>
          <p14:tracePt t="49180" x="6708775" y="5237163"/>
          <p14:tracePt t="49197" x="6700838" y="5251450"/>
          <p14:tracePt t="49475" x="6708775" y="5251450"/>
          <p14:tracePt t="49483" x="6723063" y="5237163"/>
          <p14:tracePt t="49564" x="6715125" y="5237163"/>
          <p14:tracePt t="49571" x="6694488" y="5243513"/>
          <p14:tracePt t="49580" x="6686550" y="5243513"/>
          <p14:tracePt t="49581" x="6615113" y="5280025"/>
          <p14:tracePt t="49596" x="6500813" y="5329238"/>
          <p14:tracePt t="49614" x="6415088" y="5372100"/>
          <p14:tracePt t="49629" x="6337300" y="5414963"/>
          <p14:tracePt t="49647" x="6237288" y="5457825"/>
          <p14:tracePt t="49662" x="6200775" y="5472113"/>
          <p14:tracePt t="49679" x="6137275" y="5508625"/>
          <p14:tracePt t="49696" x="6037263" y="5551488"/>
          <p14:tracePt t="49712" x="5980113" y="5557838"/>
          <p14:tracePt t="49729" x="5886450" y="5572125"/>
          <p14:tracePt t="49745" x="5780088" y="5572125"/>
          <p14:tracePt t="49763" x="5672138" y="5572125"/>
          <p14:tracePt t="49779" x="5529263" y="5572125"/>
          <p14:tracePt t="49797" x="5451475" y="5572125"/>
          <p14:tracePt t="49813" x="5372100" y="5572125"/>
          <p14:tracePt t="49829" x="5280025" y="5557838"/>
          <p14:tracePt t="49846" x="5214938" y="5557838"/>
          <p14:tracePt t="49862" x="5137150" y="5543550"/>
          <p14:tracePt t="49880" x="5086350" y="5529263"/>
          <p14:tracePt t="49896" x="5029200" y="5500688"/>
          <p14:tracePt t="49913" x="4986338" y="5480050"/>
          <p14:tracePt t="49929" x="4929188" y="5451475"/>
          <p14:tracePt t="49946" x="4894263" y="5443538"/>
          <p14:tracePt t="49962" x="4851400" y="5422900"/>
          <p14:tracePt t="49980" x="4843463" y="5408613"/>
          <p14:tracePt t="49995" x="4829175" y="5394325"/>
          <p14:tracePt t="50012" x="4814888" y="5372100"/>
          <p14:tracePt t="50029" x="4814888" y="5351463"/>
          <p14:tracePt t="50045" x="4814888" y="5343525"/>
          <p14:tracePt t="50063" x="4814888" y="5329238"/>
          <p14:tracePt t="50079" x="4851400" y="5294313"/>
          <p14:tracePt t="50096" x="4872038" y="5286375"/>
          <p14:tracePt t="50112" x="4908550" y="5265738"/>
          <p14:tracePt t="50129" x="4914900" y="5251450"/>
          <p14:tracePt t="50598" x="0" y="0"/>
        </p14:tracePtLst>
        <p14:tracePtLst>
          <p14:tracePt t="51167" x="2794000" y="5000625"/>
          <p14:tracePt t="51555" x="2779713" y="5000625"/>
          <p14:tracePt t="51563" x="2736850" y="5000625"/>
          <p14:tracePt t="51563" x="0" y="0"/>
        </p14:tracePtLst>
        <p14:tracePtLst>
          <p14:tracePt t="52004" x="942975" y="5194300"/>
          <p14:tracePt t="52324" x="950913" y="5200650"/>
          <p14:tracePt t="52332" x="979488" y="5200650"/>
          <p14:tracePt t="52340" x="1042988" y="5200650"/>
          <p14:tracePt t="52349" x="1050925" y="5200650"/>
          <p14:tracePt t="52360" x="1093788" y="5214938"/>
          <p14:tracePt t="52376" x="1108075" y="5214938"/>
          <p14:tracePt t="52393" x="1136650" y="5214938"/>
          <p14:tracePt t="52409" x="1165225" y="5214938"/>
          <p14:tracePt t="52426" x="1185863" y="5214938"/>
          <p14:tracePt t="52442" x="1265238" y="5214938"/>
          <p14:tracePt t="52459" x="1328738" y="5214938"/>
          <p14:tracePt t="52459" x="1371600" y="5214938"/>
          <p14:tracePt t="52476" x="1408113" y="5214938"/>
          <p14:tracePt t="52651" x="1400175" y="5214938"/>
          <p14:tracePt t="52659" x="1365250" y="5208588"/>
          <p14:tracePt t="52667" x="1336675" y="5194300"/>
          <p14:tracePt t="52675" x="1279525" y="5151438"/>
          <p14:tracePt t="52675" x="1236663" y="5114925"/>
          <p14:tracePt t="52692" x="1143000" y="5037138"/>
          <p14:tracePt t="52708" x="1079500" y="4943475"/>
          <p14:tracePt t="52725" x="979488" y="4822825"/>
          <p14:tracePt t="52741" x="893763" y="4714875"/>
          <p14:tracePt t="52758" x="836613" y="4579938"/>
          <p14:tracePt t="52774" x="779463" y="4386263"/>
          <p14:tracePt t="52791" x="779463" y="4179888"/>
          <p14:tracePt t="52808" x="779463" y="3937000"/>
          <p14:tracePt t="52824" x="779463" y="3765550"/>
          <p14:tracePt t="52841" x="800100" y="3622675"/>
          <p14:tracePt t="52858" x="822325" y="3536950"/>
          <p14:tracePt t="52858" x="850900" y="3494088"/>
          <p14:tracePt t="52876" x="879475" y="3465513"/>
          <p14:tracePt t="52891" x="908050" y="3465513"/>
          <p14:tracePt t="52908" x="971550" y="3451225"/>
          <p14:tracePt t="52924" x="1042988" y="3451225"/>
          <p14:tracePt t="52941" x="1143000" y="3451225"/>
          <p14:tracePt t="52958" x="1222375" y="3451225"/>
          <p14:tracePt t="52974" x="1279525" y="3479800"/>
          <p14:tracePt t="52991" x="1314450" y="3486150"/>
          <p14:tracePt t="53007" x="1336675" y="3486150"/>
          <p14:tracePt t="53024" x="1400175" y="3486150"/>
          <p14:tracePt t="53041" x="1465263" y="3486150"/>
          <p14:tracePt t="53058" x="1493838" y="3486150"/>
          <p14:tracePt t="53074" x="1514475" y="3486150"/>
          <p14:tracePt t="53092" x="1565275" y="3465513"/>
          <p14:tracePt t="53124" x="1608138" y="3436938"/>
          <p14:tracePt t="53124" x="1643063" y="3379788"/>
          <p14:tracePt t="53142" x="1665288" y="3343275"/>
          <p14:tracePt t="53158" x="1685925" y="3294063"/>
          <p14:tracePt t="53175" x="1728788" y="3222625"/>
          <p14:tracePt t="53190" x="1779588" y="3171825"/>
          <p14:tracePt t="53208" x="1851025" y="3143250"/>
          <p14:tracePt t="53224" x="1922463" y="3143250"/>
          <p14:tracePt t="53241" x="2014538" y="3143250"/>
          <p14:tracePt t="53257" x="2093913" y="3143250"/>
          <p14:tracePt t="53274" x="2200275" y="3157538"/>
          <p14:tracePt t="53291" x="2328863" y="3194050"/>
          <p14:tracePt t="53307" x="2457450" y="3228975"/>
          <p14:tracePt t="53324" x="2522538" y="3243263"/>
          <p14:tracePt t="53340" x="2557463" y="3257550"/>
          <p14:tracePt t="53358" x="2600325" y="3257550"/>
          <p14:tracePt t="53374" x="2679700" y="3257550"/>
          <p14:tracePt t="53391" x="2771775" y="3257550"/>
          <p14:tracePt t="53406" x="2914650" y="3257550"/>
          <p14:tracePt t="53423" x="3086100" y="3257550"/>
          <p14:tracePt t="53440" x="3271838" y="3257550"/>
          <p14:tracePt t="53457" x="3451225" y="3257550"/>
          <p14:tracePt t="53474" x="3608388" y="3257550"/>
          <p14:tracePt t="53490" x="3836988" y="3279775"/>
          <p14:tracePt t="53508" x="3994150" y="3279775"/>
          <p14:tracePt t="53523" x="4151313" y="3279775"/>
          <p14:tracePt t="53540" x="4257675" y="3279775"/>
          <p14:tracePt t="53556" x="4343400" y="3279775"/>
          <p14:tracePt t="53573" x="4386263" y="3279775"/>
          <p14:tracePt t="53589" x="4443413" y="3279775"/>
          <p14:tracePt t="53606" x="4551363" y="3279775"/>
          <p14:tracePt t="53623" x="4665663" y="3251200"/>
          <p14:tracePt t="53640" x="4757738" y="3228975"/>
          <p14:tracePt t="53658" x="4814888" y="3228975"/>
          <p14:tracePt t="53673" x="4851400" y="3214688"/>
          <p14:tracePt t="53691" x="4908550" y="3200400"/>
          <p14:tracePt t="53707" x="5065713" y="3194050"/>
          <p14:tracePt t="53725" x="5214938" y="3157538"/>
          <p14:tracePt t="53740" x="5280025" y="3157538"/>
          <p14:tracePt t="53757" x="5343525" y="3157538"/>
          <p14:tracePt t="53773" x="5386388" y="3157538"/>
          <p14:tracePt t="53790" x="5443538" y="3157538"/>
          <p14:tracePt t="53807" x="5522913" y="3157538"/>
          <p14:tracePt t="53823" x="5622925" y="3157538"/>
          <p14:tracePt t="53841" x="5780088" y="3157538"/>
          <p14:tracePt t="53857" x="5900738" y="3157538"/>
          <p14:tracePt t="53873" x="6029325" y="3157538"/>
          <p14:tracePt t="53890" x="6115050" y="3157538"/>
          <p14:tracePt t="53890" x="6172200" y="3157538"/>
          <p14:tracePt t="53908" x="6208713" y="3157538"/>
          <p14:tracePt t="53923" x="6372225" y="3171825"/>
          <p14:tracePt t="53940" x="6500813" y="3208338"/>
          <p14:tracePt t="53956" x="6608763" y="3214688"/>
          <p14:tracePt t="53973" x="6665913" y="3236913"/>
          <p14:tracePt t="53990" x="6700838" y="3251200"/>
          <p14:tracePt t="54044" x="6715125" y="3251200"/>
          <p14:tracePt t="54055" x="6743700" y="3257550"/>
          <p14:tracePt t="54056" x="6786563" y="3257550"/>
          <p14:tracePt t="54073" x="6851650" y="3271838"/>
          <p14:tracePt t="54090" x="6943725" y="3314700"/>
          <p14:tracePt t="54106" x="7043738" y="3336925"/>
          <p14:tracePt t="54122" x="7158038" y="3414713"/>
          <p14:tracePt t="54141" x="7194550" y="3436938"/>
          <p14:tracePt t="54157" x="7200900" y="3451225"/>
          <p14:tracePt t="54174" x="7208838" y="3457575"/>
          <p14:tracePt t="54189" x="7208838" y="3494088"/>
          <p14:tracePt t="54207" x="7208838" y="3536950"/>
          <p14:tracePt t="54222" x="7208838" y="3600450"/>
          <p14:tracePt t="54239" x="7208838" y="3686175"/>
          <p14:tracePt t="54258" x="7208838" y="3765550"/>
          <p14:tracePt t="54272" x="7194550" y="3851275"/>
          <p14:tracePt t="54291" x="7180263" y="3929063"/>
          <p14:tracePt t="54305" x="7180263" y="3986213"/>
          <p14:tracePt t="54323" x="7180263" y="4029075"/>
          <p14:tracePt t="54339" x="7180263" y="4108450"/>
          <p14:tracePt t="54356" x="7180263" y="4151313"/>
          <p14:tracePt t="54372" x="7180263" y="4186238"/>
          <p14:tracePt t="54390" x="7180263" y="4243388"/>
          <p14:tracePt t="54405" x="7180263" y="4286250"/>
          <p14:tracePt t="54422" x="7180263" y="4371975"/>
          <p14:tracePt t="54439" x="7165975" y="4429125"/>
          <p14:tracePt t="54456" x="7165975" y="4471988"/>
          <p14:tracePt t="54473" x="7151688" y="4529138"/>
          <p14:tracePt t="54488" x="7129463" y="4586288"/>
          <p14:tracePt t="54506" x="7094538" y="4643438"/>
          <p14:tracePt t="54522" x="7029450" y="4722813"/>
          <p14:tracePt t="54522" x="7008813" y="4737100"/>
          <p14:tracePt t="54540" x="6937375" y="4779963"/>
          <p14:tracePt t="54555" x="6872288" y="4808538"/>
          <p14:tracePt t="54572" x="6794500" y="4837113"/>
          <p14:tracePt t="54589" x="6708775" y="4879975"/>
          <p14:tracePt t="54605" x="6608763" y="4914900"/>
          <p14:tracePt t="54622" x="6480175" y="4965700"/>
          <p14:tracePt t="54638" x="6357938" y="5022850"/>
          <p14:tracePt t="54657" x="6272213" y="5065713"/>
          <p14:tracePt t="54672" x="6180138" y="5094288"/>
          <p14:tracePt t="54689" x="6080125" y="5114925"/>
          <p14:tracePt t="54705" x="6015038" y="5129213"/>
          <p14:tracePt t="54723" x="5857875" y="5157788"/>
          <p14:tracePt t="54738" x="5686425" y="5157788"/>
          <p14:tracePt t="54755" x="5294313" y="5157788"/>
          <p14:tracePt t="54773" x="4951413" y="5157788"/>
          <p14:tracePt t="54789" x="4594225" y="5157788"/>
          <p14:tracePt t="54805" x="4286250" y="5157788"/>
          <p14:tracePt t="54822" x="4029075" y="5157788"/>
          <p14:tracePt t="54839" x="3808413" y="5157788"/>
          <p14:tracePt t="54855" x="3614738" y="5186363"/>
          <p14:tracePt t="54872" x="3408363" y="5229225"/>
          <p14:tracePt t="54888" x="3214688" y="5243513"/>
          <p14:tracePt t="54905" x="2951163" y="5294313"/>
          <p14:tracePt t="54922" x="2743200" y="5308600"/>
          <p14:tracePt t="54939" x="2528888" y="5351463"/>
          <p14:tracePt t="54939" x="2443163" y="5365750"/>
          <p14:tracePt t="54957" x="2300288" y="5380038"/>
          <p14:tracePt t="54972" x="2171700" y="5414963"/>
          <p14:tracePt t="54989" x="2014538" y="5414963"/>
          <p14:tracePt t="55005" x="1871663" y="5422900"/>
          <p14:tracePt t="55022" x="1728788" y="5437188"/>
          <p14:tracePt t="55038" x="1651000" y="5437188"/>
          <p14:tracePt t="55056" x="1571625" y="5437188"/>
          <p14:tracePt t="55072" x="1522413" y="5437188"/>
          <p14:tracePt t="55088" x="1465263" y="5437188"/>
          <p14:tracePt t="55105" x="1414463" y="5408613"/>
          <p14:tracePt t="55121" x="1328738" y="5343525"/>
          <p14:tracePt t="55139" x="1236663" y="5257800"/>
          <p14:tracePt t="55154" x="1079500" y="5072063"/>
          <p14:tracePt t="55172" x="1014413" y="4937125"/>
          <p14:tracePt t="55188" x="950913" y="4786313"/>
          <p14:tracePt t="55205" x="928688" y="4708525"/>
          <p14:tracePt t="55221" x="908050" y="4594225"/>
          <p14:tracePt t="55238" x="908050" y="4486275"/>
          <p14:tracePt t="55255" x="908050" y="4386263"/>
          <p14:tracePt t="55270" x="908050" y="4294188"/>
          <p14:tracePt t="55288" x="928688" y="4194175"/>
          <p14:tracePt t="55304" x="971550" y="4137025"/>
          <p14:tracePt t="55321" x="1036638" y="4065588"/>
          <p14:tracePt t="55337" x="1122363" y="3971925"/>
          <p14:tracePt t="55355" x="1200150" y="3900488"/>
          <p14:tracePt t="55371" x="1422400" y="3729038"/>
          <p14:tracePt t="55388" x="1571625" y="3657600"/>
          <p14:tracePt t="55404" x="1836738" y="3571875"/>
          <p14:tracePt t="55421" x="2028825" y="3522663"/>
          <p14:tracePt t="55438" x="2265363" y="3451225"/>
          <p14:tracePt t="55454" x="2508250" y="3422650"/>
          <p14:tracePt t="55472" x="2786063" y="3379788"/>
          <p14:tracePt t="55487" x="3022600" y="3371850"/>
          <p14:tracePt t="55504" x="3186113" y="3328988"/>
          <p14:tracePt t="55520" x="3300413" y="3328988"/>
          <p14:tracePt t="55538" x="3408363" y="3328988"/>
          <p14:tracePt t="55553" x="3494088" y="3328988"/>
          <p14:tracePt t="55570" x="3651250" y="3328988"/>
          <p14:tracePt t="55570" x="3757613" y="3328988"/>
          <p14:tracePt t="55588" x="3965575" y="3351213"/>
          <p14:tracePt t="55604" x="4229100" y="3422650"/>
          <p14:tracePt t="55621" x="4494213" y="3508375"/>
          <p14:tracePt t="55637" x="4772025" y="3543300"/>
          <p14:tracePt t="55654" x="5029200" y="3571875"/>
          <p14:tracePt t="55670" x="5257800" y="3614738"/>
          <p14:tracePt t="55687" x="5486400" y="3643313"/>
          <p14:tracePt t="55704" x="5694363" y="3665538"/>
          <p14:tracePt t="55720" x="5900738" y="3694113"/>
          <p14:tracePt t="55737" x="6194425" y="3694113"/>
          <p14:tracePt t="55754" x="6486525" y="3694113"/>
          <p14:tracePt t="55754" x="6600825" y="3694113"/>
          <p14:tracePt t="55772" x="6708775" y="3694113"/>
          <p14:tracePt t="55786" x="6800850" y="3694113"/>
          <p14:tracePt t="55804" x="6808788" y="3694113"/>
          <p14:tracePt t="55875" x="6815138" y="3694113"/>
          <p14:tracePt t="55891" x="6837363" y="3694113"/>
          <p14:tracePt t="55899" x="6843713" y="3694113"/>
          <p14:tracePt t="55908" x="6851650" y="3694113"/>
          <p14:tracePt t="55920" x="6858000" y="3694113"/>
          <p14:tracePt t="56180" x="6880225" y="3686175"/>
          <p14:tracePt t="56276" x="6886575" y="3686175"/>
          <p14:tracePt t="56284" x="6894513" y="3686175"/>
          <p14:tracePt t="56524" x="6900863" y="3679825"/>
          <p14:tracePt t="56803" x="6908800" y="3679825"/>
          <p14:tracePt t="56811" x="6915150" y="3679825"/>
          <p14:tracePt t="56819" x="6923088" y="3671888"/>
          <p14:tracePt t="57188" x="6915150" y="3679825"/>
          <p14:tracePt t="57196" x="6908800" y="3679825"/>
          <p14:tracePt t="57204" x="6886575" y="3686175"/>
          <p14:tracePt t="57219" x="6843713" y="3694113"/>
          <p14:tracePt t="57236" x="6808788" y="3708400"/>
          <p14:tracePt t="57253" x="6786563" y="3714750"/>
          <p14:tracePt t="57268" x="6751638" y="3729038"/>
          <p14:tracePt t="57285" x="6715125" y="3729038"/>
          <p14:tracePt t="57301" x="6657975" y="3751263"/>
          <p14:tracePt t="57319" x="6615113" y="3765550"/>
          <p14:tracePt t="57334" x="6580188" y="3771900"/>
          <p14:tracePt t="57351" x="6565900" y="3771900"/>
          <p14:tracePt t="57368" x="6523038" y="3794125"/>
          <p14:tracePt t="57384" x="6437313" y="3794125"/>
          <p14:tracePt t="57401" x="6351588" y="3814763"/>
          <p14:tracePt t="57418" x="6208713" y="3829050"/>
          <p14:tracePt t="57418" x="6051550" y="3857625"/>
          <p14:tracePt t="57451" x="5772150" y="3900488"/>
          <p14:tracePt t="57452" x="5465763" y="3929063"/>
          <p14:tracePt t="57469" x="5172075" y="3929063"/>
          <p14:tracePt t="57485" x="4865688" y="3929063"/>
          <p14:tracePt t="57502" x="4614863" y="3929063"/>
          <p14:tracePt t="57518" x="4408488" y="3929063"/>
          <p14:tracePt t="57534" x="4214813" y="3965575"/>
          <p14:tracePt t="57551" x="4037013" y="3994150"/>
          <p14:tracePt t="57567" x="3908425" y="4022725"/>
          <p14:tracePt t="57585" x="3743325" y="4022725"/>
          <p14:tracePt t="57601" x="3551238" y="4022725"/>
          <p14:tracePt t="57618" x="3379788" y="4022725"/>
          <p14:tracePt t="57634" x="3271838" y="4029075"/>
          <p14:tracePt t="57634" x="3228975" y="4043363"/>
          <p14:tracePt t="57652" x="3179763" y="4051300"/>
          <p14:tracePt t="57668" x="3079750" y="4079875"/>
          <p14:tracePt t="57684" x="2965450" y="4108450"/>
          <p14:tracePt t="57700" x="2900363" y="4137025"/>
          <p14:tracePt t="57718" x="2843213" y="4143375"/>
          <p14:tracePt t="57734" x="2808288" y="4151313"/>
          <p14:tracePt t="57751" x="2771775" y="4171950"/>
          <p14:tracePt t="57768" x="2743200" y="4179888"/>
          <p14:tracePt t="57784" x="2714625" y="4186238"/>
          <p14:tracePt t="57801" x="2686050" y="4194175"/>
          <p14:tracePt t="57817" x="2651125" y="4194175"/>
          <p14:tracePt t="57834" x="2636838" y="4214813"/>
          <p14:tracePt t="58251" x="2651125" y="4214813"/>
          <p14:tracePt t="58363" x="2657475" y="4214813"/>
          <p14:tracePt t="58371" x="2671763" y="4214813"/>
          <p14:tracePt t="58379" x="2679700" y="4208463"/>
          <p14:tracePt t="58796" x="2686050" y="4200525"/>
          <p14:tracePt t="58812" x="2693988" y="4200525"/>
          <p14:tracePt t="58915" x="2708275" y="4179888"/>
          <p14:tracePt t="58972" x="2714625" y="4179888"/>
          <p14:tracePt t="60316" x="2722563" y="4179888"/>
          <p14:tracePt t="62067" x="2714625" y="4179888"/>
          <p14:tracePt t="62075" x="2708275" y="4179888"/>
          <p14:tracePt t="62083" x="2700338" y="4179888"/>
          <p14:tracePt t="62098" x="2686050" y="4179888"/>
          <p14:tracePt t="62111" x="2679700" y="4179888"/>
          <p14:tracePt t="62127" x="2671763" y="4186238"/>
          <p14:tracePt t="62171" x="2657475" y="4186238"/>
          <p14:tracePt t="62227" x="2651125" y="4186238"/>
          <p14:tracePt t="62243" x="2643188" y="4186238"/>
          <p14:tracePt t="62246" x="2636838" y="4186238"/>
          <p14:tracePt t="62260" x="2622550" y="4186238"/>
          <p14:tracePt t="62261" x="2614613" y="4186238"/>
          <p14:tracePt t="62277" x="2608263" y="4186238"/>
          <p14:tracePt t="62293" x="2593975" y="4171950"/>
          <p14:tracePt t="62310" x="2571750" y="4157663"/>
          <p14:tracePt t="62328" x="2557463" y="4143375"/>
          <p14:tracePt t="62345" x="2551113" y="4129088"/>
          <p14:tracePt t="62361" x="2536825" y="4086225"/>
          <p14:tracePt t="62377" x="2514600" y="4022725"/>
          <p14:tracePt t="62393" x="2486025" y="3951288"/>
          <p14:tracePt t="62410" x="2457450" y="3894138"/>
          <p14:tracePt t="62426" x="2408238" y="3794125"/>
          <p14:tracePt t="62445" x="2365375" y="3694113"/>
          <p14:tracePt t="62460" x="2336800" y="3629025"/>
          <p14:tracePt t="62477" x="2314575" y="3594100"/>
          <p14:tracePt t="62493" x="2300288" y="3536950"/>
          <p14:tracePt t="62510" x="2279650" y="3508375"/>
          <p14:tracePt t="62526" x="2271713" y="3479800"/>
          <p14:tracePt t="62571" x="2271713" y="3471863"/>
          <p14:tracePt t="62587" x="2271713" y="3465513"/>
          <p14:tracePt t="62603" x="2271713" y="3451225"/>
          <p14:tracePt t="62611" x="2271713" y="3443288"/>
          <p14:tracePt t="62627" x="2271713" y="3436938"/>
          <p14:tracePt t="62628" x="2271713" y="3408363"/>
          <p14:tracePt t="62644" x="2271713" y="3371850"/>
          <p14:tracePt t="62661" x="2265363" y="3336925"/>
          <p14:tracePt t="62676" x="2265363" y="3279775"/>
          <p14:tracePt t="62695" x="2243138" y="3222625"/>
          <p14:tracePt t="62710" x="2243138" y="3171825"/>
          <p14:tracePt t="62727" x="2243138" y="3128963"/>
          <p14:tracePt t="62743" x="2243138" y="3094038"/>
          <p14:tracePt t="62760" x="2243138" y="3051175"/>
          <p14:tracePt t="62777" x="2243138" y="3014663"/>
          <p14:tracePt t="62793" x="2243138" y="2965450"/>
          <p14:tracePt t="62810" x="2243138" y="2900363"/>
          <p14:tracePt t="62827" x="2251075" y="2871788"/>
          <p14:tracePt t="62844" x="2251075" y="2843213"/>
          <p14:tracePt t="62860" x="2257425" y="2836863"/>
          <p14:tracePt t="63092" x="2243138" y="2851150"/>
          <p14:tracePt t="63094" x="2236788" y="2857500"/>
          <p14:tracePt t="63100" x="2228850" y="2865438"/>
          <p14:tracePt t="63110" x="2214563" y="2879725"/>
          <p14:tracePt t="63126" x="2185988" y="2908300"/>
          <p14:tracePt t="63143" x="2165350" y="2914650"/>
          <p14:tracePt t="63160" x="2157413" y="2914650"/>
          <p14:tracePt t="63176" x="2151063" y="2922588"/>
          <p14:tracePt t="63193" x="2128838" y="2928938"/>
          <p14:tracePt t="63210" x="2114550" y="2943225"/>
          <p14:tracePt t="63252" x="2100263" y="2943225"/>
          <p14:tracePt t="63260" x="2093913" y="2943225"/>
          <p14:tracePt t="63275" x="2071688" y="2951163"/>
          <p14:tracePt t="63308" x="2057400" y="2951163"/>
          <p14:tracePt t="63316" x="2051050" y="2951163"/>
          <p14:tracePt t="63332" x="2043113" y="2951163"/>
          <p14:tracePt t="63364" x="2036763" y="2957513"/>
          <p14:tracePt t="63372" x="2022475" y="2957513"/>
          <p14:tracePt t="63383" x="2014538" y="2957513"/>
          <p14:tracePt t="63384" x="2008188" y="2957513"/>
          <p14:tracePt t="63396" x="1979613" y="2957513"/>
          <p14:tracePt t="63410" x="1965325" y="2957513"/>
          <p14:tracePt t="63425" x="1936750" y="2957513"/>
          <p14:tracePt t="63425" x="1928813" y="2957513"/>
          <p14:tracePt t="63444" x="1900238" y="2957513"/>
          <p14:tracePt t="63444" x="1885950" y="2957513"/>
          <p14:tracePt t="63460" x="1865313" y="2957513"/>
          <p14:tracePt t="63476" x="1843088" y="2957513"/>
          <p14:tracePt t="63493" x="1800225" y="2957513"/>
          <p14:tracePt t="63510" x="1743075" y="2951163"/>
          <p14:tracePt t="63526" x="1708150" y="2943225"/>
          <p14:tracePt t="63542" x="1685925" y="2943225"/>
          <p14:tracePt t="63559" x="1651000" y="2943225"/>
          <p14:tracePt t="63576" x="1636713" y="2928938"/>
          <p14:tracePt t="63593" x="1622425" y="2922588"/>
          <p14:tracePt t="63610" x="1585913" y="2908300"/>
          <p14:tracePt t="63627" x="1550988" y="2886075"/>
          <p14:tracePt t="63643" x="1528763" y="2879725"/>
          <p14:tracePt t="63643" x="1522413" y="2871788"/>
          <p14:tracePt t="63660" x="1508125" y="2857500"/>
          <p14:tracePt t="63700" x="1485900" y="2828925"/>
          <p14:tracePt t="63709" x="1479550" y="2822575"/>
          <p14:tracePt t="63716" x="1471613" y="2779713"/>
          <p14:tracePt t="63730" x="1465263" y="2751138"/>
          <p14:tracePt t="63742" x="1450975" y="2693988"/>
          <p14:tracePt t="63759" x="1450975" y="2636838"/>
          <p14:tracePt t="63776" x="1450975" y="2579688"/>
          <p14:tracePt t="63792" x="1450975" y="2543175"/>
          <p14:tracePt t="63809" x="1450975" y="2514600"/>
          <p14:tracePt t="63825" x="1450975" y="2486025"/>
          <p14:tracePt t="63842" x="1450975" y="2457450"/>
          <p14:tracePt t="63842" x="1450975" y="2436813"/>
          <p14:tracePt t="63860" x="1450975" y="2400300"/>
          <p14:tracePt t="63876" x="1479550" y="2365375"/>
          <p14:tracePt t="63893" x="1485900" y="2357438"/>
          <p14:tracePt t="63908" x="1500188" y="2343150"/>
          <p14:tracePt t="63925" x="1508125" y="2336800"/>
          <p14:tracePt t="63942" x="1543050" y="2328863"/>
          <p14:tracePt t="63960" x="1579563" y="2300288"/>
          <p14:tracePt t="63975" x="1600200" y="2293938"/>
          <p14:tracePt t="63992" x="1628775" y="2286000"/>
          <p14:tracePt t="64008" x="1651000" y="2271713"/>
          <p14:tracePt t="64025" x="1693863" y="2251075"/>
          <p14:tracePt t="64042" x="1765300" y="2222500"/>
          <p14:tracePt t="64058" x="1814513" y="2208213"/>
          <p14:tracePt t="64076" x="1822450" y="2208213"/>
          <p14:tracePt t="64091" x="1851025" y="2200275"/>
          <p14:tracePt t="64109" x="1865313" y="2200275"/>
          <p14:tracePt t="64125" x="1900238" y="2179638"/>
          <p14:tracePt t="64143" x="1922463" y="2171700"/>
          <p14:tracePt t="64159" x="1943100" y="2171700"/>
          <p14:tracePt t="64175" x="1979613" y="2171700"/>
          <p14:tracePt t="64192" x="2000250" y="2165350"/>
          <p14:tracePt t="64208" x="2014538" y="2165350"/>
          <p14:tracePt t="64252" x="2022475" y="2165350"/>
          <p14:tracePt t="64300" x="2036763" y="2165350"/>
          <p14:tracePt t="64308" x="2057400" y="2165350"/>
          <p14:tracePt t="64315" x="2085975" y="2165350"/>
          <p14:tracePt t="64325" x="2093913" y="2171700"/>
          <p14:tracePt t="64341" x="2128838" y="2222500"/>
          <p14:tracePt t="64358" x="2151063" y="2236788"/>
          <p14:tracePt t="64376" x="2193925" y="2271713"/>
          <p14:tracePt t="64391" x="2214563" y="2300288"/>
          <p14:tracePt t="64408" x="2228850" y="2322513"/>
          <p14:tracePt t="64424" x="2251075" y="2328863"/>
          <p14:tracePt t="64441" x="2271713" y="2357438"/>
          <p14:tracePt t="64458" x="2279650" y="2365375"/>
          <p14:tracePt t="64474" x="2314575" y="2393950"/>
          <p14:tracePt t="64491" x="2357438" y="2451100"/>
          <p14:tracePt t="64508" x="2371725" y="2493963"/>
          <p14:tracePt t="64524" x="2386013" y="2508250"/>
          <p14:tracePt t="64541" x="2393950" y="2522538"/>
          <p14:tracePt t="64557" x="2408238" y="2557463"/>
          <p14:tracePt t="64574" x="2422525" y="2571750"/>
          <p14:tracePt t="64591" x="2422525" y="2608263"/>
          <p14:tracePt t="64607" x="2422525" y="2651125"/>
          <p14:tracePt t="64624" x="2422525" y="2679700"/>
          <p14:tracePt t="64641" x="2422525" y="2708275"/>
          <p14:tracePt t="64658" x="2408238" y="2728913"/>
          <p14:tracePt t="64673" x="2371725" y="2765425"/>
          <p14:tracePt t="64690" x="2308225" y="2822575"/>
          <p14:tracePt t="64707" x="2257425" y="2836863"/>
          <p14:tracePt t="64724" x="2193925" y="2865438"/>
          <p14:tracePt t="64740" x="2136775" y="2894013"/>
          <p14:tracePt t="64757" x="2100263" y="2922588"/>
          <p14:tracePt t="64774" x="2051050" y="2951163"/>
          <p14:tracePt t="64790" x="2028825" y="2965450"/>
          <p14:tracePt t="64807" x="2008188" y="2971800"/>
          <p14:tracePt t="64823" x="1971675" y="2994025"/>
          <p14:tracePt t="64840" x="1943100" y="3000375"/>
          <p14:tracePt t="64857" x="1928813" y="3008313"/>
          <p14:tracePt t="64873" x="1908175" y="3014663"/>
          <p14:tracePt t="64873" x="1900238" y="3014663"/>
          <p14:tracePt t="64892" x="1879600" y="3036888"/>
          <p14:tracePt t="64906" x="1843088" y="3057525"/>
          <p14:tracePt t="64924" x="1836738" y="3065463"/>
          <p14:tracePt t="64940" x="1814513" y="3086100"/>
          <p14:tracePt t="64957" x="1808163" y="3094038"/>
          <p14:tracePt t="64973" x="1800225" y="3114675"/>
          <p14:tracePt t="64990" x="1793875" y="3128963"/>
          <p14:tracePt t="65007" x="1793875" y="3151188"/>
          <p14:tracePt t="65023" x="1793875" y="3186113"/>
          <p14:tracePt t="65039" x="1779588" y="3208338"/>
          <p14:tracePt t="65056" x="1779588" y="3222625"/>
          <p14:tracePt t="65073" x="1771650" y="3243263"/>
          <p14:tracePt t="65090" x="1757363" y="3271838"/>
          <p14:tracePt t="65106" x="1751013" y="3286125"/>
          <p14:tracePt t="65123" x="1751013" y="3308350"/>
          <p14:tracePt t="65140" x="1728788" y="3328988"/>
          <p14:tracePt t="65157" x="1722438" y="3343275"/>
          <p14:tracePt t="65173" x="1708150" y="3365500"/>
          <p14:tracePt t="65211" x="1700213" y="3379788"/>
          <p14:tracePt t="65227" x="1693863" y="3379788"/>
          <p14:tracePt t="65259" x="1679575" y="3394075"/>
          <p14:tracePt t="65267" x="1657350" y="3400425"/>
          <p14:tracePt t="65275" x="1651000" y="3408363"/>
          <p14:tracePt t="65283" x="1636713" y="3414713"/>
          <p14:tracePt t="65290" x="1600200" y="3422650"/>
          <p14:tracePt t="65331" x="1593850" y="3422650"/>
          <p14:tracePt t="65339" x="1585913" y="3429000"/>
          <p14:tracePt t="65357" x="1579563" y="3436938"/>
          <p14:tracePt t="65358" x="1565275" y="3436938"/>
          <p14:tracePt t="65372" x="1557338" y="3436938"/>
          <p14:tracePt t="65390" x="1550988" y="3443288"/>
          <p14:tracePt t="65406" x="1528763" y="3457575"/>
          <p14:tracePt t="65451" x="1522413" y="3457575"/>
          <p14:tracePt t="65459" x="1514475" y="3457575"/>
          <p14:tracePt t="65467" x="1500188" y="3457575"/>
          <p14:tracePt t="65473" x="1485900" y="3457575"/>
          <p14:tracePt t="65489" x="1450975" y="3457575"/>
          <p14:tracePt t="65506" x="1436688" y="3457575"/>
          <p14:tracePt t="65506" x="1422400" y="3457575"/>
          <p14:tracePt t="65524" x="1400175" y="3457575"/>
          <p14:tracePt t="65539" x="1371600" y="3457575"/>
          <p14:tracePt t="65556" x="1357313" y="3457575"/>
          <p14:tracePt t="65572" x="1328738" y="3457575"/>
          <p14:tracePt t="65589" x="1308100" y="3457575"/>
          <p14:tracePt t="65605" x="1293813" y="3457575"/>
          <p14:tracePt t="65622" x="1265238" y="3457575"/>
          <p14:tracePt t="65639" x="1257300" y="3457575"/>
          <p14:tracePt t="65655" x="1243013" y="3457575"/>
          <p14:tracePt t="65673" x="1222375" y="3457575"/>
          <p14:tracePt t="65689" x="1193800" y="3457575"/>
          <p14:tracePt t="65706" x="1185863" y="3457575"/>
          <p14:tracePt t="65722" x="1171575" y="3457575"/>
          <p14:tracePt t="65722" x="1150938" y="3457575"/>
          <p14:tracePt t="65739" x="1136650" y="3457575"/>
          <p14:tracePt t="65756" x="1128713" y="3457575"/>
          <p14:tracePt t="65772" x="1114425" y="3457575"/>
          <p14:tracePt t="65788" x="1093788" y="3443288"/>
          <p14:tracePt t="65806" x="1071563" y="3436938"/>
          <p14:tracePt t="65821" x="1057275" y="3429000"/>
          <p14:tracePt t="65839" x="1036638" y="3422650"/>
          <p14:tracePt t="65855" x="1008063" y="3400425"/>
          <p14:tracePt t="65872" x="1000125" y="3394075"/>
          <p14:tracePt t="65889" x="993775" y="3386138"/>
          <p14:tracePt t="65905" x="985838" y="3379788"/>
          <p14:tracePt t="65922" x="979488" y="3371850"/>
          <p14:tracePt t="65963" x="971550" y="3365500"/>
          <p14:tracePt t="65971" x="971550" y="3357563"/>
          <p14:tracePt t="65979" x="965200" y="3351213"/>
          <p14:tracePt t="65991" x="950913" y="3314700"/>
          <p14:tracePt t="66005" x="942975" y="3308350"/>
          <p14:tracePt t="66022" x="942975" y="3294063"/>
          <p14:tracePt t="66038" x="942975" y="3279775"/>
          <p14:tracePt t="66055" x="942975" y="3271838"/>
          <p14:tracePt t="66072" x="942975" y="3251200"/>
          <p14:tracePt t="66088" x="942975" y="3214688"/>
          <p14:tracePt t="66105" x="942975" y="3194050"/>
          <p14:tracePt t="66121" x="942975" y="3171825"/>
          <p14:tracePt t="66138" x="942975" y="3157538"/>
          <p14:tracePt t="66157" x="942975" y="3151188"/>
          <p14:tracePt t="66172" x="950913" y="3136900"/>
          <p14:tracePt t="66190" x="957263" y="3114675"/>
          <p14:tracePt t="66206" x="985838" y="3094038"/>
          <p14:tracePt t="66223" x="1000125" y="3079750"/>
          <p14:tracePt t="66238" x="1014413" y="3071813"/>
          <p14:tracePt t="66256" x="1036638" y="3051175"/>
          <p14:tracePt t="66272" x="1042988" y="3043238"/>
          <p14:tracePt t="66289" x="1057275" y="3036888"/>
          <p14:tracePt t="66305" x="1071563" y="3028950"/>
          <p14:tracePt t="66322" x="1085850" y="3028950"/>
          <p14:tracePt t="66338" x="1093788" y="3022600"/>
          <p14:tracePt t="66338" x="1100138" y="3014663"/>
          <p14:tracePt t="66356" x="1108075" y="3014663"/>
          <p14:tracePt t="66372" x="1128713" y="3008313"/>
          <p14:tracePt t="66389" x="1143000" y="3000375"/>
          <p14:tracePt t="66428" x="1150938" y="3000375"/>
          <p14:tracePt t="66436" x="1171575" y="2994025"/>
          <p14:tracePt t="66438" x="1193800" y="2971800"/>
          <p14:tracePt t="66455" x="1208088" y="2971800"/>
          <p14:tracePt t="66471" x="1214438" y="2965450"/>
          <p14:tracePt t="66488" x="1222375" y="2965450"/>
          <p14:tracePt t="66505" x="1257300" y="2957513"/>
          <p14:tracePt t="66522" x="1265238" y="2957513"/>
          <p14:tracePt t="66538" x="1293813" y="2951163"/>
          <p14:tracePt t="66579" x="1314450" y="2951163"/>
          <p14:tracePt t="66585" x="1343025" y="2943225"/>
          <p14:tracePt t="66588" x="1350963" y="2936875"/>
          <p14:tracePt t="66635" x="1357313" y="2936875"/>
          <p14:tracePt t="66644" x="1379538" y="2922588"/>
          <p14:tracePt t="66657" x="1385888" y="2922588"/>
          <p14:tracePt t="66664" x="1393825" y="2922588"/>
          <p14:tracePt t="66672" x="1414463" y="2922588"/>
          <p14:tracePt t="66688" x="1436688" y="2914650"/>
          <p14:tracePt t="66740" x="1450975" y="2914650"/>
          <p14:tracePt t="66757" x="1457325" y="2914650"/>
          <p14:tracePt t="66764" x="1465263" y="2908300"/>
          <p14:tracePt t="66764" x="1471613" y="2908300"/>
          <p14:tracePt t="66772" x="1485900" y="2908300"/>
          <p14:tracePt t="66788" x="1514475" y="2894013"/>
          <p14:tracePt t="66835" x="1528763" y="2894013"/>
          <p14:tracePt t="66843" x="1550988" y="2894013"/>
          <p14:tracePt t="66875" x="1565275" y="2894013"/>
          <p14:tracePt t="66891" x="1571625" y="2894013"/>
          <p14:tracePt t="66903" x="1579563" y="2894013"/>
          <p14:tracePt t="66904" x="1600200" y="2894013"/>
          <p14:tracePt t="66921" x="1614488" y="2894013"/>
          <p14:tracePt t="66937" x="1651000" y="2894013"/>
          <p14:tracePt t="66954" x="1679575" y="2894013"/>
          <p14:tracePt t="66954" x="1685925" y="2894013"/>
          <p14:tracePt t="66987" x="1700213" y="2894013"/>
          <p14:tracePt t="66988" x="1722438" y="2894013"/>
          <p14:tracePt t="67005" x="1728788" y="2894013"/>
          <p14:tracePt t="67020" x="1736725" y="2894013"/>
          <p14:tracePt t="67037" x="1757363" y="2908300"/>
          <p14:tracePt t="67054" x="1785938" y="2922588"/>
          <p14:tracePt t="67071" x="1808163" y="2943225"/>
          <p14:tracePt t="67087" x="1814513" y="2951163"/>
          <p14:tracePt t="67103" x="1828800" y="2965450"/>
          <p14:tracePt t="67120" x="1836738" y="2979738"/>
          <p14:tracePt t="67137" x="1851025" y="2994025"/>
          <p14:tracePt t="67154" x="1865313" y="3014663"/>
          <p14:tracePt t="67172" x="1879600" y="3043238"/>
          <p14:tracePt t="67188" x="1893888" y="3057525"/>
          <p14:tracePt t="67203" x="1893888" y="3071813"/>
          <p14:tracePt t="67220" x="1900238" y="3079750"/>
          <p14:tracePt t="67259" x="1900238" y="3086100"/>
          <p14:tracePt t="67270" x="1900238" y="3094038"/>
          <p14:tracePt t="67283" x="1900238" y="3108325"/>
          <p14:tracePt t="67290" x="1900238" y="3122613"/>
          <p14:tracePt t="67303" x="1900238" y="3157538"/>
          <p14:tracePt t="67320" x="1900238" y="3186113"/>
          <p14:tracePt t="67337" x="1900238" y="3200400"/>
          <p14:tracePt t="67354" x="1900238" y="3228975"/>
          <p14:tracePt t="67370" x="1900238" y="3243263"/>
          <p14:tracePt t="67387" x="1871663" y="3271838"/>
          <p14:tracePt t="67404" x="1865313" y="3279775"/>
          <p14:tracePt t="67420" x="1843088" y="3300413"/>
          <p14:tracePt t="67437" x="1828800" y="3314700"/>
          <p14:tracePt t="67453" x="1808163" y="3336925"/>
          <p14:tracePt t="67470" x="1800225" y="3343275"/>
          <p14:tracePt t="67487" x="1785938" y="3351213"/>
          <p14:tracePt t="67503" x="1771650" y="3357563"/>
          <p14:tracePt t="67521" x="1757363" y="3365500"/>
          <p14:tracePt t="67536" x="1728788" y="3365500"/>
          <p14:tracePt t="67553" x="1708150" y="3371850"/>
          <p14:tracePt t="67570" x="1693863" y="3371850"/>
          <p14:tracePt t="67570" x="1685925" y="3371850"/>
          <p14:tracePt t="67587" x="1651000" y="3371850"/>
          <p14:tracePt t="67603" x="1628775" y="3371850"/>
          <p14:tracePt t="67620" x="1585913" y="3371850"/>
          <p14:tracePt t="67636" x="1557338" y="3371850"/>
          <p14:tracePt t="67652" x="1536700" y="3371850"/>
          <p14:tracePt t="67671" x="1522413" y="3371850"/>
          <p14:tracePt t="67686" x="1500188" y="3371850"/>
          <p14:tracePt t="67703" x="1471613" y="3371850"/>
          <p14:tracePt t="67719" x="1443038" y="3371850"/>
          <p14:tracePt t="67737" x="1414463" y="3371850"/>
          <p14:tracePt t="67753" x="1379538" y="3371850"/>
          <p14:tracePt t="67769" x="1365250" y="3371850"/>
          <p14:tracePt t="67786" x="1336675" y="3371850"/>
          <p14:tracePt t="67802" x="1285875" y="3371850"/>
          <p14:tracePt t="67820" x="1243013" y="3371850"/>
          <p14:tracePt t="67836" x="1208088" y="3371850"/>
          <p14:tracePt t="67857" x="1179513" y="3371850"/>
          <p14:tracePt t="67869" x="1171575" y="3371850"/>
          <p14:tracePt t="67885" x="1165225" y="3371850"/>
          <p14:tracePt t="67902" x="1143000" y="3371850"/>
          <p14:tracePt t="67919" x="1128713" y="3371850"/>
          <p14:tracePt t="67935" x="1093788" y="3371850"/>
          <p14:tracePt t="67953" x="1065213" y="3371850"/>
          <p14:tracePt t="67970" x="1057275" y="3371850"/>
          <p14:tracePt t="67985" x="1042988" y="3371850"/>
          <p14:tracePt t="67985" x="1028700" y="3371850"/>
          <p14:tracePt t="68004" x="1008063" y="3357563"/>
          <p14:tracePt t="68019" x="993775" y="3343275"/>
          <p14:tracePt t="68036" x="985838" y="3343275"/>
          <p14:tracePt t="68052" x="979488" y="3336925"/>
          <p14:tracePt t="68070" x="965200" y="3322638"/>
          <p14:tracePt t="68085" x="936625" y="3300413"/>
          <p14:tracePt t="68102" x="928688" y="3279775"/>
          <p14:tracePt t="68118" x="908050" y="3243263"/>
          <p14:tracePt t="68135" x="900113" y="3228975"/>
          <p14:tracePt t="68152" x="893763" y="3200400"/>
          <p14:tracePt t="68168" x="893763" y="3186113"/>
          <p14:tracePt t="68186" x="893763" y="3165475"/>
          <p14:tracePt t="68202" x="893763" y="3151188"/>
          <p14:tracePt t="68202" x="893763" y="3143250"/>
          <p14:tracePt t="68220" x="893763" y="3128963"/>
          <p14:tracePt t="68236" x="908050" y="3108325"/>
          <p14:tracePt t="68252" x="942975" y="3086100"/>
          <p14:tracePt t="68268" x="979488" y="3065463"/>
          <p14:tracePt t="68286" x="993775" y="3065463"/>
          <p14:tracePt t="68302" x="1036638" y="3036888"/>
          <p14:tracePt t="68318" x="1065213" y="3036888"/>
          <p14:tracePt t="68335" x="1079500" y="3028950"/>
          <p14:tracePt t="68352" x="1108075" y="3022600"/>
          <p14:tracePt t="68369" x="1122363" y="3022600"/>
          <p14:tracePt t="68385" x="1157288" y="3014663"/>
          <p14:tracePt t="68402" x="1200150" y="3014663"/>
          <p14:tracePt t="68418" x="1285875" y="2994025"/>
          <p14:tracePt t="68435" x="1365250" y="2994025"/>
          <p14:tracePt t="68453" x="1422400" y="2994025"/>
          <p14:tracePt t="68468" x="1436688" y="2994025"/>
          <p14:tracePt t="68486" x="1465263" y="2994025"/>
          <p14:tracePt t="68502" x="1508125" y="2994025"/>
          <p14:tracePt t="68520" x="1528763" y="2994025"/>
          <p14:tracePt t="68535" x="1557338" y="2994025"/>
          <p14:tracePt t="68552" x="1585913" y="2994025"/>
          <p14:tracePt t="68569" x="1608138" y="2994025"/>
          <p14:tracePt t="68585" x="1636713" y="2994025"/>
          <p14:tracePt t="68602" x="1643063" y="2994025"/>
          <p14:tracePt t="68618" x="1657350" y="2994025"/>
          <p14:tracePt t="68618" x="1665288" y="2994025"/>
          <p14:tracePt t="68636" x="1671638" y="2994025"/>
          <p14:tracePt t="68651" x="1693863" y="2994025"/>
          <p14:tracePt t="68691" x="1708150" y="3014663"/>
          <p14:tracePt t="68691" x="1714500" y="3022600"/>
          <p14:tracePt t="68707" x="1714500" y="3036888"/>
          <p14:tracePt t="68715" x="1736725" y="3051175"/>
          <p14:tracePt t="68723" x="1765300" y="3079750"/>
          <p14:tracePt t="68737" x="1814513" y="3086100"/>
          <p14:tracePt t="68751" x="1879600" y="3100388"/>
          <p14:tracePt t="68768" x="1922463" y="3128963"/>
          <p14:tracePt t="68785" x="1979613" y="3128963"/>
          <p14:tracePt t="68801" x="2051050" y="3143250"/>
          <p14:tracePt t="68818" x="2136775" y="3179763"/>
          <p14:tracePt t="68834" x="2251075" y="3208338"/>
          <p14:tracePt t="68852" x="2300288" y="3228975"/>
          <p14:tracePt t="68868" x="2365375" y="3236913"/>
          <p14:tracePt t="68885" x="2414588" y="3265488"/>
          <p14:tracePt t="68901" x="2457450" y="3286125"/>
          <p14:tracePt t="68917" x="2528888" y="3322638"/>
          <p14:tracePt t="68935" x="2551113" y="3328988"/>
          <p14:tracePt t="68951" x="2586038" y="3357563"/>
          <p14:tracePt t="68968" x="2608263" y="3379788"/>
          <p14:tracePt t="68985" x="2614613" y="3386138"/>
          <p14:tracePt t="69002" x="2628900" y="3400425"/>
          <p14:tracePt t="69018" x="2643188" y="3408363"/>
          <p14:tracePt t="69035" x="2657475" y="3414713"/>
          <p14:tracePt t="69051" x="2693988" y="3422650"/>
          <p14:tracePt t="69068" x="2743200" y="3443288"/>
          <p14:tracePt t="69084" x="2822575" y="3451225"/>
          <p14:tracePt t="69100" x="2951163" y="3465513"/>
          <p14:tracePt t="69117" x="3065463" y="3494088"/>
          <p14:tracePt t="69134" x="3186113" y="3508375"/>
          <p14:tracePt t="69151" x="3300413" y="3522663"/>
          <p14:tracePt t="69167" x="3386138" y="3522663"/>
          <p14:tracePt t="69184" x="3479800" y="3522663"/>
          <p14:tracePt t="69200" x="3536950" y="3522663"/>
          <p14:tracePt t="69217" x="3571875" y="3522663"/>
          <p14:tracePt t="69235" x="3579813" y="3522663"/>
          <p14:tracePt t="69251" x="3586163" y="3522663"/>
          <p14:tracePt t="69339" x="3600450" y="3522663"/>
          <p14:tracePt t="69387" x="3608388" y="3522663"/>
          <p14:tracePt t="69395" x="3614738" y="3508375"/>
          <p14:tracePt t="69403" x="3614738" y="3500438"/>
          <p14:tracePt t="69408" x="3614738" y="3479800"/>
          <p14:tracePt t="69416" x="3614738" y="3422650"/>
          <p14:tracePt t="69433" x="3614738" y="3379788"/>
          <p14:tracePt t="69450" x="3614738" y="3300413"/>
          <p14:tracePt t="69466" x="3614738" y="3214688"/>
          <p14:tracePt t="69484" x="3614738" y="3171825"/>
          <p14:tracePt t="69500" x="3614738" y="3151188"/>
          <p14:tracePt t="69518" x="3614738" y="3136900"/>
          <p14:tracePt t="69533" x="3614738" y="3100388"/>
          <p14:tracePt t="69550" x="3614738" y="3094038"/>
          <p14:tracePt t="69567" x="3614738" y="3071813"/>
          <p14:tracePt t="69583" x="3608388" y="3071813"/>
          <p14:tracePt t="69600" x="3586163" y="3065463"/>
          <p14:tracePt t="69616" x="3571875" y="3065463"/>
          <p14:tracePt t="69633" x="3529013" y="3065463"/>
          <p14:tracePt t="69650" x="3508375" y="3057525"/>
          <p14:tracePt t="69666" x="3451225" y="3051175"/>
          <p14:tracePt t="69683" x="3436938" y="3051175"/>
          <p14:tracePt t="69699" x="3400425" y="3051175"/>
          <p14:tracePt t="69716" x="3371850" y="3051175"/>
          <p14:tracePt t="69733" x="3328988" y="3051175"/>
          <p14:tracePt t="69750" x="3314700" y="3051175"/>
          <p14:tracePt t="69766" x="3294063" y="3051175"/>
          <p14:tracePt t="69784" x="3279775" y="3051175"/>
          <p14:tracePt t="69799" x="3257550" y="3051175"/>
          <p14:tracePt t="69816" x="3251200" y="3051175"/>
          <p14:tracePt t="69832" x="3222625" y="3051175"/>
          <p14:tracePt t="69875" x="3214688" y="3051175"/>
          <p14:tracePt t="69883" x="3208338" y="3051175"/>
          <p14:tracePt t="69886" x="3194050" y="3071813"/>
          <p14:tracePt t="69899" x="3179763" y="3094038"/>
          <p14:tracePt t="69916" x="3165475" y="3122613"/>
          <p14:tracePt t="69933" x="3151188" y="3186113"/>
          <p14:tracePt t="69949" x="3151188" y="3208338"/>
          <p14:tracePt t="69966" x="3151188" y="3243263"/>
          <p14:tracePt t="69982" x="3151188" y="3265488"/>
          <p14:tracePt t="70000" x="3151188" y="3294063"/>
          <p14:tracePt t="70016" x="3186113" y="3300413"/>
          <p14:tracePt t="70033" x="3228975" y="3314700"/>
          <p14:tracePt t="70050" x="3300413" y="3314700"/>
          <p14:tracePt t="70067" x="3414713" y="3328988"/>
          <p14:tracePt t="70084" x="3508375" y="3336925"/>
          <p14:tracePt t="70100" x="3579813" y="3343275"/>
          <p14:tracePt t="70117" x="3714750" y="3343275"/>
          <p14:tracePt t="70133" x="3937000" y="3343275"/>
          <p14:tracePt t="70150" x="4143375" y="3343275"/>
          <p14:tracePt t="70166" x="4314825" y="3343275"/>
          <p14:tracePt t="70183" x="4422775" y="3343275"/>
          <p14:tracePt t="70200" x="4465638" y="3343275"/>
          <p14:tracePt t="70216" x="4543425" y="3343275"/>
          <p14:tracePt t="70234" x="4651375" y="3343275"/>
          <p14:tracePt t="70250" x="4751388" y="3343275"/>
          <p14:tracePt t="70250" x="4808538" y="3343275"/>
          <p14:tracePt t="70268" x="4857750" y="3343275"/>
          <p14:tracePt t="70283" x="4994275" y="3343275"/>
          <p14:tracePt t="70300" x="5072063" y="3343275"/>
          <p14:tracePt t="70316" x="5122863" y="3343275"/>
          <p14:tracePt t="70333" x="5200650" y="3343275"/>
          <p14:tracePt t="70350" x="5280025" y="3343275"/>
          <p14:tracePt t="70366" x="5386388" y="3343275"/>
          <p14:tracePt t="70382" x="5529263" y="3343275"/>
          <p14:tracePt t="70398" x="5651500" y="3343275"/>
          <p14:tracePt t="70415" x="5815013" y="3314700"/>
          <p14:tracePt t="70431" x="5937250" y="3308350"/>
          <p14:tracePt t="70449" x="6000750" y="3294063"/>
          <p14:tracePt t="70465" x="6057900" y="3286125"/>
          <p14:tracePt t="70465" x="6080125" y="3286125"/>
          <p14:tracePt t="70483" x="6108700" y="3265488"/>
          <p14:tracePt t="70498" x="6151563" y="3257550"/>
          <p14:tracePt t="70516" x="6215063" y="3243263"/>
          <p14:tracePt t="70533" x="6294438" y="3236913"/>
          <p14:tracePt t="70549" x="6365875" y="3214688"/>
          <p14:tracePt t="70566" x="6408738" y="3208338"/>
          <p14:tracePt t="70583" x="6465888" y="3194050"/>
          <p14:tracePt t="70600" x="6480175" y="3194050"/>
          <p14:tracePt t="70615" x="6523038" y="3186113"/>
          <p14:tracePt t="70632" x="6543675" y="3186113"/>
          <p14:tracePt t="70649" x="6586538" y="3165475"/>
          <p14:tracePt t="70666" x="6637338" y="3151188"/>
          <p14:tracePt t="70682" x="6680200" y="3151188"/>
          <p14:tracePt t="70699" x="6723063" y="3143250"/>
          <p14:tracePt t="70716" x="6729413" y="3143250"/>
          <p14:tracePt t="70732" x="6765925" y="3143250"/>
          <p14:tracePt t="70749" x="6780213" y="3143250"/>
          <p14:tracePt t="70766" x="6800850" y="3143250"/>
          <p14:tracePt t="70783" x="6843713" y="3143250"/>
          <p14:tracePt t="70799" x="6858000" y="3143250"/>
          <p14:tracePt t="70816" x="6880225" y="3143250"/>
          <p14:tracePt t="70832" x="6886575" y="3143250"/>
          <p14:tracePt t="70847" x="6915150" y="3143250"/>
          <p14:tracePt t="70866" x="6923088" y="3143250"/>
          <p14:tracePt t="70882" x="6937375" y="3143250"/>
          <p14:tracePt t="70882" x="6951663" y="3143250"/>
          <p14:tracePt t="70899" x="6965950" y="3143250"/>
          <p14:tracePt t="70915" x="6972300" y="3143250"/>
          <p14:tracePt t="73692" x="6965950" y="3143250"/>
          <p14:tracePt t="73715" x="6958013" y="3143250"/>
          <p14:tracePt t="73740" x="6951663" y="3143250"/>
          <p14:tracePt t="73747" x="6937375" y="3143250"/>
          <p14:tracePt t="73761" x="6929438" y="3143250"/>
          <p14:tracePt t="73762" x="6908800" y="3143250"/>
          <p14:tracePt t="73778" x="6880225" y="3151188"/>
          <p14:tracePt t="73795" x="6872288" y="3157538"/>
          <p14:tracePt t="73811" x="6843713" y="3171825"/>
          <p14:tracePt t="73829" x="6837363" y="3171825"/>
          <p14:tracePt t="73845" x="6829425" y="3171825"/>
          <p14:tracePt t="73862" x="6823075" y="3179763"/>
          <p14:tracePt t="73878" x="6808788" y="3179763"/>
          <p14:tracePt t="73896" x="6794500" y="3186113"/>
          <p14:tracePt t="73912" x="6780213" y="3186113"/>
          <p14:tracePt t="73928" x="6765925" y="3186113"/>
          <p14:tracePt t="73944" x="6751638" y="3200400"/>
          <p14:tracePt t="73961" x="6729413" y="3208338"/>
          <p14:tracePt t="73978" x="6686550" y="3214688"/>
          <p14:tracePt t="73995" x="6657975" y="3222625"/>
          <p14:tracePt t="74011" x="6643688" y="3222625"/>
          <p14:tracePt t="74027" x="6594475" y="3251200"/>
          <p14:tracePt t="74045" x="6543675" y="3257550"/>
          <p14:tracePt t="74061" x="6480175" y="3265488"/>
          <p14:tracePt t="74078" x="6394450" y="3300413"/>
          <p14:tracePt t="74095" x="6286500" y="3314700"/>
          <p14:tracePt t="74111" x="6180138" y="3322638"/>
          <p14:tracePt t="74129" x="6022975" y="3322638"/>
          <p14:tracePt t="74145" x="5880100" y="3322638"/>
          <p14:tracePt t="74162" x="5722938" y="3351213"/>
          <p14:tracePt t="74177" x="5529263" y="3371850"/>
          <p14:tracePt t="74194" x="5386388" y="3386138"/>
          <p14:tracePt t="74210" x="5208588" y="3422650"/>
          <p14:tracePt t="74228" x="5022850" y="3471863"/>
          <p14:tracePt t="74245" x="4865688" y="3486150"/>
          <p14:tracePt t="74261" x="4751388" y="3494088"/>
          <p14:tracePt t="74278" x="4629150" y="3494088"/>
          <p14:tracePt t="74294" x="4522788" y="3494088"/>
          <p14:tracePt t="74311" x="4414838" y="3494088"/>
          <p14:tracePt t="74327" x="4308475" y="3508375"/>
          <p14:tracePt t="74346" x="4200525" y="3508375"/>
          <p14:tracePt t="74361" x="4071938" y="3529013"/>
          <p14:tracePt t="74379" x="3937000" y="3543300"/>
          <p14:tracePt t="74394" x="3808413" y="3551238"/>
          <p14:tracePt t="74411" x="3714750" y="3551238"/>
          <p14:tracePt t="74411" x="3665538" y="3565525"/>
          <p14:tracePt t="74429" x="3586163" y="3565525"/>
          <p14:tracePt t="74445" x="3494088" y="3586163"/>
          <p14:tracePt t="74461" x="3414713" y="3586163"/>
          <p14:tracePt t="74477" x="3336925" y="3586163"/>
          <p14:tracePt t="74494" x="3243263" y="3594100"/>
          <p14:tracePt t="74511" x="3122613" y="3614738"/>
          <p14:tracePt t="74528" x="2979738" y="3643313"/>
          <p14:tracePt t="74544" x="2851150" y="3657600"/>
          <p14:tracePt t="74561" x="2743200" y="3679825"/>
          <p14:tracePt t="74577" x="2671763" y="3700463"/>
          <p14:tracePt t="74594" x="2608263" y="3700463"/>
          <p14:tracePt t="74594" x="2586038" y="3708400"/>
          <p14:tracePt t="74612" x="2579688" y="3708400"/>
          <p14:tracePt t="74627" x="2514600" y="3722688"/>
          <p14:tracePt t="74645" x="2451100" y="3743325"/>
          <p14:tracePt t="74661" x="2371725" y="3751263"/>
          <p14:tracePt t="74678" x="2314575" y="3765550"/>
          <p14:tracePt t="74694" x="2257425" y="3771900"/>
          <p14:tracePt t="74711" x="2214563" y="3794125"/>
          <p14:tracePt t="74727" x="2185988" y="3800475"/>
          <p14:tracePt t="74743" x="2171700" y="3800475"/>
          <p14:tracePt t="74761" x="2143125" y="3808413"/>
          <p14:tracePt t="74776" x="2114550" y="3814763"/>
          <p14:tracePt t="74794" x="2100263" y="3814763"/>
          <p14:tracePt t="74810" x="2093913" y="3814763"/>
          <p14:tracePt t="74827" x="2065338" y="3829050"/>
          <p14:tracePt t="74844" x="2008188" y="3843338"/>
          <p14:tracePt t="74862" x="1971675" y="3851275"/>
          <p14:tracePt t="74877" x="1936750" y="3851275"/>
          <p14:tracePt t="74893" x="1908175" y="3857625"/>
          <p14:tracePt t="74910" x="1893888" y="3857625"/>
          <p14:tracePt t="74926" x="1836738" y="3871913"/>
          <p14:tracePt t="74944" x="1808163" y="3879850"/>
          <p14:tracePt t="74960" x="1771650" y="3886200"/>
          <p14:tracePt t="74977" x="1765300" y="3886200"/>
          <p14:tracePt t="75325" x="1779588" y="3886200"/>
          <p14:tracePt t="75333" x="1814513" y="3886200"/>
          <p14:tracePt t="75341" x="1857375" y="3886200"/>
          <p14:tracePt t="75343" x="1922463" y="3865563"/>
          <p14:tracePt t="75361" x="2028825" y="3851275"/>
          <p14:tracePt t="75376" x="2128838" y="3829050"/>
          <p14:tracePt t="75394" x="2236788" y="3808413"/>
          <p14:tracePt t="75410" x="2400300" y="3771900"/>
          <p14:tracePt t="75426" x="2608263" y="3743325"/>
          <p14:tracePt t="75443" x="2871788" y="3686175"/>
          <p14:tracePt t="75460" x="3094038" y="3665538"/>
          <p14:tracePt t="75476" x="3451225" y="3565525"/>
          <p14:tracePt t="75493" x="3665538" y="3529013"/>
          <p14:tracePt t="75509" x="3765550" y="3494088"/>
          <p14:tracePt t="75526" x="3857625" y="3479800"/>
          <p14:tracePt t="75543" x="3943350" y="3471863"/>
          <p14:tracePt t="75559" x="4143375" y="3408363"/>
          <p14:tracePt t="75576" x="4379913" y="3336925"/>
          <p14:tracePt t="75593" x="4608513" y="3286125"/>
          <p14:tracePt t="75611" x="4737100" y="3236913"/>
          <p14:tracePt t="75626" x="4829175" y="3214688"/>
          <p14:tracePt t="75644" x="4900613" y="3214688"/>
          <p14:tracePt t="75660" x="5043488" y="3179763"/>
          <p14:tracePt t="75677" x="5157788" y="3171825"/>
          <p14:tracePt t="75693" x="5280025" y="3122613"/>
          <p14:tracePt t="75709" x="5408613" y="3114675"/>
          <p14:tracePt t="75726" x="5543550" y="3100388"/>
          <p14:tracePt t="75742" x="5694363" y="3065463"/>
          <p14:tracePt t="75759" x="5900738" y="3036888"/>
          <p14:tracePt t="75775" x="6065838" y="3014663"/>
          <p14:tracePt t="75793" x="6129338" y="2994025"/>
          <p14:tracePt t="75809" x="6151563" y="2994025"/>
          <p14:tracePt t="75853" x="6157913" y="2986088"/>
          <p14:tracePt t="75860" x="6186488" y="2986088"/>
          <p14:tracePt t="75862" x="6215063" y="2986088"/>
          <p14:tracePt t="75876" x="6380163" y="2951163"/>
          <p14:tracePt t="75893" x="6472238" y="2951163"/>
          <p14:tracePt t="75909" x="6565900" y="2951163"/>
          <p14:tracePt t="75926" x="6615113" y="2951163"/>
          <p14:tracePt t="75943" x="6694488" y="2951163"/>
          <p14:tracePt t="75959" x="6723063" y="2951163"/>
          <p14:tracePt t="75976" x="6751638" y="2951163"/>
          <p14:tracePt t="75992" x="6786563" y="2951163"/>
          <p14:tracePt t="76009" x="6800850" y="2951163"/>
          <p14:tracePt t="76025" x="6829425" y="2957513"/>
          <p14:tracePt t="76042" x="6865938" y="2979738"/>
          <p14:tracePt t="76059" x="6880225" y="3000375"/>
          <p14:tracePt t="76075" x="6908800" y="3057525"/>
          <p14:tracePt t="76075" x="6915150" y="3079750"/>
          <p14:tracePt t="76093" x="6965950" y="3171825"/>
          <p14:tracePt t="76109" x="6994525" y="3243263"/>
          <p14:tracePt t="76126" x="7029450" y="3300413"/>
          <p14:tracePt t="76142" x="7051675" y="3357563"/>
          <p14:tracePt t="76160" x="7080250" y="3429000"/>
          <p14:tracePt t="76175" x="7108825" y="3494088"/>
          <p14:tracePt t="76192" x="7108825" y="3557588"/>
          <p14:tracePt t="76208" x="7108825" y="3651250"/>
          <p14:tracePt t="76226" x="7108825" y="3757613"/>
          <p14:tracePt t="76242" x="7108825" y="3857625"/>
          <p14:tracePt t="76258" x="7094538" y="4000500"/>
          <p14:tracePt t="76275" x="7080250" y="4108450"/>
          <p14:tracePt t="76291" x="7080250" y="4208463"/>
          <p14:tracePt t="76309" x="7080250" y="4229100"/>
          <p14:tracePt t="76325" x="7080250" y="4243388"/>
          <p14:tracePt t="76342" x="7080250" y="4251325"/>
          <p14:tracePt t="76374" x="7080250" y="4286250"/>
          <p14:tracePt t="76375" x="7100888" y="4351338"/>
          <p14:tracePt t="76393" x="7137400" y="4437063"/>
          <p14:tracePt t="76408" x="7137400" y="4494213"/>
          <p14:tracePt t="76425" x="7151688" y="4537075"/>
          <p14:tracePt t="76442" x="7151688" y="4579938"/>
          <p14:tracePt t="76459" x="7151688" y="4594225"/>
          <p14:tracePt t="76474" x="7151688" y="4637088"/>
          <p14:tracePt t="76491" x="7151688" y="4679950"/>
          <p14:tracePt t="76509" x="7158038" y="4708525"/>
          <p14:tracePt t="76525" x="7158038" y="4722813"/>
          <p14:tracePt t="76541" x="7165975" y="4743450"/>
          <p14:tracePt t="76558" x="7165975" y="4772025"/>
          <p14:tracePt t="76575" x="7186613" y="4808538"/>
          <p14:tracePt t="76591" x="7215188" y="4851400"/>
          <p14:tracePt t="76608" x="7243763" y="4908550"/>
          <p14:tracePt t="76625" x="7265988" y="4943475"/>
          <p14:tracePt t="76642" x="7286625" y="4979988"/>
          <p14:tracePt t="76658" x="7294563" y="4994275"/>
          <p14:tracePt t="76674" x="7300913" y="5022850"/>
          <p14:tracePt t="76691" x="7323138" y="5057775"/>
          <p14:tracePt t="76772" x="7323138" y="5072063"/>
          <p14:tracePt t="76788" x="7323138" y="5080000"/>
          <p14:tracePt t="76797" x="7323138" y="5086350"/>
          <p14:tracePt t="76812" x="7323138" y="5094288"/>
          <p14:tracePt t="76826" x="7315200" y="5122863"/>
          <p14:tracePt t="76844" x="7308850" y="5129213"/>
          <p14:tracePt t="76860" x="7294563" y="5157788"/>
          <p14:tracePt t="76877" x="7294563" y="5165725"/>
          <p14:tracePt t="76892" x="7286625" y="5180013"/>
          <p14:tracePt t="76892" x="7286625" y="5194300"/>
          <p14:tracePt t="76909" x="7286625" y="5200650"/>
          <p14:tracePt t="76909" x="7286625" y="5208588"/>
          <p14:tracePt t="76924" x="7280275" y="5251450"/>
          <p14:tracePt t="76941" x="7265988" y="5280025"/>
          <p14:tracePt t="76958" x="7265988" y="5314950"/>
          <p14:tracePt t="76974" x="7265988" y="5329238"/>
          <p14:tracePt t="76991" x="7265988" y="5365750"/>
          <p14:tracePt t="77007" x="7265988" y="5372100"/>
          <p14:tracePt t="77024" x="7265988" y="5394325"/>
          <p14:tracePt t="77040" x="7265988" y="5408613"/>
          <p14:tracePt t="77057" x="7265988" y="5429250"/>
          <p14:tracePt t="77074" x="7265988" y="5472113"/>
          <p14:tracePt t="77090" x="7265988" y="5500688"/>
          <p14:tracePt t="77107" x="7272338" y="5551488"/>
          <p14:tracePt t="77107" x="7272338" y="5565775"/>
          <p14:tracePt t="77124" x="7272338" y="5600700"/>
          <p14:tracePt t="77141" x="7272338" y="5622925"/>
          <p14:tracePt t="77157" x="7286625" y="5637213"/>
          <p14:tracePt t="77174" x="7286625" y="5651500"/>
          <p14:tracePt t="77191" x="7286625" y="5657850"/>
          <p14:tracePt t="77325" x="7286625" y="5686425"/>
          <p14:tracePt t="77333" x="7280275" y="5694363"/>
          <p14:tracePt t="77340" x="7243763" y="5700713"/>
          <p14:tracePt t="77356" x="7200900" y="5715000"/>
          <p14:tracePt t="77357" x="7172325" y="5715000"/>
          <p14:tracePt t="77373" x="7137400" y="5751513"/>
          <p14:tracePt t="77391" x="7080250" y="5757863"/>
          <p14:tracePt t="77406" x="7029450" y="5780088"/>
          <p14:tracePt t="77424" x="6951663" y="5800725"/>
          <p14:tracePt t="77440" x="6908800" y="5808663"/>
          <p14:tracePt t="77457" x="6837363" y="5837238"/>
          <p14:tracePt t="77473" x="6780213" y="5843588"/>
          <p14:tracePt t="77490" x="6737350" y="5857875"/>
          <p14:tracePt t="77507" x="6686550" y="5872163"/>
          <p14:tracePt t="77523" x="6623050" y="5894388"/>
          <p14:tracePt t="77523" x="6594475" y="5894388"/>
          <p14:tracePt t="77541" x="6523038" y="5922963"/>
          <p14:tracePt t="77556" x="6437313" y="5922963"/>
          <p14:tracePt t="77574" x="6323013" y="5943600"/>
          <p14:tracePt t="77589" x="6215063" y="5957888"/>
          <p14:tracePt t="77606" x="6086475" y="5994400"/>
          <p14:tracePt t="77622" x="5994400" y="6000750"/>
          <p14:tracePt t="77639" x="5894388" y="6037263"/>
          <p14:tracePt t="77657" x="5829300" y="6057900"/>
          <p14:tracePt t="77673" x="5757863" y="6065838"/>
          <p14:tracePt t="77690" x="5708650" y="6086475"/>
          <p14:tracePt t="77706" x="5651500" y="6094413"/>
          <p14:tracePt t="77723" x="5594350" y="6100763"/>
          <p14:tracePt t="77740" x="5514975" y="6115050"/>
          <p14:tracePt t="77740" x="5457825" y="6115050"/>
          <p14:tracePt t="77757" x="5386388" y="6137275"/>
          <p14:tracePt t="77773" x="5337175" y="6143625"/>
          <p14:tracePt t="77789" x="5280025" y="6151563"/>
          <p14:tracePt t="77806" x="5214938" y="6151563"/>
          <p14:tracePt t="77822" x="5122863" y="6151563"/>
          <p14:tracePt t="77839" x="5000625" y="6151563"/>
          <p14:tracePt t="77872" x="4829175" y="6151563"/>
          <p14:tracePt t="77873" x="4637088" y="6151563"/>
          <p14:tracePt t="77889" x="4451350" y="6151563"/>
          <p14:tracePt t="77906" x="4243388" y="6151563"/>
          <p14:tracePt t="77923" x="4071938" y="6151563"/>
          <p14:tracePt t="77923" x="3979863" y="6151563"/>
          <p14:tracePt t="77941" x="3894138" y="6151563"/>
          <p14:tracePt t="77955" x="3651250" y="6151563"/>
          <p14:tracePt t="77973" x="3465513" y="6151563"/>
          <p14:tracePt t="77989" x="3257550" y="6151563"/>
          <p14:tracePt t="78006" x="3000375" y="6151563"/>
          <p14:tracePt t="78023" x="2771775" y="6122988"/>
          <p14:tracePt t="78038" x="2565400" y="6094413"/>
          <p14:tracePt t="78056" x="2414588" y="6057900"/>
          <p14:tracePt t="78072" x="2343150" y="6051550"/>
          <p14:tracePt t="78089" x="2286000" y="6022975"/>
          <p14:tracePt t="78105" x="2171700" y="5957888"/>
          <p14:tracePt t="78122" x="2071688" y="5908675"/>
          <p14:tracePt t="78139" x="1951038" y="5822950"/>
          <p14:tracePt t="78155" x="1765300" y="5643563"/>
          <p14:tracePt t="78172" x="1671638" y="5472113"/>
          <p14:tracePt t="78189" x="1565275" y="5314950"/>
          <p14:tracePt t="78206" x="1485900" y="5137150"/>
          <p14:tracePt t="78222" x="1428750" y="4986338"/>
          <p14:tracePt t="78239" x="1379538" y="4865688"/>
          <p14:tracePt t="78256" x="1328738" y="4694238"/>
          <p14:tracePt t="78272" x="1285875" y="4494213"/>
          <p14:tracePt t="78288" x="1257300" y="4200525"/>
          <p14:tracePt t="78305" x="1236663" y="3929063"/>
          <p14:tracePt t="78322" x="1236663" y="3686175"/>
          <p14:tracePt t="78338" x="1279525" y="3494088"/>
          <p14:tracePt t="78338" x="1322388" y="3414713"/>
          <p14:tracePt t="78357" x="1408113" y="3294063"/>
          <p14:tracePt t="78372" x="1543050" y="3179763"/>
          <p14:tracePt t="78389" x="1736725" y="3043238"/>
          <p14:tracePt t="78404" x="1957388" y="2879725"/>
          <p14:tracePt t="78423" x="2165350" y="2693988"/>
          <p14:tracePt t="78438" x="2293938" y="2586038"/>
          <p14:tracePt t="78455" x="2365375" y="2508250"/>
          <p14:tracePt t="78471" x="2428875" y="2465388"/>
          <p14:tracePt t="78488" x="2457450" y="2443163"/>
          <p14:tracePt t="78505" x="2514600" y="2414588"/>
          <p14:tracePt t="78522" x="2679700" y="2365375"/>
          <p14:tracePt t="78539" x="2908300" y="2293938"/>
          <p14:tracePt t="78555" x="3243263" y="2257425"/>
          <p14:tracePt t="78573" x="3436938" y="2228850"/>
          <p14:tracePt t="78589" x="3629025" y="2214563"/>
          <p14:tracePt t="78605" x="3800475" y="2214563"/>
          <p14:tracePt t="78622" x="4008438" y="2208213"/>
          <p14:tracePt t="78638" x="4265613" y="2193925"/>
          <p14:tracePt t="78655" x="4471988" y="2193925"/>
          <p14:tracePt t="78672" x="4679950" y="2193925"/>
          <p14:tracePt t="78689" x="4851400" y="2193925"/>
          <p14:tracePt t="78705" x="5043488" y="2193925"/>
          <p14:tracePt t="78722" x="5180013" y="2193925"/>
          <p14:tracePt t="78738" x="5357813" y="2193925"/>
          <p14:tracePt t="78755" x="5551488" y="2236788"/>
          <p14:tracePt t="78772" x="5722938" y="2251075"/>
          <p14:tracePt t="78788" x="5880100" y="2279650"/>
          <p14:tracePt t="78805" x="5937250" y="2293938"/>
          <p14:tracePt t="78822" x="5994400" y="2300288"/>
          <p14:tracePt t="78838" x="6051550" y="2328863"/>
          <p14:tracePt t="78855" x="6129338" y="2351088"/>
          <p14:tracePt t="78872" x="6229350" y="2386013"/>
          <p14:tracePt t="78888" x="6351588" y="2443163"/>
          <p14:tracePt t="78905" x="6465888" y="2514600"/>
          <p14:tracePt t="78921" x="6643688" y="2651125"/>
          <p14:tracePt t="78938" x="6780213" y="2765425"/>
          <p14:tracePt t="78955" x="6923088" y="2894013"/>
          <p14:tracePt t="78972" x="7023100" y="3014663"/>
          <p14:tracePt t="78972" x="7072313" y="3079750"/>
          <p14:tracePt t="78989" x="7129463" y="3194050"/>
          <p14:tracePt t="79004" x="7200900" y="3314700"/>
          <p14:tracePt t="79022" x="7265988" y="3451225"/>
          <p14:tracePt t="79038" x="7323138" y="3565525"/>
          <p14:tracePt t="79055" x="7366000" y="3636963"/>
          <p14:tracePt t="79071" x="7372350" y="3714750"/>
          <p14:tracePt t="79088" x="7423150" y="3814763"/>
          <p14:tracePt t="79104" x="7458075" y="3951288"/>
          <p14:tracePt t="79120" x="7480300" y="4057650"/>
          <p14:tracePt t="79138" x="7500938" y="4171950"/>
          <p14:tracePt t="79154" x="7508875" y="4237038"/>
          <p14:tracePt t="79154" x="7508875" y="4279900"/>
          <p14:tracePt t="79172" x="7508875" y="4314825"/>
          <p14:tracePt t="79188" x="7508875" y="4371975"/>
          <p14:tracePt t="79188" x="7508875" y="4422775"/>
          <p14:tracePt t="79205" x="7480300" y="4551363"/>
          <p14:tracePt t="79221" x="7443788" y="4694238"/>
          <p14:tracePt t="79238" x="7423150" y="4837113"/>
          <p14:tracePt t="79254" x="7400925" y="4937125"/>
          <p14:tracePt t="79270" x="7366000" y="5037138"/>
          <p14:tracePt t="79287" x="7323138" y="5137150"/>
          <p14:tracePt t="79303" x="7258050" y="5222875"/>
          <p14:tracePt t="79320" x="7172325" y="5343525"/>
          <p14:tracePt t="79337" x="7086600" y="5437188"/>
          <p14:tracePt t="79354" x="7015163" y="5486400"/>
          <p14:tracePt t="79370" x="6965950" y="5508625"/>
          <p14:tracePt t="79387" x="6900863" y="5543550"/>
          <p14:tracePt t="79403" x="6808788" y="5586413"/>
          <p14:tracePt t="79420" x="6708775" y="5608638"/>
          <p14:tracePt t="79437" x="6615113" y="5637213"/>
          <p14:tracePt t="79454" x="6543675" y="5657850"/>
          <p14:tracePt t="79471" x="6423025" y="5665788"/>
          <p14:tracePt t="79487" x="6280150" y="5694363"/>
          <p14:tracePt t="79504" x="6086475" y="5708650"/>
          <p14:tracePt t="79520" x="5880100" y="5729288"/>
          <p14:tracePt t="79538" x="5665788" y="5772150"/>
          <p14:tracePt t="79553" x="5457825" y="5794375"/>
          <p14:tracePt t="79570" x="5280025" y="5822950"/>
          <p14:tracePt t="79586" x="5086350" y="5851525"/>
          <p14:tracePt t="79603" x="4786313" y="5900738"/>
          <p14:tracePt t="79621" x="4594225" y="5915025"/>
          <p14:tracePt t="79636" x="4414838" y="5951538"/>
          <p14:tracePt t="79654" x="4279900" y="5965825"/>
          <p14:tracePt t="79669" x="4165600" y="5980113"/>
          <p14:tracePt t="79688" x="4057650" y="5986463"/>
          <p14:tracePt t="79703" x="3886200" y="5986463"/>
          <p14:tracePt t="79721" x="3614738" y="5986463"/>
          <p14:tracePt t="79737" x="3322638" y="5986463"/>
          <p14:tracePt t="79753" x="3014663" y="5986463"/>
          <p14:tracePt t="79770" x="2757488" y="5980113"/>
          <p14:tracePt t="79786" x="2565400" y="5943600"/>
          <p14:tracePt t="79803" x="2343150" y="5880100"/>
          <p14:tracePt t="79820" x="2265363" y="5857875"/>
          <p14:tracePt t="79836" x="2165350" y="5829300"/>
          <p14:tracePt t="79853" x="2085975" y="5808663"/>
          <p14:tracePt t="79870" x="2014538" y="5765800"/>
          <p14:tracePt t="79886" x="1893888" y="5672138"/>
          <p14:tracePt t="79903" x="1800225" y="5514975"/>
          <p14:tracePt t="79919" x="1743075" y="5286375"/>
          <p14:tracePt t="79936" x="1679575" y="5008563"/>
          <p14:tracePt t="79954" x="1608138" y="4779963"/>
          <p14:tracePt t="79970" x="1571625" y="4565650"/>
          <p14:tracePt t="79988" x="1543050" y="4371975"/>
          <p14:tracePt t="80003" x="1528763" y="4229100"/>
          <p14:tracePt t="80003" x="1528763" y="4157663"/>
          <p14:tracePt t="80021" x="1508125" y="4114800"/>
          <p14:tracePt t="80036" x="1508125" y="3871913"/>
          <p14:tracePt t="80053" x="1508125" y="3686175"/>
          <p14:tracePt t="80070" x="1508125" y="3443288"/>
          <p14:tracePt t="80086" x="1508125" y="3257550"/>
          <p14:tracePt t="80102" x="1508125" y="3079750"/>
          <p14:tracePt t="80119" x="1508125" y="2979738"/>
          <p14:tracePt t="80136" x="1522413" y="2886075"/>
          <p14:tracePt t="80152" x="1579563" y="2822575"/>
          <p14:tracePt t="80170" x="1628775" y="2751138"/>
          <p14:tracePt t="80186" x="1708150" y="2693988"/>
          <p14:tracePt t="80204" x="1857375" y="2636838"/>
          <p14:tracePt t="80220" x="2093913" y="2565400"/>
          <p14:tracePt t="80236" x="2379663" y="2471738"/>
          <p14:tracePt t="80254" x="2565400" y="2393950"/>
          <p14:tracePt t="80269" x="2671763" y="2371725"/>
          <p14:tracePt t="80286" x="2765425" y="2343150"/>
          <p14:tracePt t="80302" x="2828925" y="2328863"/>
          <p14:tracePt t="80320" x="2928938" y="2300288"/>
          <p14:tracePt t="80336" x="3057525" y="2271713"/>
          <p14:tracePt t="80353" x="3228975" y="2271713"/>
          <p14:tracePt t="80369" x="3436938" y="2271713"/>
          <p14:tracePt t="80386" x="3657600" y="2271713"/>
          <p14:tracePt t="80402" x="3929063" y="2271713"/>
          <p14:tracePt t="80418" x="4200525" y="2271713"/>
          <p14:tracePt t="80418" x="4337050" y="2271713"/>
          <p14:tracePt t="80452" x="4579938" y="2271713"/>
          <p14:tracePt t="80453" x="4757738" y="2308225"/>
          <p14:tracePt t="80469" x="4965700" y="2336800"/>
          <p14:tracePt t="80486" x="5129213" y="2371725"/>
          <p14:tracePt t="80503" x="5308600" y="2400300"/>
          <p14:tracePt t="80519" x="5451475" y="2422525"/>
          <p14:tracePt t="80535" x="5572125" y="2436813"/>
          <p14:tracePt t="80552" x="5700713" y="2457450"/>
          <p14:tracePt t="80569" x="5815013" y="2493963"/>
          <p14:tracePt t="80585" x="5929313" y="2514600"/>
          <p14:tracePt t="80601" x="5986463" y="2543175"/>
          <p14:tracePt t="80619" x="6015038" y="2543175"/>
          <p14:tracePt t="80635" x="6022975" y="2543175"/>
          <p14:tracePt t="81028" x="6029325" y="2551113"/>
          <p14:tracePt t="82284" x="5994400" y="2579688"/>
          <p14:tracePt t="82292" x="5886450" y="2622550"/>
          <p14:tracePt t="82300" x="5829300" y="2636838"/>
          <p14:tracePt t="82300" x="5808663" y="2636838"/>
          <p14:tracePt t="82317" x="5780088" y="2643188"/>
          <p14:tracePt t="82333" x="5722938" y="2665413"/>
          <p14:tracePt t="82350" x="5629275" y="2700338"/>
          <p14:tracePt t="82366" x="5522913" y="2722563"/>
          <p14:tracePt t="82382" x="5357813" y="2771775"/>
          <p14:tracePt t="82400" x="5208588" y="2808288"/>
          <p14:tracePt t="82416" x="5000625" y="2836863"/>
          <p14:tracePt t="82433" x="4794250" y="2851150"/>
          <p14:tracePt t="82449" x="4629150" y="2886075"/>
          <p14:tracePt t="82466" x="4451350" y="2900363"/>
          <p14:tracePt t="82482" x="4271963" y="2936875"/>
          <p14:tracePt t="82499" x="3908425" y="3028950"/>
          <p14:tracePt t="82517" x="3629025" y="3086100"/>
          <p14:tracePt t="82533" x="3365500" y="3100388"/>
          <p14:tracePt t="82549" x="3157538" y="3143250"/>
          <p14:tracePt t="82566" x="2979738" y="3165475"/>
          <p14:tracePt t="82583" x="2808288" y="3179763"/>
          <p14:tracePt t="82599" x="2671763" y="3214688"/>
          <p14:tracePt t="82616" x="2565400" y="3228975"/>
          <p14:tracePt t="82632" x="2457450" y="3236913"/>
          <p14:tracePt t="82649" x="2343150" y="3257550"/>
          <p14:tracePt t="82665" x="2185988" y="3286125"/>
          <p14:tracePt t="82682" x="2008188" y="3322638"/>
          <p14:tracePt t="82699" x="1828800" y="3365500"/>
          <p14:tracePt t="82715" x="1608138" y="3408363"/>
          <p14:tracePt t="82733" x="1550988" y="3422650"/>
          <p14:tracePt t="82748" x="1528763" y="3422650"/>
          <p14:tracePt t="82766" x="1514475" y="3422650"/>
          <p14:tracePt t="82782" x="1465263" y="3451225"/>
          <p14:tracePt t="82798" x="1436688" y="3451225"/>
          <p14:tracePt t="82816" x="1385888" y="3465513"/>
          <p14:tracePt t="82832" x="1371600" y="3465513"/>
          <p14:tracePt t="82850" x="1357313" y="3486150"/>
          <p14:tracePt t="83332" x="1385888" y="3479800"/>
          <p14:tracePt t="83340" x="1393825" y="3479800"/>
          <p14:tracePt t="83348" x="1400175" y="3479800"/>
          <p14:tracePt t="83350" x="1428750" y="3465513"/>
          <p14:tracePt t="83365" x="1479550" y="3429000"/>
          <p14:tracePt t="83381" x="1493838" y="3394075"/>
          <p14:tracePt t="83399" x="1522413" y="3336925"/>
          <p14:tracePt t="83413" x="1543050" y="3286125"/>
          <p14:tracePt t="83432" x="1593850" y="3200400"/>
          <p14:tracePt t="83448" x="1679575" y="3108325"/>
          <p14:tracePt t="83465" x="1728788" y="3051175"/>
          <p14:tracePt t="83481" x="1751013" y="3008313"/>
          <p14:tracePt t="83498" x="1793875" y="2979738"/>
          <p14:tracePt t="83515" x="1843088" y="2936875"/>
          <p14:tracePt t="83531" x="1971675" y="2828925"/>
          <p14:tracePt t="83548" x="2071688" y="2786063"/>
          <p14:tracePt t="83565" x="2185988" y="2751138"/>
          <p14:tracePt t="83582" x="2243138" y="2722563"/>
          <p14:tracePt t="83599" x="2271713" y="2714625"/>
          <p14:tracePt t="83724" x="2271713" y="2722563"/>
          <p14:tracePt t="83732" x="2257425" y="2728913"/>
          <p14:tracePt t="83746" x="2228850" y="2728913"/>
          <p14:tracePt t="83748" x="2085975" y="2728913"/>
          <p14:tracePt t="83748" x="1993900" y="2728913"/>
          <p14:tracePt t="83765" x="1828800" y="2665413"/>
          <p14:tracePt t="83781" x="1722438" y="2593975"/>
          <p14:tracePt t="83797" x="1657350" y="2528888"/>
          <p14:tracePt t="83814" x="1657350" y="2486025"/>
          <p14:tracePt t="83831" x="1657350" y="2436813"/>
          <p14:tracePt t="83848" x="1679575" y="2379663"/>
          <p14:tracePt t="83863" x="1708150" y="2365375"/>
          <p14:tracePt t="83916" x="1714500" y="2365375"/>
          <p14:tracePt t="83948" x="1722438" y="2400300"/>
          <p14:tracePt t="83956" x="1722438" y="2457450"/>
          <p14:tracePt t="83964" x="1722438" y="2471738"/>
          <p14:tracePt t="83972" x="1722438" y="2486025"/>
          <p14:tracePt t="84045" x="1765300" y="2500313"/>
          <p14:tracePt t="84059" x="1836738" y="2479675"/>
          <p14:tracePt t="84061" x="1908175" y="2479675"/>
          <p14:tracePt t="84064" x="2028825" y="2471738"/>
          <p14:tracePt t="84081" x="2122488" y="2471738"/>
          <p14:tracePt t="84097" x="2193925" y="2471738"/>
          <p14:tracePt t="84114" x="2279650" y="2471738"/>
          <p14:tracePt t="84131" x="2422525" y="2471738"/>
          <p14:tracePt t="84131" x="2522538" y="2471738"/>
          <p14:tracePt t="84149" x="2622550" y="2471738"/>
          <p14:tracePt t="84163" x="3071813" y="2471738"/>
          <p14:tracePt t="84181" x="3343275" y="2471738"/>
          <p14:tracePt t="84197" x="3600450" y="2471738"/>
          <p14:tracePt t="84214" x="3829050" y="2500313"/>
          <p14:tracePt t="84229" x="4014788" y="2500313"/>
          <p14:tracePt t="84247" x="4237038" y="2500313"/>
          <p14:tracePt t="84262" x="4414838" y="2500313"/>
          <p14:tracePt t="84280" x="4600575" y="2500313"/>
          <p14:tracePt t="84297" x="4822825" y="2500313"/>
          <p14:tracePt t="84314" x="4979988" y="2500313"/>
          <p14:tracePt t="84332" x="5122863" y="2500313"/>
          <p14:tracePt t="84348" x="5186363" y="2500313"/>
          <p14:tracePt t="84363" x="5294313" y="2493963"/>
          <p14:tracePt t="84381" x="5357813" y="2493963"/>
          <p14:tracePt t="84398" x="5437188" y="2493963"/>
          <p14:tracePt t="84413" x="5508625" y="2514600"/>
          <p14:tracePt t="84430" x="5529263" y="2522538"/>
          <p14:tracePt t="84447" x="5565775" y="2551113"/>
          <p14:tracePt t="84463" x="5614988" y="2593975"/>
          <p14:tracePt t="84480" x="5637213" y="2608263"/>
          <p14:tracePt t="84497" x="5708650" y="2636838"/>
          <p14:tracePt t="84514" x="5737225" y="2651125"/>
          <p14:tracePt t="84530" x="5757863" y="2671763"/>
          <p14:tracePt t="84547" x="5765800" y="2679700"/>
          <p14:tracePt t="84580" x="5772150" y="2679700"/>
          <p14:tracePt t="84597" x="5780088" y="2679700"/>
          <p14:tracePt t="84628" x="5786438" y="2679700"/>
          <p14:tracePt t="84636" x="5829300" y="2679700"/>
          <p14:tracePt t="84652" x="5972175" y="2679700"/>
          <p14:tracePt t="84663" x="6122988" y="2679700"/>
          <p14:tracePt t="84679" x="6337300" y="2686050"/>
          <p14:tracePt t="84697" x="6508750" y="2700338"/>
          <p14:tracePt t="84713" x="6615113" y="2714625"/>
          <p14:tracePt t="84730" x="6686550" y="2714625"/>
          <p14:tracePt t="84746" x="6708775" y="2714625"/>
          <p14:tracePt t="84763" x="6751638" y="2714625"/>
          <p14:tracePt t="84763" x="6786563" y="2714625"/>
          <p14:tracePt t="84780" x="6843713" y="2708275"/>
          <p14:tracePt t="84796" x="6886575" y="2693988"/>
          <p14:tracePt t="84813" x="6923088" y="2671763"/>
          <p14:tracePt t="84830" x="6994525" y="2622550"/>
          <p14:tracePt t="84847" x="7094538" y="2579688"/>
          <p14:tracePt t="84863" x="7165975" y="2528888"/>
          <p14:tracePt t="84880" x="7194550" y="2500313"/>
          <p14:tracePt t="84895" x="7208838" y="2486025"/>
          <p14:tracePt t="84988" x="7215188" y="2486025"/>
          <p14:tracePt t="84996" x="7215188" y="2557463"/>
          <p14:tracePt t="85004" x="7215188" y="2643188"/>
          <p14:tracePt t="85012" x="7215188" y="2743200"/>
          <p14:tracePt t="85020" x="7215188" y="3022600"/>
          <p14:tracePt t="85029" x="7215188" y="3343275"/>
          <p14:tracePt t="85046" x="7215188" y="3651250"/>
          <p14:tracePt t="85062" x="7215188" y="3908425"/>
          <p14:tracePt t="85079" x="7215188" y="4143375"/>
          <p14:tracePt t="85096" x="7223125" y="4300538"/>
          <p14:tracePt t="85112" x="7237413" y="4414838"/>
          <p14:tracePt t="85129" x="7237413" y="4522788"/>
          <p14:tracePt t="85146" x="7237413" y="4672013"/>
          <p14:tracePt t="85162" x="7237413" y="4814888"/>
          <p14:tracePt t="85179" x="7251700" y="4972050"/>
          <p14:tracePt t="85195" x="7272338" y="5137150"/>
          <p14:tracePt t="85213" x="7280275" y="5208588"/>
          <p14:tracePt t="85228" x="7280275" y="5300663"/>
          <p14:tracePt t="85245" x="7280275" y="5386388"/>
          <p14:tracePt t="85262" x="7280275" y="5494338"/>
          <p14:tracePt t="85278" x="7280275" y="5537200"/>
          <p14:tracePt t="85404" x="7272338" y="5557838"/>
          <p14:tracePt t="85420" x="7229475" y="5565775"/>
          <p14:tracePt t="85436" x="7200900" y="5572125"/>
          <p14:tracePt t="85436" x="7186613" y="5586413"/>
          <p14:tracePt t="85445" x="7086600" y="5608638"/>
          <p14:tracePt t="85461" x="6923088" y="5657850"/>
          <p14:tracePt t="85478" x="6757988" y="5708650"/>
          <p14:tracePt t="85494" x="6651625" y="5729288"/>
          <p14:tracePt t="85512" x="6551613" y="5757863"/>
          <p14:tracePt t="85528" x="6437313" y="5780088"/>
          <p14:tracePt t="85545" x="6315075" y="5794375"/>
          <p14:tracePt t="85561" x="6172200" y="5794375"/>
          <p14:tracePt t="85579" x="6015038" y="5794375"/>
          <p14:tracePt t="85579" x="5965825" y="5794375"/>
          <p14:tracePt t="85597" x="5894388" y="5794375"/>
          <p14:tracePt t="85612" x="5765800" y="5794375"/>
          <p14:tracePt t="85629" x="5700713" y="5794375"/>
          <p14:tracePt t="85645" x="5657850" y="5794375"/>
          <p14:tracePt t="85662" x="5622925" y="5794375"/>
          <p14:tracePt t="85678" x="5614988" y="5794375"/>
          <p14:tracePt t="85695" x="5594350" y="5794375"/>
          <p14:tracePt t="85711" x="5572125" y="5794375"/>
          <p14:tracePt t="85728" x="5472113" y="5815013"/>
          <p14:tracePt t="85744" x="5286375" y="5829300"/>
          <p14:tracePt t="85761" x="5008563" y="5829300"/>
          <p14:tracePt t="85778" x="4665663" y="5843588"/>
          <p14:tracePt t="85794" x="4394200" y="5857875"/>
          <p14:tracePt t="85812" x="4171950" y="5857875"/>
          <p14:tracePt t="85828" x="3779838" y="5857875"/>
          <p14:tracePt t="85845" x="3436938" y="5857875"/>
          <p14:tracePt t="85861" x="3057525" y="5857875"/>
          <p14:tracePt t="85878" x="2686050" y="5800725"/>
          <p14:tracePt t="85895" x="2400300" y="5743575"/>
          <p14:tracePt t="85911" x="2314575" y="5743575"/>
          <p14:tracePt t="85928" x="2279650" y="5737225"/>
          <p14:tracePt t="85944" x="2257425" y="5737225"/>
          <p14:tracePt t="85961" x="2243138" y="5737225"/>
          <p14:tracePt t="85977" x="2236788" y="5737225"/>
          <p14:tracePt t="86012" x="2228850" y="5737225"/>
          <p14:tracePt t="86084" x="2200275" y="5737225"/>
          <p14:tracePt t="86092" x="2171700" y="5737225"/>
          <p14:tracePt t="86100" x="2128838" y="5737225"/>
          <p14:tracePt t="86111" x="2100263" y="5737225"/>
          <p14:tracePt t="87868" x="2114550" y="5729288"/>
          <p14:tracePt t="87988" x="2128838" y="5729288"/>
          <p14:tracePt t="88092" x="2136775" y="5729288"/>
          <p14:tracePt t="88100" x="2143125" y="5722938"/>
          <p14:tracePt t="88228" x="2151063" y="5722938"/>
          <p14:tracePt t="88236" x="2157413" y="5715000"/>
          <p14:tracePt t="88252" x="2165350" y="5708650"/>
          <p14:tracePt t="88291" x="2171700" y="5708650"/>
          <p14:tracePt t="88300" x="2179638" y="5708650"/>
          <p14:tracePt t="88308" x="2185988" y="5700713"/>
          <p14:tracePt t="88316" x="2222500" y="5700713"/>
          <p14:tracePt t="88324" x="2251075" y="5694363"/>
          <p14:tracePt t="88341" x="2293938" y="5694363"/>
          <p14:tracePt t="88357" x="2328863" y="5694363"/>
          <p14:tracePt t="88375" x="2386013" y="5694363"/>
          <p14:tracePt t="88390" x="2428875" y="5694363"/>
          <p14:tracePt t="88407" x="2493963" y="5694363"/>
          <p14:tracePt t="88424" x="2571750" y="5694363"/>
          <p14:tracePt t="88441" x="2693988" y="5708650"/>
          <p14:tracePt t="88457" x="2771775" y="5708650"/>
          <p14:tracePt t="88473" x="2879725" y="5708650"/>
          <p14:tracePt t="88491" x="3014663" y="5708650"/>
          <p14:tracePt t="88507" x="3136900" y="5708650"/>
          <p14:tracePt t="88507" x="3179763" y="5708650"/>
          <p14:tracePt t="88524" x="3257550" y="5708650"/>
          <p14:tracePt t="88540" x="3308350" y="5708650"/>
          <p14:tracePt t="88557" x="3351213" y="5708650"/>
          <p14:tracePt t="88573" x="3414713" y="5708650"/>
          <p14:tracePt t="88591" x="3486150" y="5708650"/>
          <p14:tracePt t="88606" x="3529013" y="5708650"/>
          <p14:tracePt t="88623" x="3536950" y="5708650"/>
          <p14:tracePt t="88764" x="3543300" y="5708650"/>
          <p14:tracePt t="88776" x="3579813" y="5708650"/>
          <p14:tracePt t="88776" x="3643313" y="5708650"/>
          <p14:tracePt t="88790" x="3743325" y="5708650"/>
          <p14:tracePt t="88806" x="3922713" y="5700713"/>
          <p14:tracePt t="88823" x="4043363" y="5700713"/>
          <p14:tracePt t="88839" x="4186238" y="5700713"/>
          <p14:tracePt t="88857" x="4265613" y="5700713"/>
          <p14:tracePt t="88873" x="4343400" y="5694363"/>
          <p14:tracePt t="88891" x="4422775" y="5694363"/>
          <p14:tracePt t="88906" x="4494213" y="5694363"/>
          <p14:tracePt t="88923" x="4651375" y="5694363"/>
          <p14:tracePt t="88941" x="4757738" y="5694363"/>
          <p14:tracePt t="88956" x="4865688" y="5694363"/>
          <p14:tracePt t="88973" x="4943475" y="5694363"/>
          <p14:tracePt t="88989" x="5014913" y="5657850"/>
          <p14:tracePt t="89007" x="5065713" y="5657850"/>
          <p14:tracePt t="89023" x="5157788" y="5657850"/>
          <p14:tracePt t="89040" x="5265738" y="5657850"/>
          <p14:tracePt t="89056" x="5386388" y="5657850"/>
          <p14:tracePt t="89073" x="5543550" y="5665788"/>
          <p14:tracePt t="89089" x="5672138" y="5680075"/>
          <p14:tracePt t="89106" x="5808663" y="5680075"/>
          <p14:tracePt t="89122" x="5929313" y="5680075"/>
          <p14:tracePt t="89140" x="6094413" y="5680075"/>
          <p14:tracePt t="89158" x="6186488" y="5686425"/>
          <p14:tracePt t="89173" x="6265863" y="5708650"/>
          <p14:tracePt t="89190" x="6337300" y="5708650"/>
          <p14:tracePt t="89207" x="6472238" y="5708650"/>
          <p14:tracePt t="89224" x="6580188" y="5708650"/>
          <p14:tracePt t="89240" x="6672263" y="5708650"/>
          <p14:tracePt t="89256" x="6737350" y="5708650"/>
          <p14:tracePt t="89273" x="6815138" y="5708650"/>
          <p14:tracePt t="89290" x="6872288" y="5708650"/>
          <p14:tracePt t="89307" x="6929438" y="5694363"/>
          <p14:tracePt t="89323" x="6972300" y="5686425"/>
          <p14:tracePt t="89365" x="6986588" y="5686425"/>
          <p14:tracePt t="89368" x="6994525" y="5686425"/>
          <p14:tracePt t="89390" x="7008813" y="5686425"/>
          <p14:tracePt t="89390" x="7051675" y="5665788"/>
          <p14:tracePt t="89407" x="7072313" y="5665788"/>
          <p14:tracePt t="89423" x="7080250" y="5657850"/>
          <p14:tracePt t="89613" x="7086600" y="5651500"/>
          <p14:tracePt t="89620" x="7094538" y="5637213"/>
          <p14:tracePt t="89620" x="7100888" y="5608638"/>
          <p14:tracePt t="89639" x="7123113" y="5594350"/>
          <p14:tracePt t="89639" x="7137400" y="5543550"/>
          <p14:tracePt t="89656" x="7137400" y="5500688"/>
          <p14:tracePt t="89674" x="7165975" y="5457825"/>
          <p14:tracePt t="89689" x="7172325" y="5422900"/>
          <p14:tracePt t="89706" x="7172325" y="5400675"/>
          <p14:tracePt t="89722" x="7180263" y="5380038"/>
          <p14:tracePt t="89722" x="7180263" y="5372100"/>
          <p14:tracePt t="89741" x="7180263" y="5365750"/>
          <p14:tracePt t="89755" x="7194550" y="5329238"/>
          <p14:tracePt t="89773" x="7194550" y="5294313"/>
          <p14:tracePt t="89790" x="7215188" y="5237163"/>
          <p14:tracePt t="89805" x="7215188" y="5200650"/>
          <p14:tracePt t="89823" x="7215188" y="5180013"/>
          <p14:tracePt t="89838" x="7215188" y="5151438"/>
          <p14:tracePt t="89857" x="7215188" y="5114925"/>
          <p14:tracePt t="89872" x="7215188" y="5072063"/>
          <p14:tracePt t="89889" x="7215188" y="5057775"/>
          <p14:tracePt t="89906" x="7215188" y="5043488"/>
          <p14:tracePt t="89922" x="7215188" y="5029200"/>
          <p14:tracePt t="89965" x="7215188" y="5000625"/>
          <p14:tracePt t="89973" x="7215188" y="4994275"/>
          <p14:tracePt t="89980" x="7208838" y="4979988"/>
          <p14:tracePt t="89989" x="7208838" y="4965700"/>
          <p14:tracePt t="90006" x="7200900" y="4957763"/>
          <p14:tracePt t="90060" x="7200900" y="4951413"/>
          <p14:tracePt t="90068" x="7200900" y="4943475"/>
          <p14:tracePt t="90084" x="7200900" y="4922838"/>
          <p14:tracePt t="90116" x="7194550" y="4914900"/>
          <p14:tracePt t="90292" x="7194550" y="4908550"/>
          <p14:tracePt t="90356" x="7186613" y="4900613"/>
          <p14:tracePt t="90372" x="7180263" y="4900613"/>
          <p14:tracePt t="90380" x="7172325" y="4900613"/>
          <p14:tracePt t="90396" x="7151688" y="4914900"/>
          <p14:tracePt t="90407" x="7137400" y="4914900"/>
          <p14:tracePt t="90421" x="7123113" y="4922838"/>
          <p14:tracePt t="90437" x="7108825" y="4922838"/>
          <p14:tracePt t="90455" x="7100888" y="4922838"/>
          <p14:tracePt t="90471" x="7086600" y="4929188"/>
          <p14:tracePt t="90488" x="7058025" y="4937125"/>
          <p14:tracePt t="90532" x="7051675" y="4937125"/>
          <p14:tracePt t="90549" x="7037388" y="4937125"/>
          <p14:tracePt t="90555" x="7029450" y="4937125"/>
          <p14:tracePt t="90571" x="7023100" y="4937125"/>
          <p14:tracePt t="90571" x="6958013" y="4943475"/>
          <p14:tracePt t="90588" x="6943725" y="4951413"/>
          <p14:tracePt t="90588" x="6937375" y="4951413"/>
          <p14:tracePt t="90605" x="6900863" y="4951413"/>
          <p14:tracePt t="90621" x="6858000" y="4965700"/>
          <p14:tracePt t="90638" x="6815138" y="4965700"/>
          <p14:tracePt t="90654" x="6786563" y="4965700"/>
          <p14:tracePt t="90671" x="6751638" y="4972050"/>
          <p14:tracePt t="90688" x="6729413" y="4972050"/>
          <p14:tracePt t="90705" x="6672263" y="4972050"/>
          <p14:tracePt t="90721" x="6629400" y="4972050"/>
          <p14:tracePt t="90738" x="6565900" y="4972050"/>
          <p14:tracePt t="90755" x="6523038" y="4972050"/>
          <p14:tracePt t="90770" x="6500813" y="4972050"/>
          <p14:tracePt t="90788" x="6480175" y="4972050"/>
          <p14:tracePt t="90804" x="6472238" y="4972050"/>
          <p14:tracePt t="90844" x="6465888" y="4972050"/>
          <p14:tracePt t="90845" x="6457950" y="4972050"/>
          <p14:tracePt t="90854" x="6443663" y="4972050"/>
          <p14:tracePt t="90916" x="6437313" y="4972050"/>
          <p14:tracePt t="90924" x="6429375" y="4972050"/>
          <p14:tracePt t="90956" x="6423025" y="4972050"/>
          <p14:tracePt t="90963" x="6408738" y="4972050"/>
          <p14:tracePt t="90972" x="6400800" y="4972050"/>
          <p14:tracePt t="90980" x="6394450" y="4965700"/>
          <p14:tracePt t="91044" x="6386513" y="4957763"/>
          <p14:tracePt t="91060" x="6380163" y="4951413"/>
          <p14:tracePt t="91076" x="6372225" y="4943475"/>
          <p14:tracePt t="91108" x="6357938" y="4922838"/>
          <p14:tracePt t="91116" x="6351588" y="4914900"/>
          <p14:tracePt t="91135" x="6337300" y="4908550"/>
          <p14:tracePt t="91153" x="6329363" y="4900613"/>
          <p14:tracePt t="91154" x="6315075" y="4886325"/>
          <p14:tracePt t="91170" x="6308725" y="4872038"/>
          <p14:tracePt t="91212" x="6300788" y="4857750"/>
          <p14:tracePt t="91220" x="6272213" y="4829175"/>
          <p14:tracePt t="91229" x="6265863" y="4822825"/>
          <p14:tracePt t="91237" x="6243638" y="4800600"/>
          <p14:tracePt t="91253" x="6237288" y="4794250"/>
          <p14:tracePt t="91270" x="6215063" y="4757738"/>
          <p14:tracePt t="91286" x="6200775" y="4743450"/>
          <p14:tracePt t="91303" x="6186488" y="4729163"/>
          <p14:tracePt t="91356" x="6180138" y="4722813"/>
          <p14:tracePt t="91388" x="6180138" y="4714875"/>
          <p14:tracePt t="91402" x="6180138" y="4700588"/>
          <p14:tracePt t="91404" x="6180138" y="4679950"/>
          <p14:tracePt t="91419" x="6208713" y="4629150"/>
          <p14:tracePt t="91436" x="6215063" y="4608513"/>
          <p14:tracePt t="91453" x="6237288" y="4594225"/>
          <p14:tracePt t="91470" x="6243638" y="4586288"/>
          <p14:tracePt t="91487" x="6257925" y="4565650"/>
          <p14:tracePt t="91503" x="6294438" y="4551363"/>
          <p14:tracePt t="91521" x="6323013" y="4543425"/>
          <p14:tracePt t="91536" x="6357938" y="4543425"/>
          <p14:tracePt t="91553" x="6400800" y="4522788"/>
          <p14:tracePt t="91570" x="6457950" y="4514850"/>
          <p14:tracePt t="91585" x="6472238" y="4514850"/>
          <p14:tracePt t="91603" x="6508750" y="4514850"/>
          <p14:tracePt t="91619" x="6537325" y="4508500"/>
          <p14:tracePt t="91636" x="6543675" y="4508500"/>
          <p14:tracePt t="91652" x="6580188" y="4494213"/>
          <p14:tracePt t="91669" x="6608763" y="4494213"/>
          <p14:tracePt t="91685" x="6623050" y="4494213"/>
          <p14:tracePt t="91702" x="6657975" y="4479925"/>
          <p14:tracePt t="91719" x="6680200" y="4479925"/>
          <p14:tracePt t="91736" x="6715125" y="4479925"/>
          <p14:tracePt t="91753" x="6780213" y="4479925"/>
          <p14:tracePt t="91770" x="6794500" y="4479925"/>
          <p14:tracePt t="91821" x="6800850" y="4479925"/>
          <p14:tracePt t="91828" x="6808788" y="4479925"/>
          <p14:tracePt t="91836" x="6815138" y="4479925"/>
          <p14:tracePt t="91844" x="6837363" y="4486275"/>
          <p14:tracePt t="91853" x="6880225" y="4500563"/>
          <p14:tracePt t="91870" x="6923088" y="4529138"/>
          <p14:tracePt t="91886" x="6958013" y="4543425"/>
          <p14:tracePt t="91902" x="6980238" y="4565650"/>
          <p14:tracePt t="91919" x="7000875" y="4572000"/>
          <p14:tracePt t="91964" x="7008813" y="4586288"/>
          <p14:tracePt t="91972" x="7029450" y="4600575"/>
          <p14:tracePt t="91980" x="7080250" y="4629150"/>
          <p14:tracePt t="91996" x="7108825" y="4657725"/>
          <p14:tracePt t="92003" x="7129463" y="4672013"/>
          <p14:tracePt t="92019" x="7151688" y="4686300"/>
          <p14:tracePt t="92035" x="7158038" y="4694238"/>
          <p14:tracePt t="92101" x="7158038" y="4722813"/>
          <p14:tracePt t="92108" x="7158038" y="4729163"/>
          <p14:tracePt t="92114" x="7172325" y="4743450"/>
          <p14:tracePt t="92123" x="7172325" y="4751388"/>
          <p14:tracePt t="92135" x="7172325" y="4757738"/>
          <p14:tracePt t="92153" x="7172325" y="4786313"/>
          <p14:tracePt t="92168" x="7165975" y="4794250"/>
          <p14:tracePt t="92185" x="7129463" y="4808538"/>
          <p14:tracePt t="92202" x="7115175" y="4822825"/>
          <p14:tracePt t="92219" x="7100888" y="4822825"/>
          <p14:tracePt t="92219" x="7086600" y="4829175"/>
          <p14:tracePt t="92237" x="7065963" y="4829175"/>
          <p14:tracePt t="92252" x="7029450" y="4843463"/>
          <p14:tracePt t="92269" x="7015163" y="4843463"/>
          <p14:tracePt t="92285" x="6980238" y="4857750"/>
          <p14:tracePt t="92302" x="6951663" y="4865688"/>
          <p14:tracePt t="92319" x="6929438" y="4872038"/>
          <p14:tracePt t="92335" x="6900863" y="4872038"/>
          <p14:tracePt t="92352" x="6865938" y="4872038"/>
          <p14:tracePt t="92368" x="6843713" y="4872038"/>
          <p14:tracePt t="92385" x="6780213" y="4872038"/>
          <p14:tracePt t="92402" x="6737350" y="4872038"/>
          <p14:tracePt t="92418" x="6680200" y="4872038"/>
          <p14:tracePt t="92435" x="6637338" y="4872038"/>
          <p14:tracePt t="92451" x="6580188" y="4872038"/>
          <p14:tracePt t="92468" x="6529388" y="4872038"/>
          <p14:tracePt t="92486" x="6508750" y="4872038"/>
          <p14:tracePt t="92501" x="6494463" y="4872038"/>
          <p14:tracePt t="92518" x="6472238" y="4872038"/>
          <p14:tracePt t="92534" x="6451600" y="4872038"/>
          <p14:tracePt t="92551" x="6429375" y="4886325"/>
          <p14:tracePt t="92568" x="6415088" y="4886325"/>
          <p14:tracePt t="92584" x="6380163" y="4886325"/>
          <p14:tracePt t="92602" x="6329363" y="4886325"/>
          <p14:tracePt t="92617" x="6237288" y="4829175"/>
          <p14:tracePt t="92635" x="6165850" y="4779963"/>
          <p14:tracePt t="92651" x="6143625" y="4757738"/>
          <p14:tracePt t="92668" x="6137275" y="4737100"/>
          <p14:tracePt t="92685" x="6137275" y="4700588"/>
          <p14:tracePt t="92700" x="6143625" y="4657725"/>
          <p14:tracePt t="92717" x="6200775" y="4572000"/>
          <p14:tracePt t="92735" x="6243638" y="4500563"/>
          <p14:tracePt t="92752" x="6272213" y="4443413"/>
          <p14:tracePt t="92768" x="6294438" y="4429125"/>
          <p14:tracePt t="92785" x="6329363" y="4408488"/>
          <p14:tracePt t="92801" x="6400800" y="4379913"/>
          <p14:tracePt t="92817" x="6472238" y="4337050"/>
          <p14:tracePt t="92834" x="6543675" y="4300538"/>
          <p14:tracePt t="92851" x="6594475" y="4286250"/>
          <p14:tracePt t="92851" x="6623050" y="4265613"/>
          <p14:tracePt t="92868" x="6665913" y="4251325"/>
          <p14:tracePt t="92884" x="6751638" y="4208463"/>
          <p14:tracePt t="92901" x="6837363" y="4186238"/>
          <p14:tracePt t="92917" x="6880225" y="4157663"/>
          <p14:tracePt t="92934" x="6894513" y="4137025"/>
          <p14:tracePt t="92951" x="6894513" y="4065588"/>
          <p14:tracePt t="92968" x="6894513" y="3951288"/>
          <p14:tracePt t="92983" x="6894513" y="3843338"/>
          <p14:tracePt t="93001" x="6858000" y="3743325"/>
          <p14:tracePt t="93017" x="6815138" y="3686175"/>
          <p14:tracePt t="93034" x="6800850" y="3636963"/>
          <p14:tracePt t="93051" x="6780213" y="3594100"/>
          <p14:tracePt t="93067" x="6772275" y="3579813"/>
          <p14:tracePt t="93085" x="6772275" y="3571875"/>
          <p14:tracePt t="93100" x="6751638" y="3557588"/>
          <p14:tracePt t="93117" x="6729413" y="3529013"/>
          <p14:tracePt t="93133" x="6700838" y="3514725"/>
          <p14:tracePt t="93150" x="6665913" y="3486150"/>
          <p14:tracePt t="93167" x="6651625" y="3479800"/>
          <p14:tracePt t="93183" x="6643688" y="3471863"/>
          <p14:tracePt t="93200" x="6629400" y="3465513"/>
          <p14:tracePt t="93216" x="6586538" y="3451225"/>
          <p14:tracePt t="93234" x="6565900" y="3443288"/>
          <p14:tracePt t="93250" x="6529388" y="3443288"/>
          <p14:tracePt t="93250" x="6523038" y="3443288"/>
          <p14:tracePt t="93269" x="6494463" y="3443288"/>
          <p14:tracePt t="93284" x="6457950" y="3443288"/>
          <p14:tracePt t="93302" x="6443663" y="3443288"/>
          <p14:tracePt t="93348" x="6415088" y="3443288"/>
          <p14:tracePt t="93356" x="6400800" y="3457575"/>
          <p14:tracePt t="93366" x="6380163" y="3471863"/>
          <p14:tracePt t="93372" x="6337300" y="3508375"/>
          <p14:tracePt t="93383" x="6300788" y="3536950"/>
          <p14:tracePt t="93399" x="6265863" y="3565525"/>
          <p14:tracePt t="93417" x="6223000" y="3622675"/>
          <p14:tracePt t="93433" x="6208713" y="3679825"/>
          <p14:tracePt t="93450" x="6180138" y="3736975"/>
          <p14:tracePt t="93466" x="6172200" y="3779838"/>
          <p14:tracePt t="93564" x="6172200" y="3786188"/>
          <p14:tracePt t="93572" x="6186488" y="3786188"/>
          <p14:tracePt t="93580" x="6215063" y="3786188"/>
          <p14:tracePt t="93588" x="6265863" y="3794125"/>
          <p14:tracePt t="93600" x="6323013" y="3794125"/>
          <p14:tracePt t="93616" x="6357938" y="3794125"/>
          <p14:tracePt t="93633" x="6400800" y="3794125"/>
          <p14:tracePt t="93650" x="6443663" y="3794125"/>
          <p14:tracePt t="93666" x="6500813" y="3794125"/>
          <p14:tracePt t="93684" x="6551613" y="3794125"/>
          <p14:tracePt t="93700" x="6643688" y="3794125"/>
          <p14:tracePt t="93717" x="6680200" y="3794125"/>
          <p14:tracePt t="93733" x="6708775" y="3794125"/>
          <p14:tracePt t="93751" x="6743700" y="3779838"/>
          <p14:tracePt t="93767" x="6757988" y="3779838"/>
          <p14:tracePt t="93783" x="6815138" y="3757613"/>
          <p14:tracePt t="93800" x="6908800" y="3722688"/>
          <p14:tracePt t="93817" x="6943725" y="3714750"/>
          <p14:tracePt t="93834" x="6972300" y="3694113"/>
          <p14:tracePt t="93850" x="7015163" y="3679825"/>
          <p14:tracePt t="93867" x="7072313" y="3629025"/>
          <p14:tracePt t="93883" x="7143750" y="3571875"/>
          <p14:tracePt t="93900" x="7194550" y="3529013"/>
          <p14:tracePt t="93916" x="7243763" y="3479800"/>
          <p14:tracePt t="93933" x="7280275" y="3429000"/>
          <p14:tracePt t="93949" x="7315200" y="3371850"/>
          <p14:tracePt t="93966" x="7343775" y="3314700"/>
          <p14:tracePt t="93983" x="7358063" y="3286125"/>
          <p14:tracePt t="94020" x="7358063" y="3279775"/>
          <p14:tracePt t="94028" x="7358063" y="3257550"/>
          <p14:tracePt t="94036" x="7366000" y="3208338"/>
          <p14:tracePt t="94049" x="7366000" y="3165475"/>
          <p14:tracePt t="94066" x="7372350" y="3100388"/>
          <p14:tracePt t="94083" x="7394575" y="3043238"/>
          <p14:tracePt t="94099" x="7423150" y="2957513"/>
          <p14:tracePt t="94116" x="7458075" y="2857500"/>
          <p14:tracePt t="94133" x="7480300" y="2794000"/>
          <p14:tracePt t="94149" x="7500938" y="2700338"/>
          <p14:tracePt t="94165" x="7500938" y="2665413"/>
          <p14:tracePt t="94182" x="7500938" y="2636838"/>
          <p14:tracePt t="94228" x="7494588" y="2614613"/>
          <p14:tracePt t="94236" x="7466013" y="2593975"/>
          <p14:tracePt t="94244" x="7451725" y="2593975"/>
          <p14:tracePt t="94252" x="7372350" y="2565400"/>
          <p14:tracePt t="94266" x="7300913" y="2557463"/>
          <p14:tracePt t="94282" x="7229475" y="2557463"/>
          <p14:tracePt t="94298" x="7180263" y="2557463"/>
          <p14:tracePt t="94298" x="7165975" y="2557463"/>
          <p14:tracePt t="94316" x="7108825" y="2557463"/>
          <p14:tracePt t="94332" x="7008813" y="2628900"/>
          <p14:tracePt t="94350" x="6943725" y="2693988"/>
          <p14:tracePt t="94365" x="6872288" y="2794000"/>
          <p14:tracePt t="94382" x="6772275" y="2936875"/>
          <p14:tracePt t="94398" x="6637338" y="3122613"/>
          <p14:tracePt t="94415" x="6594475" y="3257550"/>
          <p14:tracePt t="94431" x="6580188" y="3336925"/>
          <p14:tracePt t="94448" x="6580188" y="3351213"/>
          <p14:tracePt t="94465" x="6580188" y="3379788"/>
          <p14:tracePt t="94481" x="6586538" y="3386138"/>
          <p14:tracePt t="94516" x="6594475" y="3386138"/>
          <p14:tracePt t="94516" x="6629400" y="3386138"/>
          <p14:tracePt t="94534" x="6657975" y="3386138"/>
          <p14:tracePt t="94549" x="6700838" y="3386138"/>
          <p14:tracePt t="94567" x="6757988" y="3386138"/>
          <p14:tracePt t="94583" x="6843713" y="3336925"/>
          <p14:tracePt t="94599" x="6915150" y="3228975"/>
          <p14:tracePt t="94615" x="6986588" y="3079750"/>
          <p14:tracePt t="94632" x="7015163" y="2914650"/>
          <p14:tracePt t="94649" x="7015163" y="2836863"/>
          <p14:tracePt t="94665" x="7015163" y="2771775"/>
          <p14:tracePt t="94682" x="7008813" y="2728913"/>
          <p14:tracePt t="94699" x="6994525" y="2657475"/>
          <p14:tracePt t="94715" x="6965950" y="2600325"/>
          <p14:tracePt t="94732" x="6880225" y="2486025"/>
          <p14:tracePt t="94749" x="6837363" y="2451100"/>
          <p14:tracePt t="94765" x="6808788" y="2451100"/>
          <p14:tracePt t="94782" x="6800850" y="2451100"/>
          <p14:tracePt t="94798" x="6751638" y="2451100"/>
          <p14:tracePt t="94815" x="6657975" y="2479675"/>
          <p14:tracePt t="94832" x="6580188" y="2528888"/>
          <p14:tracePt t="94849" x="6472238" y="2622550"/>
          <p14:tracePt t="94865" x="6400800" y="2757488"/>
          <p14:tracePt t="94882" x="6337300" y="2908300"/>
          <p14:tracePt t="94898" x="6272213" y="3079750"/>
          <p14:tracePt t="94914" x="6208713" y="3228975"/>
          <p14:tracePt t="94931" x="6194425" y="3436938"/>
          <p14:tracePt t="94948" x="6223000" y="3551238"/>
          <p14:tracePt t="94964" x="6315075" y="3686175"/>
          <p14:tracePt t="94981" x="6423025" y="3814763"/>
          <p14:tracePt t="94997" x="6508750" y="3922713"/>
          <p14:tracePt t="95014" x="6623050" y="4079875"/>
          <p14:tracePt t="95031" x="6737350" y="4171950"/>
          <p14:tracePt t="95049" x="6794500" y="4200525"/>
          <p14:tracePt t="95064" x="6837363" y="4229100"/>
          <p14:tracePt t="95081" x="6900863" y="4229100"/>
          <p14:tracePt t="95097" x="6958013" y="4229100"/>
          <p14:tracePt t="95114" x="7015163" y="4229100"/>
          <p14:tracePt t="95114" x="7065963" y="4229100"/>
          <p14:tracePt t="95132" x="7094538" y="4208463"/>
          <p14:tracePt t="95147" x="7300913" y="4086225"/>
          <p14:tracePt t="95164" x="7458075" y="3971925"/>
          <p14:tracePt t="95181" x="7580313" y="3871913"/>
          <p14:tracePt t="95198" x="7672388" y="3779838"/>
          <p14:tracePt t="95214" x="7758113" y="3657600"/>
          <p14:tracePt t="95231" x="7815263" y="3557588"/>
          <p14:tracePt t="95247" x="7851775" y="3443288"/>
          <p14:tracePt t="95264" x="7894638" y="3308350"/>
          <p14:tracePt t="95281" x="7908925" y="3200400"/>
          <p14:tracePt t="95298" x="7915275" y="3094038"/>
          <p14:tracePt t="95315" x="7915275" y="2951163"/>
          <p14:tracePt t="95331" x="7915275" y="2828925"/>
          <p14:tracePt t="95331" x="7915275" y="2779713"/>
          <p14:tracePt t="95349" x="7915275" y="2708275"/>
          <p14:tracePt t="95364" x="7894638" y="2622550"/>
          <p14:tracePt t="95382" x="7886700" y="2593975"/>
          <p14:tracePt t="95397" x="7843838" y="2536825"/>
          <p14:tracePt t="95414" x="7808913" y="2508250"/>
          <p14:tracePt t="95431" x="7751763" y="2465388"/>
          <p14:tracePt t="95447" x="7672388" y="2436813"/>
          <p14:tracePt t="95464" x="7586663" y="2414588"/>
          <p14:tracePt t="95481" x="7494588" y="2379663"/>
          <p14:tracePt t="95497" x="7437438" y="2379663"/>
          <p14:tracePt t="95514" x="7394575" y="2379663"/>
          <p14:tracePt t="95531" x="7329488" y="2408238"/>
          <p14:tracePt t="95547" x="7243763" y="2508250"/>
          <p14:tracePt t="95565" x="7172325" y="2586038"/>
          <p14:tracePt t="95581" x="7094538" y="2679700"/>
          <p14:tracePt t="95597" x="7065963" y="2751138"/>
          <p14:tracePt t="95614" x="7029450" y="2843213"/>
          <p14:tracePt t="95631" x="7023100" y="2922588"/>
          <p14:tracePt t="95647" x="7023100" y="3014663"/>
          <p14:tracePt t="95663" x="7023100" y="3094038"/>
          <p14:tracePt t="95681" x="7023100" y="3171825"/>
          <p14:tracePt t="95697" x="7023100" y="3257550"/>
          <p14:tracePt t="95713" x="7058025" y="3371850"/>
          <p14:tracePt t="95730" x="7115175" y="3451225"/>
          <p14:tracePt t="95746" x="7143750" y="3494088"/>
          <p14:tracePt t="95746" x="7158038" y="3514725"/>
          <p14:tracePt t="95779" x="7158038" y="3529013"/>
          <p14:tracePt t="95780" x="7180263" y="3579813"/>
          <p14:tracePt t="95797" x="7194550" y="3614738"/>
          <p14:tracePt t="95813" x="7194550" y="3636963"/>
          <p14:tracePt t="95831" x="7194550" y="3643313"/>
          <p14:tracePt t="95847" x="7194550" y="3671888"/>
          <p14:tracePt t="95863" x="7194550" y="3686175"/>
          <p14:tracePt t="95880" x="7194550" y="3694113"/>
          <p14:tracePt t="95896" x="7194550" y="3714750"/>
          <p14:tracePt t="95913" x="7186613" y="3729038"/>
          <p14:tracePt t="95956" x="7180263" y="3736975"/>
          <p14:tracePt t="95964" x="7151688" y="3736975"/>
          <p14:tracePt t="95972" x="7123113" y="3751263"/>
          <p14:tracePt t="95980" x="7108825" y="3757613"/>
          <p14:tracePt t="95996" x="7086600" y="3765550"/>
          <p14:tracePt t="96013" x="7072313" y="3771900"/>
          <p14:tracePt t="96029" x="7043738" y="3771900"/>
          <p14:tracePt t="96047" x="7008813" y="3794125"/>
          <p14:tracePt t="96062" x="6986588" y="3800475"/>
          <p14:tracePt t="96079" x="6943725" y="3808413"/>
          <p14:tracePt t="96095" x="6937375" y="3808413"/>
          <p14:tracePt t="96112" x="6915150" y="3814763"/>
          <p14:tracePt t="96130" x="6858000" y="3836988"/>
          <p14:tracePt t="96146" x="6815138" y="3836988"/>
          <p14:tracePt t="96163" x="6772275" y="3843338"/>
          <p14:tracePt t="96179" x="6686550" y="3851275"/>
          <p14:tracePt t="96196" x="6657975" y="3851275"/>
          <p14:tracePt t="96260" x="6651625" y="3851275"/>
          <p14:tracePt t="96268" x="6643688" y="3851275"/>
          <p14:tracePt t="96269" x="6608763" y="3851275"/>
          <p14:tracePt t="96278" x="6543675" y="3851275"/>
          <p14:tracePt t="96295" x="6480175" y="3851275"/>
          <p14:tracePt t="96313" x="6465888" y="3851275"/>
          <p14:tracePt t="96329" x="6457950" y="3851275"/>
          <p14:tracePt t="96347" x="6408738" y="3843338"/>
          <p14:tracePt t="96362" x="6372225" y="3814763"/>
          <p14:tracePt t="96380" x="6300788" y="3765550"/>
          <p14:tracePt t="96397" x="6265863" y="3751263"/>
          <p14:tracePt t="96413" x="6251575" y="3736975"/>
          <p14:tracePt t="96430" x="6243638" y="3729038"/>
          <p14:tracePt t="96446" x="6229350" y="3700463"/>
          <p14:tracePt t="96463" x="6229350" y="3694113"/>
          <p14:tracePt t="96479" x="6223000" y="3665538"/>
          <p14:tracePt t="96496" x="6208713" y="3636963"/>
          <p14:tracePt t="96512" x="6208713" y="3622675"/>
          <p14:tracePt t="96530" x="6208713" y="3586163"/>
          <p14:tracePt t="96546" x="6208713" y="3571875"/>
          <p14:tracePt t="96563" x="6208713" y="3543300"/>
          <p14:tracePt t="96563" x="6208713" y="3536950"/>
          <p14:tracePt t="96581" x="6208713" y="3508375"/>
          <p14:tracePt t="96596" x="6208713" y="3479800"/>
          <p14:tracePt t="96652" x="6215063" y="3471863"/>
          <p14:tracePt t="96660" x="6223000" y="3465513"/>
          <p14:tracePt t="96668" x="6229350" y="3465513"/>
          <p14:tracePt t="96678" x="6251575" y="3465513"/>
          <p14:tracePt t="96696" x="6286500" y="3451225"/>
          <p14:tracePt t="96712" x="6323013" y="3451225"/>
          <p14:tracePt t="96729" x="6337300" y="3451225"/>
          <p14:tracePt t="96745" x="6365875" y="3451225"/>
          <p14:tracePt t="96762" x="6408738" y="3451225"/>
          <p14:tracePt t="96779" x="6465888" y="3451225"/>
          <p14:tracePt t="96795" x="6537325" y="3451225"/>
          <p14:tracePt t="96812" x="6586538" y="3451225"/>
          <p14:tracePt t="96830" x="6629400" y="3451225"/>
          <p14:tracePt t="96846" x="6665913" y="3451225"/>
          <p14:tracePt t="96862" x="6708775" y="3451225"/>
          <p14:tracePt t="96879" x="6737350" y="3451225"/>
          <p14:tracePt t="96895" x="6757988" y="3451225"/>
          <p14:tracePt t="96912" x="6780213" y="3451225"/>
          <p14:tracePt t="96928" x="6794500" y="3451225"/>
          <p14:tracePt t="96946" x="6800850" y="3451225"/>
          <p14:tracePt t="96961" x="6829425" y="3451225"/>
          <p14:tracePt t="96979" x="6865938" y="3451225"/>
          <p14:tracePt t="96994" x="6880225" y="3451225"/>
          <p14:tracePt t="97011" x="6894513" y="3451225"/>
          <p14:tracePt t="97748" x="6900863" y="3451225"/>
          <p14:tracePt t="98345" x="6908800" y="3457575"/>
          <p14:tracePt t="98364" x="6908800" y="3465513"/>
          <p14:tracePt t="98372" x="6908800" y="3471863"/>
          <p14:tracePt t="98380" x="6908800" y="3486150"/>
          <p14:tracePt t="98387" x="6880225" y="3514725"/>
          <p14:tracePt t="98392" x="6823075" y="3557588"/>
          <p14:tracePt t="98409" x="6772275" y="3579813"/>
          <p14:tracePt t="98426" x="6694488" y="3608388"/>
          <p14:tracePt t="98444" x="6594475" y="3636963"/>
          <p14:tracePt t="98461" x="6551613" y="3657600"/>
          <p14:tracePt t="98476" x="6472238" y="3671888"/>
          <p14:tracePt t="98493" x="6380163" y="3708400"/>
          <p14:tracePt t="98509" x="6308725" y="3729038"/>
          <p14:tracePt t="98526" x="6251575" y="3736975"/>
          <p14:tracePt t="98543" x="6122988" y="3779838"/>
          <p14:tracePt t="98560" x="5980113" y="3822700"/>
          <p14:tracePt t="98577" x="5786438" y="3857625"/>
          <p14:tracePt t="98593" x="5600700" y="3922713"/>
          <p14:tracePt t="98610" x="5437188" y="3971925"/>
          <p14:tracePt t="98627" x="5357813" y="3971925"/>
          <p14:tracePt t="98643" x="5314950" y="3979863"/>
          <p14:tracePt t="98643" x="5280025" y="3979863"/>
          <p14:tracePt t="98661" x="5208588" y="3979863"/>
          <p14:tracePt t="98676" x="5122863" y="3979863"/>
          <p14:tracePt t="98693" x="5000625" y="3979863"/>
          <p14:tracePt t="98709" x="4872038" y="3979863"/>
          <p14:tracePt t="98727" x="4772025" y="3979863"/>
          <p14:tracePt t="98742" x="4643438" y="3979863"/>
          <p14:tracePt t="98760" x="4486275" y="3979863"/>
          <p14:tracePt t="98776" x="4300538" y="3979863"/>
          <p14:tracePt t="98793" x="4129088" y="3979863"/>
          <p14:tracePt t="98809" x="3986213" y="3979863"/>
          <p14:tracePt t="98826" x="3829050" y="3979863"/>
          <p14:tracePt t="98826" x="3765550" y="3979863"/>
          <p14:tracePt t="98845" x="3694113" y="3979863"/>
          <p14:tracePt t="98859" x="3571875" y="3979863"/>
          <p14:tracePt t="98859" x="3500438" y="3979863"/>
          <p14:tracePt t="98877" x="3379788" y="3979863"/>
          <p14:tracePt t="98892" x="3251200" y="3979863"/>
          <p14:tracePt t="98909" x="3079750" y="3979863"/>
          <p14:tracePt t="98926" x="2943225" y="3979863"/>
          <p14:tracePt t="98943" x="2786063" y="3979863"/>
          <p14:tracePt t="98959" x="2665413" y="3979863"/>
          <p14:tracePt t="98976" x="2571750" y="3979863"/>
          <p14:tracePt t="98992" x="2508250" y="3979863"/>
          <p14:tracePt t="99009" x="2414588" y="3979863"/>
          <p14:tracePt t="99026" x="2293938" y="3979863"/>
          <p14:tracePt t="99042" x="2151063" y="3979863"/>
          <p14:tracePt t="99059" x="1943100" y="3979863"/>
          <p14:tracePt t="99075" x="1636713" y="3979863"/>
          <p14:tracePt t="99092" x="1514475" y="3979863"/>
          <p14:tracePt t="99108" x="1422400" y="3979863"/>
          <p14:tracePt t="99125" x="1408113" y="3979863"/>
          <p14:tracePt t="99142" x="1379538" y="3979863"/>
          <p14:tracePt t="99158" x="1336675" y="3979863"/>
          <p14:tracePt t="99175" x="1228725" y="3979863"/>
          <p14:tracePt t="99192" x="1136650" y="3979863"/>
          <p14:tracePt t="99209" x="1022350" y="3943350"/>
          <p14:tracePt t="99225" x="957263" y="3929063"/>
          <p14:tracePt t="99242" x="871538" y="3894138"/>
          <p14:tracePt t="99258" x="836613" y="3871913"/>
          <p14:tracePt t="99275" x="814388" y="3851275"/>
          <p14:tracePt t="99291" x="793750" y="3843338"/>
          <p14:tracePt t="99308" x="785813" y="3808413"/>
          <p14:tracePt t="99324" x="771525" y="3779838"/>
          <p14:tracePt t="99341" x="757238" y="3757613"/>
          <p14:tracePt t="99380" x="757238" y="3729038"/>
          <p14:tracePt t="99380" x="757238" y="3714750"/>
          <p14:tracePt t="99404" x="765175" y="3686175"/>
          <p14:tracePt t="99412" x="779463" y="3679825"/>
          <p14:tracePt t="99420" x="808038" y="3665538"/>
          <p14:tracePt t="99426" x="879475" y="3636963"/>
          <p14:tracePt t="99441" x="936625" y="3622675"/>
          <p14:tracePt t="99457" x="1042988" y="3600450"/>
          <p14:tracePt t="99475" x="1085850" y="3586163"/>
          <p14:tracePt t="99491" x="1171575" y="3579813"/>
          <p14:tracePt t="99509" x="1243013" y="3579813"/>
          <p14:tracePt t="99525" x="1350963" y="3579813"/>
          <p14:tracePt t="99542" x="1465263" y="3586163"/>
          <p14:tracePt t="99558" x="1571625" y="3608388"/>
          <p14:tracePt t="99575" x="1736725" y="3657600"/>
          <p14:tracePt t="99592" x="1936750" y="3708400"/>
          <p14:tracePt t="99608" x="2114550" y="3751263"/>
          <p14:tracePt t="99625" x="2322513" y="3771900"/>
          <p14:tracePt t="99642" x="2565400" y="3771900"/>
          <p14:tracePt t="99659" x="2771775" y="3771900"/>
          <p14:tracePt t="99675" x="2922588" y="3771900"/>
          <p14:tracePt t="99675" x="3014663" y="3771900"/>
          <p14:tracePt t="99693" x="3200400" y="3771900"/>
          <p14:tracePt t="99709" x="3457575" y="3771900"/>
          <p14:tracePt t="99725" x="3700463" y="3771900"/>
          <p14:tracePt t="99741" x="3900488" y="3771900"/>
          <p14:tracePt t="99758" x="4057650" y="3771900"/>
          <p14:tracePt t="99774" x="4200525" y="3771900"/>
          <p14:tracePt t="99791" x="4322763" y="3771900"/>
          <p14:tracePt t="99808" x="4429125" y="3771900"/>
          <p14:tracePt t="99824" x="4565650" y="3771900"/>
          <p14:tracePt t="99841" x="4729163" y="3765550"/>
          <p14:tracePt t="99858" x="4872038" y="3743325"/>
          <p14:tracePt t="99875" x="5014913" y="3714750"/>
          <p14:tracePt t="99891" x="5186363" y="3714750"/>
          <p14:tracePt t="99909" x="5314950" y="3714750"/>
          <p14:tracePt t="99924" x="5422900" y="3694113"/>
          <p14:tracePt t="99941" x="5565775" y="3686175"/>
          <p14:tracePt t="99958" x="5657850" y="3665538"/>
          <p14:tracePt t="99974" x="5822950" y="3636963"/>
          <p14:tracePt t="99991" x="5929313" y="3629025"/>
          <p14:tracePt t="100008" x="6051550" y="3614738"/>
          <p14:tracePt t="100024" x="6108700" y="3608388"/>
          <p14:tracePt t="100040" x="6186488" y="3600450"/>
          <p14:tracePt t="100058" x="6243638" y="3600450"/>
          <p14:tracePt t="100074" x="6343650" y="3600450"/>
          <p14:tracePt t="100091" x="6523038" y="3586163"/>
          <p14:tracePt t="100091" x="6629400" y="3543300"/>
          <p14:tracePt t="100124" x="6786563" y="3543300"/>
          <p14:tracePt t="100124" x="6908800" y="3543300"/>
          <p14:tracePt t="100141" x="6943725" y="3543300"/>
          <p14:tracePt t="100157" x="6951663" y="3543300"/>
          <p14:tracePt t="100192" x="6958013" y="3571875"/>
          <p14:tracePt t="100205" x="6980238" y="3622675"/>
          <p14:tracePt t="100213" x="6994525" y="3679825"/>
          <p14:tracePt t="100223" x="7015163" y="3794125"/>
          <p14:tracePt t="100240" x="7051675" y="3937000"/>
          <p14:tracePt t="100257" x="7072313" y="4065588"/>
          <p14:tracePt t="100273" x="7108825" y="4179888"/>
          <p14:tracePt t="100291" x="7108825" y="4271963"/>
          <p14:tracePt t="100306" x="7108825" y="4329113"/>
          <p14:tracePt t="100306" x="7108825" y="4365625"/>
          <p14:tracePt t="100324" x="7108825" y="4471988"/>
          <p14:tracePt t="100340" x="7123113" y="4594225"/>
          <p14:tracePt t="100358" x="7158038" y="4722813"/>
          <p14:tracePt t="100373" x="7158038" y="4808538"/>
          <p14:tracePt t="100391" x="7165975" y="4851400"/>
          <p14:tracePt t="100406" x="7165975" y="4900613"/>
          <p14:tracePt t="100424" x="7172325" y="4937125"/>
          <p14:tracePt t="100440" x="7172325" y="4986338"/>
          <p14:tracePt t="100456" x="7172325" y="5022850"/>
          <p14:tracePt t="100473" x="7143750" y="5065713"/>
          <p14:tracePt t="100489" x="7123113" y="5080000"/>
          <p14:tracePt t="100506" x="7086600" y="5086350"/>
          <p14:tracePt t="100522" x="7037388" y="5114925"/>
          <p14:tracePt t="100540" x="6980238" y="5137150"/>
          <p14:tracePt t="100557" x="6908800" y="5165725"/>
          <p14:tracePt t="100574" x="6851650" y="5172075"/>
          <p14:tracePt t="100590" x="6786563" y="5186363"/>
          <p14:tracePt t="100607" x="6737350" y="5214938"/>
          <p14:tracePt t="100624" x="6708775" y="5214938"/>
          <p14:tracePt t="100640" x="6686550" y="5222875"/>
          <p14:tracePt t="100657" x="6657975" y="5222875"/>
          <p14:tracePt t="100673" x="6580188" y="5222875"/>
          <p14:tracePt t="100690" x="6472238" y="5222875"/>
          <p14:tracePt t="100706" x="6315075" y="5222875"/>
          <p14:tracePt t="100723" x="6022975" y="5222875"/>
          <p14:tracePt t="100740" x="5822950" y="5222875"/>
          <p14:tracePt t="100756" x="5580063" y="5222875"/>
          <p14:tracePt t="100773" x="5357813" y="5222875"/>
          <p14:tracePt t="100789" x="5151438" y="5222875"/>
          <p14:tracePt t="100806" x="4957763" y="5222875"/>
          <p14:tracePt t="100823" x="4737100" y="5222875"/>
          <p14:tracePt t="100840" x="4565650" y="5222875"/>
          <p14:tracePt t="100856" x="4422775" y="5222875"/>
          <p14:tracePt t="100873" x="4337050" y="5222875"/>
          <p14:tracePt t="100889" x="4265613" y="5222875"/>
          <p14:tracePt t="100906" x="4200525" y="5222875"/>
          <p14:tracePt t="100906" x="4137025" y="5208588"/>
          <p14:tracePt t="100924" x="4079875" y="5208588"/>
          <p14:tracePt t="100939" x="3779838" y="5165725"/>
          <p14:tracePt t="100956" x="3586163" y="5129213"/>
          <p14:tracePt t="100973" x="3357563" y="5072063"/>
          <p14:tracePt t="100990" x="3200400" y="5051425"/>
          <p14:tracePt t="101006" x="3000375" y="4994275"/>
          <p14:tracePt t="101023" x="2828925" y="4986338"/>
          <p14:tracePt t="101039" x="2665413" y="4943475"/>
          <p14:tracePt t="101056" x="2522538" y="4937125"/>
          <p14:tracePt t="101072" x="2414588" y="4922838"/>
          <p14:tracePt t="101089" x="2300288" y="4914900"/>
          <p14:tracePt t="101106" x="2208213" y="4894263"/>
          <p14:tracePt t="101122" x="2085975" y="4879975"/>
          <p14:tracePt t="101122" x="2008188" y="4865688"/>
          <p14:tracePt t="101155" x="1851025" y="4851400"/>
          <p14:tracePt t="101156" x="1722438" y="4829175"/>
          <p14:tracePt t="101174" x="1628775" y="4808538"/>
          <p14:tracePt t="101190" x="1565275" y="4808538"/>
          <p14:tracePt t="101207" x="1465263" y="4779963"/>
          <p14:tracePt t="101222" x="1314450" y="4779963"/>
          <p14:tracePt t="101238" x="1165225" y="4751388"/>
          <p14:tracePt t="101256" x="971550" y="4729163"/>
          <p14:tracePt t="101272" x="850900" y="4714875"/>
          <p14:tracePt t="101289" x="757238" y="4714875"/>
          <p14:tracePt t="101305" x="722313" y="4708525"/>
          <p14:tracePt t="101322" x="671513" y="4708525"/>
          <p14:tracePt t="101338" x="642938" y="4700588"/>
          <p14:tracePt t="101338" x="622300" y="4700588"/>
          <p14:tracePt t="101357" x="585788" y="4686300"/>
          <p14:tracePt t="101372" x="536575" y="4686300"/>
          <p14:tracePt t="101389" x="522288" y="4672013"/>
          <p14:tracePt t="101524" x="522288" y="4665663"/>
          <p14:tracePt t="101532" x="550863" y="4651375"/>
          <p14:tracePt t="101532" x="579438" y="4629150"/>
          <p14:tracePt t="101548" x="608013" y="4622800"/>
          <p14:tracePt t="101556" x="657225" y="4608513"/>
          <p14:tracePt t="101564" x="771525" y="4600575"/>
          <p14:tracePt t="101573" x="879475" y="4600575"/>
          <p14:tracePt t="101588" x="1014413" y="4600575"/>
          <p14:tracePt t="101604" x="1157288" y="4600575"/>
          <p14:tracePt t="101622" x="1279525" y="4600575"/>
          <p14:tracePt t="101638" x="1414463" y="4600575"/>
          <p14:tracePt t="101655" x="1571625" y="4608513"/>
          <p14:tracePt t="101672" x="1728788" y="4608513"/>
          <p14:tracePt t="101689" x="1871663" y="4629150"/>
          <p14:tracePt t="101705" x="2000250" y="4629150"/>
          <p14:tracePt t="101721" x="2171700" y="4629150"/>
          <p14:tracePt t="101738" x="2357438" y="4629150"/>
          <p14:tracePt t="101755" x="2686050" y="4629150"/>
          <p14:tracePt t="101772" x="2943225" y="4629150"/>
          <p14:tracePt t="101788" x="3186113" y="4629150"/>
          <p14:tracePt t="101805" x="3408363" y="4629150"/>
          <p14:tracePt t="101821" x="3529013" y="4629150"/>
          <p14:tracePt t="101838" x="3608388" y="4629150"/>
          <p14:tracePt t="101855" x="3671888" y="4629150"/>
          <p14:tracePt t="101871" x="3822700" y="4629150"/>
          <p14:tracePt t="101888" x="4114800" y="4629150"/>
          <p14:tracePt t="101904" x="4494213" y="4643438"/>
          <p14:tracePt t="101922" x="4914900" y="4643438"/>
          <p14:tracePt t="101938" x="5337175" y="4657725"/>
          <p14:tracePt t="101955" x="5643563" y="4700588"/>
          <p14:tracePt t="101971" x="5851525" y="4714875"/>
          <p14:tracePt t="101971" x="5908675" y="4714875"/>
          <p14:tracePt t="101988" x="5951538" y="4714875"/>
          <p14:tracePt t="102004" x="5965825" y="4714875"/>
          <p14:tracePt t="102021" x="6008688" y="4714875"/>
          <p14:tracePt t="102038" x="6057900" y="4714875"/>
          <p14:tracePt t="102054" x="6165850" y="4714875"/>
          <p14:tracePt t="102071" x="6323013" y="4714875"/>
          <p14:tracePt t="102087" x="6457950" y="4714875"/>
          <p14:tracePt t="102104" x="6600825" y="4714875"/>
          <p14:tracePt t="102120" x="6672263" y="4714875"/>
          <p14:tracePt t="102137" x="6708775" y="4714875"/>
          <p14:tracePt t="102154" x="6751638" y="4714875"/>
          <p14:tracePt t="102172" x="6780213" y="4714875"/>
          <p14:tracePt t="102187" x="6851650" y="4714875"/>
          <p14:tracePt t="102204" x="6915150" y="4714875"/>
          <p14:tracePt t="102221" x="6972300" y="4714875"/>
          <p14:tracePt t="102237" x="7029450" y="4714875"/>
          <p14:tracePt t="102255" x="7058025" y="4714875"/>
          <p14:tracePt t="102271" x="7094538" y="4722813"/>
          <p14:tracePt t="102287" x="7115175" y="4722813"/>
          <p14:tracePt t="102303" x="7151688" y="4729163"/>
          <p14:tracePt t="102321" x="7172325" y="4729163"/>
          <p14:tracePt t="102337" x="7194550" y="4737100"/>
          <p14:tracePt t="102354" x="7223125" y="4751388"/>
          <p14:tracePt t="102354" x="7237413" y="4757738"/>
          <p14:tracePt t="102372" x="7251700" y="4757738"/>
          <p14:tracePt t="102387" x="7272338" y="4757738"/>
          <p14:tracePt t="102452" x="7294563" y="4757738"/>
          <p14:tracePt t="102484" x="7300913" y="4757738"/>
          <p14:tracePt t="102676" x="7308850" y="4757738"/>
          <p14:tracePt t="103687" x="7315200" y="4765675"/>
          <p14:tracePt t="103700" x="7286625" y="4765675"/>
          <p14:tracePt t="103708" x="7208838" y="4772025"/>
          <p14:tracePt t="103716" x="7100888" y="4772025"/>
          <p14:tracePt t="103724" x="6880225" y="4772025"/>
          <p14:tracePt t="103736" x="6643688" y="4772025"/>
          <p14:tracePt t="103752" x="6386513" y="4772025"/>
          <p14:tracePt t="103769" x="6180138" y="4772025"/>
          <p14:tracePt t="103785" x="5937250" y="4772025"/>
          <p14:tracePt t="103801" x="5729288" y="4743450"/>
          <p14:tracePt t="103819" x="5400675" y="4729163"/>
          <p14:tracePt t="103834" x="4622800" y="4708525"/>
          <p14:tracePt t="103853" x="4200525" y="4694238"/>
          <p14:tracePt t="103868" x="3851275" y="4637088"/>
          <p14:tracePt t="103885" x="3571875" y="4579938"/>
          <p14:tracePt t="103901" x="3279775" y="4508500"/>
          <p14:tracePt t="103918" x="3065463" y="4443413"/>
          <p14:tracePt t="103934" x="2914650" y="4394200"/>
          <p14:tracePt t="103952" x="2865438" y="4365625"/>
          <p14:tracePt t="103968" x="2822575" y="4286250"/>
          <p14:tracePt t="103984" x="2794000" y="4171950"/>
          <p14:tracePt t="104001" x="2751138" y="4043363"/>
          <p14:tracePt t="104018" x="2751138" y="3851275"/>
          <p14:tracePt t="104018" x="2751138" y="3751263"/>
          <p14:tracePt t="104036" x="2751138" y="3679825"/>
          <p14:tracePt t="104051" x="2922588" y="3351213"/>
          <p14:tracePt t="104069" x="3036888" y="3222625"/>
          <p14:tracePt t="104084" x="3208338" y="3094038"/>
          <p14:tracePt t="104102" x="3294063" y="3057525"/>
          <p14:tracePt t="104118" x="3365500" y="3036888"/>
          <p14:tracePt t="104135" x="3394075" y="3036888"/>
          <p14:tracePt t="104151" x="3451225" y="3036888"/>
          <p14:tracePt t="104167" x="3486150" y="3036888"/>
          <p14:tracePt t="104185" x="3543300" y="3051175"/>
          <p14:tracePt t="104200" x="3586163" y="3086100"/>
          <p14:tracePt t="104219" x="3614738" y="3108325"/>
          <p14:tracePt t="104234" x="3622675" y="3128963"/>
          <p14:tracePt t="104476" x="3622675" y="3136900"/>
          <p14:tracePt t="104484" x="3608388" y="3157538"/>
          <p14:tracePt t="104492" x="3600450" y="3157538"/>
          <p14:tracePt t="104492" x="3586163" y="3165475"/>
          <p14:tracePt t="104509" x="3557588" y="3165475"/>
          <p14:tracePt t="104517" x="3514725" y="3179763"/>
          <p14:tracePt t="104535" x="3457575" y="3179763"/>
          <p14:tracePt t="104551" x="3365500" y="3186113"/>
          <p14:tracePt t="104568" x="3300413" y="3208338"/>
          <p14:tracePt t="104585" x="3251200" y="3214688"/>
          <p14:tracePt t="104601" x="3228975" y="3214688"/>
          <p14:tracePt t="104617" x="3214688" y="3222625"/>
          <p14:tracePt t="104676" x="3200400" y="3222625"/>
          <p14:tracePt t="104684" x="3157538" y="3222625"/>
          <p14:tracePt t="104705" x="3143250" y="3228975"/>
          <p14:tracePt t="104772" x="3136900" y="3228975"/>
          <p14:tracePt t="104780" x="3114675" y="3251200"/>
          <p14:tracePt t="104788" x="3094038" y="3251200"/>
          <p14:tracePt t="104805" x="3057525" y="3257550"/>
          <p14:tracePt t="104818" x="3028950" y="3257550"/>
          <p14:tracePt t="104834" x="3014663" y="3257550"/>
          <p14:tracePt t="104851" x="2979738" y="3265488"/>
          <p14:tracePt t="104867" x="2936875" y="3271838"/>
          <p14:tracePt t="104867" x="2914650" y="3271838"/>
          <p14:tracePt t="104884" x="2857500" y="3271838"/>
          <p14:tracePt t="104900" x="2786063" y="3294063"/>
          <p14:tracePt t="104917" x="2743200" y="3300413"/>
          <p14:tracePt t="104934" x="2679700" y="3300413"/>
          <p14:tracePt t="104950" x="2614613" y="3322638"/>
          <p14:tracePt t="104967" x="2536825" y="3322638"/>
          <p14:tracePt t="104984" x="2479675" y="3343275"/>
          <p14:tracePt t="105002" x="2422525" y="3351213"/>
          <p14:tracePt t="105017" x="2343150" y="3357563"/>
          <p14:tracePt t="105034" x="2265363" y="3371850"/>
          <p14:tracePt t="105050" x="2171700" y="3379788"/>
          <p14:tracePt t="105068" x="2114550" y="3394075"/>
          <p14:tracePt t="105085" x="2085975" y="3400425"/>
          <p14:tracePt t="105101" x="2051050" y="3400425"/>
          <p14:tracePt t="105117" x="2022475" y="3408363"/>
          <p14:tracePt t="105165" x="2014538" y="3408363"/>
          <p14:tracePt t="105205" x="2008188" y="3408363"/>
          <p14:tracePt t="105205" x="2000250" y="3408363"/>
          <p14:tracePt t="105220" x="1985963" y="3408363"/>
          <p14:tracePt t="105228" x="1965325" y="3408363"/>
          <p14:tracePt t="105238" x="1943100" y="3408363"/>
          <p14:tracePt t="105244" x="1922463" y="3408363"/>
          <p14:tracePt t="105252" x="1893888" y="3408363"/>
          <p14:tracePt t="105604" x="1885950" y="3408363"/>
          <p14:tracePt t="105612" x="1879600" y="3408363"/>
          <p14:tracePt t="105620" x="1851025" y="3408363"/>
          <p14:tracePt t="105623" x="1843088" y="3408363"/>
          <p14:tracePt t="105632" x="1808163" y="3408363"/>
          <p14:tracePt t="105649" x="1751013" y="3408363"/>
          <p14:tracePt t="105666" x="1708150" y="3414713"/>
          <p14:tracePt t="105682" x="1685925" y="3414713"/>
          <p14:tracePt t="105764" x="1679575" y="3414713"/>
          <p14:tracePt t="105780" x="1671638" y="3414713"/>
          <p14:tracePt t="105788" x="1665288" y="3414713"/>
          <p14:tracePt t="105796" x="1651000" y="3414713"/>
          <p14:tracePt t="105804" x="1636713" y="3414713"/>
          <p14:tracePt t="105816" x="1614488" y="3414713"/>
          <p14:tracePt t="105832" x="1600200" y="3414713"/>
          <p14:tracePt t="105850" x="1593850" y="3414713"/>
          <p14:tracePt t="105865" x="1557338" y="3414713"/>
          <p14:tracePt t="105882" x="1528763" y="3414713"/>
          <p14:tracePt t="105899" x="1514475" y="3414713"/>
          <p14:tracePt t="105915" x="1443038" y="3414713"/>
          <p14:tracePt t="105932" x="1414463" y="3414713"/>
          <p14:tracePt t="105948" x="1393825" y="3414713"/>
          <p14:tracePt t="105965" x="1371600" y="3414713"/>
          <p14:tracePt t="105981" x="1350963" y="3414713"/>
          <p14:tracePt t="105998" x="1300163" y="3414713"/>
          <p14:tracePt t="106015" x="1243013" y="3414713"/>
          <p14:tracePt t="106032" x="1222375" y="3414713"/>
          <p14:tracePt t="106049" x="1193800" y="3414713"/>
          <p14:tracePt t="106066" x="1179513" y="3414713"/>
          <p14:tracePt t="106082" x="1165225" y="3414713"/>
          <p14:tracePt t="106098" x="1143000" y="3414713"/>
          <p14:tracePt t="106115" x="1122363" y="3414713"/>
          <p14:tracePt t="106132" x="1114425" y="3414713"/>
          <p14:tracePt t="106188" x="1108075" y="3414713"/>
          <p14:tracePt t="106196" x="1085850" y="3414713"/>
          <p14:tracePt t="106214" x="1071563" y="3394075"/>
          <p14:tracePt t="106215" x="1065213" y="3386138"/>
          <p14:tracePt t="106231" x="1050925" y="3379788"/>
          <p14:tracePt t="106248" x="1042988" y="3371850"/>
          <p14:tracePt t="106264" x="1028700" y="3351213"/>
          <p14:tracePt t="106282" x="1014413" y="3314700"/>
          <p14:tracePt t="106299" x="1014413" y="3294063"/>
          <p14:tracePt t="106315" x="1000125" y="3257550"/>
          <p14:tracePt t="106333" x="1000125" y="3236913"/>
          <p14:tracePt t="106349" x="1000125" y="3200400"/>
          <p14:tracePt t="106365" x="1000125" y="3179763"/>
          <p14:tracePt t="106382" x="1000125" y="3151188"/>
          <p14:tracePt t="106398" x="1000125" y="3143250"/>
          <p14:tracePt t="106414" x="1000125" y="3114675"/>
          <p14:tracePt t="106431" x="1000125" y="3108325"/>
          <p14:tracePt t="106448" x="1008063" y="3086100"/>
          <p14:tracePt t="106464" x="1014413" y="3065463"/>
          <p14:tracePt t="106481" x="1022350" y="3036888"/>
          <p14:tracePt t="106497" x="1036638" y="3022600"/>
          <p14:tracePt t="106563" x="1042988" y="3014663"/>
          <p14:tracePt t="106596" x="1065213" y="3014663"/>
          <p14:tracePt t="106604" x="1085850" y="3014663"/>
          <p14:tracePt t="106611" x="1108075" y="3014663"/>
          <p14:tracePt t="106620" x="1150938" y="2994025"/>
          <p14:tracePt t="106631" x="1193800" y="2994025"/>
          <p14:tracePt t="106648" x="1222375" y="2994025"/>
          <p14:tracePt t="106665" x="1257300" y="2994025"/>
          <p14:tracePt t="106681" x="1285875" y="2994025"/>
          <p14:tracePt t="106698" x="1314450" y="2994025"/>
          <p14:tracePt t="106714" x="1328738" y="2994025"/>
          <p14:tracePt t="106731" x="1379538" y="2994025"/>
          <p14:tracePt t="106748" x="1450975" y="2994025"/>
          <p14:tracePt t="106764" x="1508125" y="2994025"/>
          <p14:tracePt t="106782" x="1571625" y="3008313"/>
          <p14:tracePt t="106798" x="1628775" y="3008313"/>
          <p14:tracePt t="106816" x="1685925" y="3008313"/>
          <p14:tracePt t="106831" x="1714500" y="3008313"/>
          <p14:tracePt t="106849" x="1736725" y="3008313"/>
          <p14:tracePt t="106864" x="1743075" y="3008313"/>
          <p14:tracePt t="106900" x="1757363" y="3008313"/>
          <p14:tracePt t="106908" x="1765300" y="3008313"/>
          <p14:tracePt t="106918" x="1771650" y="3008313"/>
          <p14:tracePt t="106930" x="1793875" y="3008313"/>
          <p14:tracePt t="106996" x="1800225" y="3014663"/>
          <p14:tracePt t="107116" x="1800225" y="3028950"/>
          <p14:tracePt t="107124" x="1800225" y="3043238"/>
          <p14:tracePt t="107132" x="1800225" y="3071813"/>
          <p14:tracePt t="107147" x="1808163" y="3094038"/>
          <p14:tracePt t="107164" x="1808163" y="3100388"/>
          <p14:tracePt t="107180" x="1808163" y="3114675"/>
          <p14:tracePt t="107196" x="1808163" y="3122613"/>
          <p14:tracePt t="107214" x="1808163" y="3151188"/>
          <p14:tracePt t="107230" x="1814513" y="3165475"/>
          <p14:tracePt t="107246" x="1814513" y="3179763"/>
          <p14:tracePt t="107263" x="1814513" y="3186113"/>
          <p14:tracePt t="107280" x="1814513" y="3214688"/>
          <p14:tracePt t="107297" x="1822450" y="3222625"/>
          <p14:tracePt t="107313" x="1822450" y="3228975"/>
          <p14:tracePt t="107330" x="1822450" y="3251200"/>
          <p14:tracePt t="107452" x="1800225" y="3271838"/>
          <p14:tracePt t="107460" x="1765300" y="3271838"/>
          <p14:tracePt t="107468" x="1708150" y="3279775"/>
          <p14:tracePt t="107480" x="1651000" y="3286125"/>
          <p14:tracePt t="107496" x="1643063" y="3286125"/>
          <p14:tracePt t="107513" x="1628775" y="3286125"/>
          <p14:tracePt t="107529" x="1614488" y="3286125"/>
          <p14:tracePt t="107546" x="1565275" y="3286125"/>
          <p14:tracePt t="107546" x="1536700" y="3286125"/>
          <p14:tracePt t="107564" x="1471613" y="3286125"/>
          <p14:tracePt t="107580" x="1393825" y="3286125"/>
          <p14:tracePt t="107596" x="1357313" y="3286125"/>
          <p14:tracePt t="107613" x="1336675" y="3286125"/>
          <p14:tracePt t="107630" x="1314450" y="3286125"/>
          <p14:tracePt t="107646" x="1308100" y="3286125"/>
          <p14:tracePt t="107684" x="1300163" y="3286125"/>
          <p14:tracePt t="107692" x="1285875" y="3286125"/>
          <p14:tracePt t="107697" x="1265238" y="3286125"/>
          <p14:tracePt t="107712" x="1214438" y="3286125"/>
          <p14:tracePt t="107729" x="1171575" y="3286125"/>
          <p14:tracePt t="107747" x="1157288" y="3286125"/>
          <p14:tracePt t="107812" x="1150938" y="3286125"/>
          <p14:tracePt t="107820" x="1128713" y="3271838"/>
          <p14:tracePt t="107838" x="1122363" y="3251200"/>
          <p14:tracePt t="107851" x="1122363" y="3236913"/>
          <p14:tracePt t="107851" x="1122363" y="3228975"/>
          <p14:tracePt t="107852" x="1122363" y="3222625"/>
          <p14:tracePt t="107867" x="1122363" y="3186113"/>
          <p14:tracePt t="107879" x="1122363" y="3157538"/>
          <p14:tracePt t="107896" x="1122363" y="3114675"/>
          <p14:tracePt t="107912" x="1122363" y="3094038"/>
          <p14:tracePt t="107930" x="1136650" y="3057525"/>
          <p14:tracePt t="107946" x="1150938" y="3043238"/>
          <p14:tracePt t="108028" x="1157288" y="3043238"/>
          <p14:tracePt t="108031" x="1171575" y="3043238"/>
          <p14:tracePt t="108038" x="1179513" y="3043238"/>
          <p14:tracePt t="108046" x="1222375" y="3043238"/>
          <p14:tracePt t="108062" x="1279525" y="3043238"/>
          <p14:tracePt t="108080" x="1322388" y="3043238"/>
          <p14:tracePt t="108096" x="1379538" y="3071813"/>
          <p14:tracePt t="108113" x="1443038" y="3094038"/>
          <p14:tracePt t="108129" x="1493838" y="3114675"/>
          <p14:tracePt t="108146" x="1536700" y="3122613"/>
          <p14:tracePt t="108162" x="1557338" y="3122613"/>
          <p14:tracePt t="108179" x="1593850" y="3122613"/>
          <p14:tracePt t="108195" x="1622425" y="3122613"/>
          <p14:tracePt t="108212" x="1628775" y="3122613"/>
          <p14:tracePt t="108229" x="1636713" y="3122613"/>
          <p14:tracePt t="108276" x="1651000" y="3122613"/>
          <p14:tracePt t="108292" x="1657350" y="3122613"/>
          <p14:tracePt t="108300" x="1665288" y="3122613"/>
          <p14:tracePt t="108308" x="1693863" y="3122613"/>
          <p14:tracePt t="108332" x="1700213" y="3122613"/>
          <p14:tracePt t="108340" x="1708150" y="3114675"/>
          <p14:tracePt t="108372" x="1714500" y="3114675"/>
          <p14:tracePt t="108388" x="1728788" y="3114675"/>
          <p14:tracePt t="108404" x="1736725" y="3114675"/>
          <p14:tracePt t="108476" x="1743075" y="3114675"/>
          <p14:tracePt t="108644" x="1751013" y="3114675"/>
          <p14:tracePt t="108652" x="1751013" y="3122613"/>
          <p14:tracePt t="108659" x="1751013" y="3128963"/>
          <p14:tracePt t="108663" x="1751013" y="3171825"/>
          <p14:tracePt t="108677" x="1751013" y="3214688"/>
          <p14:tracePt t="108695" x="1757363" y="3251200"/>
          <p14:tracePt t="108712" x="1757363" y="3279775"/>
          <p14:tracePt t="108729" x="1757363" y="3294063"/>
          <p14:tracePt t="108745" x="1771650" y="3308350"/>
          <p14:tracePt t="108804" x="1771650" y="3314700"/>
          <p14:tracePt t="108813" x="1771650" y="3322638"/>
          <p14:tracePt t="108844" x="1771650" y="3328988"/>
          <p14:tracePt t="108908" x="1771650" y="3351213"/>
          <p14:tracePt t="108940" x="1765300" y="3357563"/>
          <p14:tracePt t="108948" x="1671638" y="3365500"/>
          <p14:tracePt t="108964" x="1636713" y="3365500"/>
          <p14:tracePt t="108972" x="1579563" y="3365500"/>
          <p14:tracePt t="108980" x="1528763" y="3365500"/>
          <p14:tracePt t="108980" x="1485900" y="3365500"/>
          <p14:tracePt t="108997" x="1471613" y="3365500"/>
          <p14:tracePt t="109011" x="1428750" y="3365500"/>
          <p14:tracePt t="109028" x="1365250" y="3365500"/>
          <p14:tracePt t="109045" x="1350963" y="3365500"/>
          <p14:tracePt t="109061" x="1322388" y="3365500"/>
          <p14:tracePt t="109079" x="1308100" y="3365500"/>
          <p14:tracePt t="109095" x="1279525" y="3365500"/>
          <p14:tracePt t="109112" x="1271588" y="3365500"/>
          <p14:tracePt t="109128" x="1265238" y="3365500"/>
          <p14:tracePt t="109180" x="1250950" y="3365500"/>
          <p14:tracePt t="109196" x="1243013" y="3365500"/>
          <p14:tracePt t="109204" x="1236663" y="3365500"/>
          <p14:tracePt t="109220" x="1214438" y="3365500"/>
          <p14:tracePt t="109227" x="1193800" y="3351213"/>
          <p14:tracePt t="109244" x="1171575" y="3328988"/>
          <p14:tracePt t="109261" x="1157288" y="3322638"/>
          <p14:tracePt t="109277" x="1150938" y="3314700"/>
          <p14:tracePt t="109294" x="1150938" y="3300413"/>
          <p14:tracePt t="109311" x="1143000" y="3279775"/>
          <p14:tracePt t="109327" x="1136650" y="3251200"/>
          <p14:tracePt t="109345" x="1128713" y="3214688"/>
          <p14:tracePt t="109360" x="1128713" y="3194050"/>
          <p14:tracePt t="109378" x="1114425" y="3179763"/>
          <p14:tracePt t="109394" x="1114425" y="3171825"/>
          <p14:tracePt t="109411" x="1114425" y="3136900"/>
          <p14:tracePt t="109427" x="1108075" y="3114675"/>
          <p14:tracePt t="109445" x="1108075" y="3071813"/>
          <p14:tracePt t="109460" x="1108075" y="3051175"/>
          <p14:tracePt t="109524" x="1108075" y="3043238"/>
          <p14:tracePt t="109532" x="1108075" y="3036888"/>
          <p14:tracePt t="109540" x="1114425" y="3036888"/>
          <p14:tracePt t="109560" x="1157288" y="3036888"/>
          <p14:tracePt t="109561" x="1228725" y="3036888"/>
          <p14:tracePt t="109577" x="1300163" y="3036888"/>
          <p14:tracePt t="109594" x="1371600" y="3036888"/>
          <p14:tracePt t="109611" x="1436688" y="3036888"/>
          <p14:tracePt t="109611" x="1450975" y="3036888"/>
          <p14:tracePt t="109628" x="1479550" y="3036888"/>
          <p14:tracePt t="109643" x="1522413" y="3028950"/>
          <p14:tracePt t="109660" x="1543050" y="3008313"/>
          <p14:tracePt t="109677" x="1557338" y="3008313"/>
          <p14:tracePt t="109693" x="1585913" y="3008313"/>
          <p14:tracePt t="109710" x="1614488" y="3008313"/>
          <p14:tracePt t="109726" x="1651000" y="3008313"/>
          <p14:tracePt t="109743" x="1665288" y="3008313"/>
          <p14:tracePt t="109759" x="1693863" y="3000375"/>
          <p14:tracePt t="109812" x="1708150" y="3000375"/>
          <p14:tracePt t="109819" x="1722438" y="3000375"/>
          <p14:tracePt t="109827" x="1743075" y="3000375"/>
          <p14:tracePt t="109844" x="1751013" y="3000375"/>
          <p14:tracePt t="109884" x="1765300" y="3000375"/>
          <p14:tracePt t="109948" x="1771650" y="3008313"/>
          <p14:tracePt t="109963" x="1779588" y="3014663"/>
          <p14:tracePt t="109996" x="1785938" y="3036888"/>
          <p14:tracePt t="110004" x="1785938" y="3043238"/>
          <p14:tracePt t="110012" x="1785938" y="3051175"/>
          <p14:tracePt t="110020" x="1785938" y="3057525"/>
          <p14:tracePt t="110028" x="1785938" y="3079750"/>
          <p14:tracePt t="110043" x="1785938" y="3094038"/>
          <p14:tracePt t="110060" x="1785938" y="3143250"/>
          <p14:tracePt t="110077" x="1785938" y="3165475"/>
          <p14:tracePt t="110093" x="1793875" y="3186113"/>
          <p14:tracePt t="110111" x="1800225" y="3214688"/>
          <p14:tracePt t="110127" x="1808163" y="3228975"/>
          <p14:tracePt t="110143" x="1814513" y="3243263"/>
          <p14:tracePt t="110160" x="1822450" y="3251200"/>
          <p14:tracePt t="110176" x="1822450" y="3265488"/>
          <p14:tracePt t="110193" x="1822450" y="3271838"/>
          <p14:tracePt t="110210" x="1822450" y="3286125"/>
          <p14:tracePt t="110226" x="1822450" y="3300413"/>
          <p14:tracePt t="110284" x="1822450" y="3308350"/>
          <p14:tracePt t="110292" x="1814513" y="3322638"/>
          <p14:tracePt t="110295" x="1771650" y="3336925"/>
          <p14:tracePt t="110309" x="1700213" y="3357563"/>
          <p14:tracePt t="110326" x="1622425" y="3365500"/>
          <p14:tracePt t="110342" x="1528763" y="3379788"/>
          <p14:tracePt t="110359" x="1479550" y="3379788"/>
          <p14:tracePt t="110377" x="1428750" y="3379788"/>
          <p14:tracePt t="110392" x="1385888" y="3379788"/>
          <p14:tracePt t="110409" x="1336675" y="3379788"/>
          <p14:tracePt t="110425" x="1322388" y="3379788"/>
          <p14:tracePt t="110442" x="1279525" y="3379788"/>
          <p14:tracePt t="110459" x="1208088" y="3379788"/>
          <p14:tracePt t="110476" x="1165225" y="3379788"/>
          <p14:tracePt t="110493" x="1136650" y="3379788"/>
          <p14:tracePt t="110509" x="1122363" y="3379788"/>
          <p14:tracePt t="110526" x="1085850" y="3379788"/>
          <p14:tracePt t="110543" x="1071563" y="3379788"/>
          <p14:tracePt t="110559" x="1057275" y="3379788"/>
          <p14:tracePt t="110692" x="1071563" y="3379788"/>
          <p14:tracePt t="110700" x="1114425" y="3379788"/>
          <p14:tracePt t="110704" x="1143000" y="3379788"/>
          <p14:tracePt t="110709" x="1185863" y="3379788"/>
          <p14:tracePt t="110725" x="1243013" y="3379788"/>
          <p14:tracePt t="110742" x="1285875" y="3379788"/>
          <p14:tracePt t="110758" x="1322388" y="3379788"/>
          <p14:tracePt t="110775" x="1357313" y="3379788"/>
          <p14:tracePt t="110792" x="1393825" y="3379788"/>
          <p14:tracePt t="110808" x="1422400" y="3379788"/>
          <p14:tracePt t="110825" x="1450975" y="3379788"/>
          <p14:tracePt t="110841" x="1485900" y="3379788"/>
          <p14:tracePt t="110841" x="1514475" y="3379788"/>
          <p14:tracePt t="110875" x="1536700" y="3386138"/>
          <p14:tracePt t="110875" x="1593850" y="3386138"/>
          <p14:tracePt t="110892" x="1608138" y="3386138"/>
          <p14:tracePt t="110908" x="1643063" y="3400425"/>
          <p14:tracePt t="110925" x="1657350" y="3400425"/>
          <p14:tracePt t="110942" x="1671638" y="3400425"/>
          <p14:tracePt t="110958" x="1679575" y="3408363"/>
          <p14:tracePt t="110975" x="1685925" y="3408363"/>
          <p14:tracePt t="111012" x="1693863" y="3408363"/>
          <p14:tracePt t="111024" x="1708150" y="3408363"/>
          <p14:tracePt t="111256" x="1708150" y="3414713"/>
          <p14:tracePt t="111268" x="1693863" y="3414713"/>
          <p14:tracePt t="111276" x="1685925" y="3414713"/>
          <p14:tracePt t="111284" x="1671638" y="3414713"/>
          <p14:tracePt t="111292" x="1636713" y="3414713"/>
          <p14:tracePt t="111292" x="1628775" y="3414713"/>
          <p14:tracePt t="111308" x="1608138" y="3414713"/>
          <p14:tracePt t="111324" x="1579563" y="3414713"/>
          <p14:tracePt t="111341" x="1557338" y="3414713"/>
          <p14:tracePt t="111358" x="1514475" y="3414713"/>
          <p14:tracePt t="111375" x="1471613" y="3414713"/>
          <p14:tracePt t="111391" x="1428750" y="3414713"/>
          <p14:tracePt t="111407" x="1393825" y="3414713"/>
          <p14:tracePt t="111424" x="1365250" y="3414713"/>
          <p14:tracePt t="111441" x="1336675" y="3414713"/>
          <p14:tracePt t="111458" x="1314450" y="3414713"/>
          <p14:tracePt t="111474" x="1300163" y="3414713"/>
          <p14:tracePt t="111491" x="1279525" y="3414713"/>
          <p14:tracePt t="111507" x="1257300" y="3422650"/>
          <p14:tracePt t="111524" x="1228725" y="3422650"/>
          <p14:tracePt t="111540" x="1222375" y="3422650"/>
          <p14:tracePt t="111557" x="1208088" y="3422650"/>
          <p14:tracePt t="111573" x="1193800" y="3422650"/>
          <p14:tracePt t="111590" x="1165225" y="3422650"/>
          <p14:tracePt t="111606" x="1143000" y="3422650"/>
          <p14:tracePt t="111623" x="1122363" y="3422650"/>
          <p14:tracePt t="111642" x="1108075" y="3422650"/>
          <p14:tracePt t="111684" x="1093788" y="3422650"/>
          <p14:tracePt t="112594" x="1085850" y="3422650"/>
          <p14:tracePt t="112652" x="1085850" y="3414713"/>
          <p14:tracePt t="112668" x="1085850" y="3408363"/>
          <p14:tracePt t="112676" x="1093788" y="3400425"/>
          <p14:tracePt t="112716" x="1108075" y="3400425"/>
          <p14:tracePt t="112724" x="1128713" y="3394075"/>
          <p14:tracePt t="112764" x="1136650" y="3394075"/>
          <p14:tracePt t="112772" x="1157288" y="3394075"/>
          <p14:tracePt t="112780" x="1165225" y="3386138"/>
          <p14:tracePt t="112782" x="1171575" y="3386138"/>
          <p14:tracePt t="112788" x="1193800" y="3386138"/>
          <p14:tracePt t="112805" x="1208088" y="3386138"/>
          <p14:tracePt t="112822" x="1243013" y="3371850"/>
          <p14:tracePt t="112838" x="1250950" y="3371850"/>
          <p14:tracePt t="112856" x="1279525" y="3371850"/>
          <p14:tracePt t="112872" x="1293813" y="3371850"/>
          <p14:tracePt t="112889" x="1322388" y="3371850"/>
          <p14:tracePt t="112907" x="1343025" y="3371850"/>
          <p14:tracePt t="112922" x="1371600" y="3371850"/>
          <p14:tracePt t="112940" x="1393825" y="3371850"/>
          <p14:tracePt t="112956" x="1408113" y="3371850"/>
          <p14:tracePt t="112956" x="1422400" y="3371850"/>
          <p14:tracePt t="112973" x="1436688" y="3371850"/>
          <p14:tracePt t="112988" x="1443038" y="3371850"/>
          <p14:tracePt t="113036" x="1465263" y="3371850"/>
          <p14:tracePt t="113068" x="1471613" y="3371850"/>
          <p14:tracePt t="113084" x="1479550" y="3371850"/>
          <p14:tracePt t="113092" x="1485900" y="3371850"/>
          <p14:tracePt t="113124" x="1500188" y="3371850"/>
          <p14:tracePt t="113140" x="1508125" y="3371850"/>
          <p14:tracePt t="113155" x="1514475" y="3371850"/>
          <p14:tracePt t="113172" x="1522413" y="3371850"/>
          <p14:tracePt t="113173" x="1536700" y="3371850"/>
          <p14:tracePt t="113220" x="1543050" y="3371850"/>
          <p14:tracePt t="113227" x="1557338" y="3371850"/>
          <p14:tracePt t="113252" x="1571625" y="3371850"/>
          <p14:tracePt t="113260" x="1579563" y="3371850"/>
          <p14:tracePt t="113276" x="1585913" y="3379788"/>
          <p14:tracePt t="113596" x="1593850" y="3379788"/>
          <p14:tracePt t="113604" x="1614488" y="3379788"/>
          <p14:tracePt t="113748" x="1593850" y="3379788"/>
          <p14:tracePt t="113757" x="1571625" y="3379788"/>
          <p14:tracePt t="113757" x="1550988" y="3379788"/>
          <p14:tracePt t="113771" x="1508125" y="3379788"/>
          <p14:tracePt t="113789" x="1493838" y="3386138"/>
          <p14:tracePt t="113805" x="1485900" y="3386138"/>
          <p14:tracePt t="113853" x="1471613" y="3386138"/>
          <p14:tracePt t="113853" x="1457325" y="3386138"/>
          <p14:tracePt t="113862" x="1450975" y="3386138"/>
          <p14:tracePt t="113871" x="1414463" y="3386138"/>
          <p14:tracePt t="113887" x="1400175" y="3379788"/>
          <p14:tracePt t="113905" x="1371600" y="3343275"/>
          <p14:tracePt t="113921" x="1365250" y="3314700"/>
          <p14:tracePt t="113939" x="1357313" y="3279775"/>
          <p14:tracePt t="113954" x="1328738" y="3228975"/>
          <p14:tracePt t="113971" x="1322388" y="3222625"/>
          <p14:tracePt t="113987" x="1314450" y="3200400"/>
          <p14:tracePt t="114041" x="1314450" y="3194050"/>
          <p14:tracePt t="114052" x="1314450" y="3186113"/>
          <p14:tracePt t="114060" x="1308100" y="3179763"/>
          <p14:tracePt t="114070" x="1300163" y="3171825"/>
          <p14:tracePt t="114076" x="1285875" y="3157538"/>
          <p14:tracePt t="114087" x="1279525" y="3151188"/>
          <p14:tracePt t="114103" x="1271588" y="3143250"/>
          <p14:tracePt t="114121" x="1257300" y="3128963"/>
          <p14:tracePt t="114137" x="1250950" y="3108325"/>
          <p14:tracePt t="114180" x="1243013" y="3094038"/>
          <p14:tracePt t="114324" x="1243013" y="3108325"/>
          <p14:tracePt t="114331" x="1243013" y="3122613"/>
          <p14:tracePt t="114340" x="1243013" y="3151188"/>
          <p14:tracePt t="114341" x="1243013" y="3157538"/>
          <p14:tracePt t="114353" x="1243013" y="3194050"/>
          <p14:tracePt t="114370" x="1243013" y="3214688"/>
          <p14:tracePt t="114387" x="1243013" y="3251200"/>
          <p14:tracePt t="114403" x="1243013" y="3271838"/>
          <p14:tracePt t="114459" x="1243013" y="3279775"/>
          <p14:tracePt t="114475" x="1243013" y="3286125"/>
          <p14:tracePt t="114491" x="1250950" y="3294063"/>
          <p14:tracePt t="114523" x="1257300" y="3294063"/>
          <p14:tracePt t="114531" x="1265238" y="3300413"/>
          <p14:tracePt t="114571" x="1271588" y="3300413"/>
          <p14:tracePt t="114579" x="1293813" y="3300413"/>
          <p14:tracePt t="114587" x="1300163" y="3300413"/>
          <p14:tracePt t="114595" x="1308100" y="3286125"/>
          <p14:tracePt t="114602" x="1328738" y="3265488"/>
          <p14:tracePt t="114619" x="1357313" y="3236913"/>
          <p14:tracePt t="114636" x="1365250" y="3222625"/>
          <p14:tracePt t="114653" x="1371600" y="3214688"/>
          <p14:tracePt t="114716" x="1379538" y="3208338"/>
          <p14:tracePt t="114732" x="1385888" y="3186113"/>
          <p14:tracePt t="114741" x="1400175" y="3171825"/>
          <p14:tracePt t="114748" x="1400175" y="3165475"/>
          <p14:tracePt t="114755" x="1422400" y="3128963"/>
          <p14:tracePt t="114770" x="1428750" y="3114675"/>
          <p14:tracePt t="114787" x="1443038" y="3094038"/>
          <p14:tracePt t="114803" x="1443038" y="3086100"/>
          <p14:tracePt t="114819" x="1457325" y="3057525"/>
          <p14:tracePt t="114855" x="1465263" y="3051175"/>
          <p14:tracePt t="115004" x="1465263" y="3079750"/>
          <p14:tracePt t="115012" x="1465263" y="3094038"/>
          <p14:tracePt t="115022" x="1465263" y="3136900"/>
          <p14:tracePt t="115028" x="1465263" y="3157538"/>
          <p14:tracePt t="115036" x="1465263" y="3222625"/>
          <p14:tracePt t="115053" x="1465263" y="3243263"/>
          <p14:tracePt t="115069" x="1471613" y="3257550"/>
          <p14:tracePt t="115220" x="1485900" y="3257550"/>
          <p14:tracePt t="115228" x="1500188" y="3251200"/>
          <p14:tracePt t="115235" x="1522413" y="3208338"/>
          <p14:tracePt t="115253" x="1536700" y="3165475"/>
          <p14:tracePt t="115270" x="1550988" y="3128963"/>
          <p14:tracePt t="115286" x="1557338" y="3094038"/>
          <p14:tracePt t="115302" x="1557338" y="3079750"/>
          <p14:tracePt t="115319" x="1557338" y="3071813"/>
          <p14:tracePt t="115335" x="1565275" y="3051175"/>
          <p14:tracePt t="115468" x="1579563" y="3057525"/>
          <p14:tracePt t="115476" x="1579563" y="3086100"/>
          <p14:tracePt t="115484" x="1579563" y="3122613"/>
          <p14:tracePt t="115491" x="1593850" y="3171825"/>
          <p14:tracePt t="115501" x="1593850" y="3222625"/>
          <p14:tracePt t="115518" x="1600200" y="3257550"/>
          <p14:tracePt t="115535" x="1608138" y="3271838"/>
          <p14:tracePt t="115628" x="1614488" y="3279775"/>
          <p14:tracePt t="115660" x="1622425" y="3279775"/>
          <p14:tracePt t="115668" x="1628775" y="3279775"/>
          <p14:tracePt t="115668" x="1643063" y="3279775"/>
          <p14:tracePt t="115676" x="1643063" y="3271838"/>
          <p14:tracePt t="115684" x="1643063" y="3228975"/>
          <p14:tracePt t="115701" x="1657350" y="3194050"/>
          <p14:tracePt t="115719" x="1665288" y="3179763"/>
          <p14:tracePt t="115734" x="1679575" y="3151188"/>
          <p14:tracePt t="115752" x="1685925" y="3136900"/>
          <p14:tracePt t="115796" x="1685925" y="3114675"/>
          <p14:tracePt t="115804" x="1685925" y="3108325"/>
          <p14:tracePt t="115844" x="1685925" y="3100388"/>
          <p14:tracePt t="115988" x="1685925" y="3114675"/>
          <p14:tracePt t="115996" x="1685925" y="3122613"/>
          <p14:tracePt t="116004" x="1685925" y="3136900"/>
          <p14:tracePt t="116010" x="1700213" y="3165475"/>
          <p14:tracePt t="116018" x="1700213" y="3194050"/>
          <p14:tracePt t="116034" x="1700213" y="3222625"/>
          <p14:tracePt t="116051" x="1708150" y="3228975"/>
          <p14:tracePt t="116619" x="1708150" y="3208338"/>
          <p14:tracePt t="116627" x="1714500" y="3200400"/>
          <p14:tracePt t="116635" x="1728788" y="3157538"/>
          <p14:tracePt t="116650" x="1743075" y="3136900"/>
          <p14:tracePt t="116666" x="1751013" y="3128963"/>
          <p14:tracePt t="116683" x="1751013" y="3122613"/>
          <p14:tracePt t="116701" x="1757363" y="3114675"/>
          <p14:tracePt t="116717" x="1771650" y="3100388"/>
          <p14:tracePt t="116733" x="1779588" y="3094038"/>
          <p14:tracePt t="116750" x="1785938" y="3079750"/>
          <p14:tracePt t="116767" x="1814513" y="3065463"/>
          <p14:tracePt t="116784" x="1857375" y="3036888"/>
          <p14:tracePt t="116801" x="1928813" y="3000375"/>
          <p14:tracePt t="116817" x="1965325" y="2979738"/>
          <p14:tracePt t="116834" x="1985963" y="2965450"/>
          <p14:tracePt t="116850" x="2014538" y="2957513"/>
          <p14:tracePt t="116884" x="2022475" y="2957513"/>
          <p14:tracePt t="116885" x="2043113" y="2943225"/>
          <p14:tracePt t="116900" x="2057400" y="2936875"/>
          <p14:tracePt t="116916" x="2085975" y="2928938"/>
          <p14:tracePt t="116933" x="2108200" y="2922588"/>
          <p14:tracePt t="116949" x="2136775" y="2900363"/>
          <p14:tracePt t="116966" x="2171700" y="2894013"/>
          <p14:tracePt t="116983" x="2179638" y="2886075"/>
          <p14:tracePt t="117052" x="2185988" y="2886075"/>
          <p14:tracePt t="117100" x="2179638" y="2886075"/>
          <p14:tracePt t="117108" x="2136775" y="2886075"/>
          <p14:tracePt t="117116" x="2108200" y="2894013"/>
          <p14:tracePt t="117116" x="2100263" y="2900363"/>
          <p14:tracePt t="117124" x="2093913" y="2900363"/>
          <p14:tracePt t="117180" x="2079625" y="2900363"/>
          <p14:tracePt t="117188" x="2051050" y="2894013"/>
          <p14:tracePt t="117196" x="2043113" y="2886075"/>
          <p14:tracePt t="117198" x="2022475" y="2865438"/>
          <p14:tracePt t="117215" x="2008188" y="2828925"/>
          <p14:tracePt t="117232" x="2008188" y="2808288"/>
          <p14:tracePt t="117249" x="2008188" y="2765425"/>
          <p14:tracePt t="117266" x="2008188" y="2722563"/>
          <p14:tracePt t="117283" x="2008188" y="2686050"/>
          <p14:tracePt t="117299" x="2057400" y="2651125"/>
          <p14:tracePt t="117317" x="2085975" y="2643188"/>
          <p14:tracePt t="117332" x="2100263" y="2643188"/>
          <p14:tracePt t="117350" x="2122488" y="2643188"/>
          <p14:tracePt t="117365" x="2157413" y="2643188"/>
          <p14:tracePt t="117412" x="2165350" y="2643188"/>
          <p14:tracePt t="117420" x="2171700" y="2643188"/>
          <p14:tracePt t="117422" x="2171700" y="2651125"/>
          <p14:tracePt t="117431" x="2171700" y="2686050"/>
          <p14:tracePt t="117448" x="2151063" y="2757488"/>
          <p14:tracePt t="117465" x="2122488" y="2779713"/>
          <p14:tracePt t="117481" x="2085975" y="2779713"/>
          <p14:tracePt t="117498" x="2071688" y="2779713"/>
          <p14:tracePt t="117515" x="2051050" y="2779713"/>
          <p14:tracePt t="117533" x="2043113" y="2779713"/>
          <p14:tracePt t="117548" x="2043113" y="2751138"/>
          <p14:tracePt t="117565" x="2043113" y="2728913"/>
          <p14:tracePt t="117581" x="2043113" y="2693988"/>
          <p14:tracePt t="117599" x="2051050" y="2686050"/>
          <p14:tracePt t="117684" x="2057400" y="2700338"/>
          <p14:tracePt t="117692" x="2057400" y="2714625"/>
          <p14:tracePt t="117700" x="2008188" y="2751138"/>
          <p14:tracePt t="117700" x="2000250" y="2751138"/>
          <p14:tracePt t="117715" x="1985963" y="2765425"/>
          <p14:tracePt t="117844" x="2022475" y="2751138"/>
          <p14:tracePt t="117852" x="2128838" y="2708275"/>
          <p14:tracePt t="117861" x="2200275" y="2686050"/>
          <p14:tracePt t="117861" x="2265363" y="2657475"/>
          <p14:tracePt t="117876" x="2351088" y="2643188"/>
          <p14:tracePt t="117884" x="2422525" y="2643188"/>
          <p14:tracePt t="117892" x="2514600" y="2643188"/>
          <p14:tracePt t="117901" x="2528888" y="2643188"/>
          <p14:tracePt t="117915" x="2557463" y="2643188"/>
          <p14:tracePt t="117931" x="2586038" y="2643188"/>
          <p14:tracePt t="117949" x="2651125" y="2643188"/>
          <p14:tracePt t="117964" x="2757488" y="2651125"/>
          <p14:tracePt t="117982" x="2900363" y="2679700"/>
          <p14:tracePt t="117998" x="3014663" y="2686050"/>
          <p14:tracePt t="118016" x="3057525" y="2693988"/>
          <p14:tracePt t="118031" x="3071813" y="2693988"/>
          <p14:tracePt t="118048" x="3094038" y="2693988"/>
          <p14:tracePt t="118065" x="3122613" y="2693988"/>
          <p14:tracePt t="118082" x="3151188" y="2693988"/>
          <p14:tracePt t="118099" x="3208338" y="2693988"/>
          <p14:tracePt t="118114" x="3294063" y="2693988"/>
          <p14:tracePt t="118131" x="3486150" y="2693988"/>
          <p14:tracePt t="118148" x="3657600" y="2693988"/>
          <p14:tracePt t="118165" x="3729038" y="2693988"/>
          <p14:tracePt t="118236" x="3736975" y="2700338"/>
          <p14:tracePt t="118244" x="3736975" y="2722563"/>
          <p14:tracePt t="118252" x="3736975" y="2736850"/>
          <p14:tracePt t="118340" x="3743325" y="2743200"/>
          <p14:tracePt t="118396" x="3751263" y="2743200"/>
          <p14:tracePt t="118404" x="3786188" y="2736850"/>
          <p14:tracePt t="118412" x="3908425" y="2679700"/>
          <p14:tracePt t="118421" x="3979863" y="2643188"/>
          <p14:tracePt t="118431" x="4129088" y="2579688"/>
          <p14:tracePt t="118447" x="4279900" y="2514600"/>
          <p14:tracePt t="118465" x="4400550" y="2471738"/>
          <p14:tracePt t="118481" x="4522788" y="2457450"/>
          <p14:tracePt t="118498" x="4665663" y="2436813"/>
          <p14:tracePt t="118514" x="4908550" y="2436813"/>
          <p14:tracePt t="118531" x="5137150" y="2479675"/>
          <p14:tracePt t="118531" x="5272088" y="2493963"/>
          <p14:tracePt t="118549" x="5380038" y="2508250"/>
          <p14:tracePt t="118549" x="5486400" y="2522538"/>
          <p14:tracePt t="118564" x="5643563" y="2557463"/>
          <p14:tracePt t="118581" x="5743575" y="2608263"/>
          <p14:tracePt t="118597" x="5794375" y="2614613"/>
          <p14:tracePt t="118614" x="5800725" y="2614613"/>
          <p14:tracePt t="118668" x="5808663" y="2614613"/>
          <p14:tracePt t="118676" x="5837238" y="2614613"/>
          <p14:tracePt t="118683" x="5865813" y="2614613"/>
          <p14:tracePt t="118685" x="5894388" y="2622550"/>
          <p14:tracePt t="118697" x="5937250" y="2622550"/>
          <p14:tracePt t="118714" x="6008688" y="2622550"/>
          <p14:tracePt t="118731" x="6037263" y="2622550"/>
          <p14:tracePt t="118747" x="6086475" y="2622550"/>
          <p14:tracePt t="118764" x="6129338" y="2622550"/>
          <p14:tracePt t="118780" x="6180138" y="2608263"/>
          <p14:tracePt t="118798" x="6243638" y="2608263"/>
          <p14:tracePt t="118814" x="6386513" y="2579688"/>
          <p14:tracePt t="118830" x="6594475" y="2579688"/>
          <p14:tracePt t="118847" x="6815138" y="2579688"/>
          <p14:tracePt t="118863" x="6994525" y="2614613"/>
          <p14:tracePt t="118881" x="7123113" y="2643188"/>
          <p14:tracePt t="118896" x="7180263" y="2679700"/>
          <p14:tracePt t="118914" x="7251700" y="2679700"/>
          <p14:tracePt t="118930" x="7329488" y="2679700"/>
          <p14:tracePt t="118947" x="7466013" y="2679700"/>
          <p14:tracePt t="118963" x="7623175" y="2679700"/>
          <p14:tracePt t="118981" x="7700963" y="2679700"/>
          <p14:tracePt t="118996" x="7751763" y="2679700"/>
          <p14:tracePt t="119013" x="7772400" y="2679700"/>
          <p14:tracePt t="119164" x="7743825" y="2679700"/>
          <p14:tracePt t="119180" x="7715250" y="2708275"/>
          <p14:tracePt t="119188" x="7708900" y="2722563"/>
          <p14:tracePt t="119196" x="7666038" y="2779713"/>
          <p14:tracePt t="119202" x="7615238" y="2908300"/>
          <p14:tracePt t="119213" x="7586663" y="3108325"/>
          <p14:tracePt t="119229" x="7586663" y="3357563"/>
          <p14:tracePt t="119247" x="7586663" y="3636963"/>
          <p14:tracePt t="119263" x="7586663" y="3857625"/>
          <p14:tracePt t="119280" x="7586663" y="4079875"/>
          <p14:tracePt t="119296" x="7586663" y="4271963"/>
          <p14:tracePt t="119313" x="7543800" y="4479925"/>
          <p14:tracePt t="119330" x="7529513" y="4708525"/>
          <p14:tracePt t="119347" x="7529513" y="4857750"/>
          <p14:tracePt t="119363" x="7508875" y="5008563"/>
          <p14:tracePt t="119381" x="7480300" y="5080000"/>
          <p14:tracePt t="119397" x="7472363" y="5151438"/>
          <p14:tracePt t="119413" x="7451725" y="5194300"/>
          <p14:tracePt t="119430" x="7451725" y="5208588"/>
          <p14:tracePt t="119446" x="7437438" y="5229225"/>
          <p14:tracePt t="119463" x="7423150" y="5237163"/>
          <p14:tracePt t="119479" x="7400925" y="5243513"/>
          <p14:tracePt t="119496" x="7372350" y="5257800"/>
          <p14:tracePt t="119512" x="7366000" y="5257800"/>
          <p14:tracePt t="119528" x="7343775" y="5257800"/>
          <p14:tracePt t="119547" x="7323138" y="5257800"/>
          <p14:tracePt t="119562" x="7308850" y="5272088"/>
          <p14:tracePt t="119562" x="7300913" y="5272088"/>
          <p14:tracePt t="119580" x="7251700" y="5294313"/>
          <p14:tracePt t="119596" x="7151688" y="5351463"/>
          <p14:tracePt t="119612" x="7115175" y="5372100"/>
          <p14:tracePt t="119629" x="7058025" y="5386388"/>
          <p14:tracePt t="119645" x="7015163" y="5422900"/>
          <p14:tracePt t="119662" x="6915150" y="5480050"/>
          <p14:tracePt t="119678" x="6643688" y="5600700"/>
          <p14:tracePt t="119701" x="6551613" y="5637213"/>
          <p14:tracePt t="119711" x="6400800" y="5686425"/>
          <p14:tracePt t="119728" x="6357938" y="5708650"/>
          <p14:tracePt t="119745" x="6329363" y="5715000"/>
          <p14:tracePt t="119762" x="6300788" y="5729288"/>
          <p14:tracePt t="119778" x="6286500" y="5729288"/>
          <p14:tracePt t="119778" x="6265863" y="5737225"/>
          <p14:tracePt t="119796" x="6237288" y="5757863"/>
          <p14:tracePt t="119811" x="6180138" y="5772150"/>
          <p14:tracePt t="119828" x="6051550" y="5808663"/>
          <p14:tracePt t="119846" x="5908675" y="5837238"/>
          <p14:tracePt t="119861" x="5715000" y="5843588"/>
          <p14:tracePt t="119879" x="5486400" y="5872163"/>
          <p14:tracePt t="119895" x="5251450" y="5872163"/>
          <p14:tracePt t="119912" x="4900613" y="5808663"/>
          <p14:tracePt t="119928" x="4522788" y="5700713"/>
          <p14:tracePt t="119945" x="4057650" y="5565775"/>
          <p14:tracePt t="119961" x="3671888" y="5437188"/>
          <p14:tracePt t="119979" x="3365500" y="5280025"/>
          <p14:tracePt t="119979" x="3222625" y="5194300"/>
          <p14:tracePt t="119997" x="2951163" y="5008563"/>
          <p14:tracePt t="120012" x="2679700" y="4800600"/>
          <p14:tracePt t="120029" x="2451100" y="4622800"/>
          <p14:tracePt t="120044" x="2314575" y="4508500"/>
          <p14:tracePt t="120062" x="2208213" y="4408488"/>
          <p14:tracePt t="120078" x="2165350" y="4337050"/>
          <p14:tracePt t="120096" x="2136775" y="4271963"/>
          <p14:tracePt t="120112" x="2093913" y="4214813"/>
          <p14:tracePt t="120129" x="2057400" y="4171950"/>
          <p14:tracePt t="120144" x="2051050" y="4143375"/>
          <p14:tracePt t="120161" x="2028825" y="4114800"/>
          <p14:tracePt t="120178" x="2028825" y="4100513"/>
          <p14:tracePt t="120195" x="1993900" y="4029075"/>
          <p14:tracePt t="120213" x="1971675" y="3965575"/>
          <p14:tracePt t="120228" x="1928813" y="3900488"/>
          <p14:tracePt t="120246" x="1914525" y="3879850"/>
          <p14:tracePt t="120262" x="1908175" y="3857625"/>
          <p14:tracePt t="120277" x="1879600" y="3843338"/>
          <p14:tracePt t="120294" x="1865313" y="3829050"/>
          <p14:tracePt t="120310" x="1843088" y="3822700"/>
          <p14:tracePt t="120329" x="1779588" y="3814763"/>
          <p14:tracePt t="120346" x="1722438" y="3800475"/>
          <p14:tracePt t="120362" x="1679575" y="3765550"/>
          <p14:tracePt t="120379" x="1643063" y="3736975"/>
          <p14:tracePt t="120395" x="1614488" y="3722688"/>
          <p14:tracePt t="120411" x="1571625" y="3686175"/>
          <p14:tracePt t="120428" x="1565275" y="3679825"/>
          <p14:tracePt t="120483" x="1557338" y="3679825"/>
          <p14:tracePt t="120524" x="1550988" y="3671888"/>
          <p14:tracePt t="120659" x="1543050" y="3671888"/>
          <p14:tracePt t="120667" x="1536700" y="3671888"/>
          <p14:tracePt t="120675" x="1514475" y="3671888"/>
          <p14:tracePt t="120683" x="1471613" y="3671888"/>
          <p14:tracePt t="120694" x="1400175" y="3671888"/>
          <p14:tracePt t="120710" x="1322388" y="3671888"/>
          <p14:tracePt t="120727" x="1257300" y="3671888"/>
          <p14:tracePt t="120743" x="1228725" y="3671888"/>
          <p14:tracePt t="120761" x="1222375" y="3671888"/>
          <p14:tracePt t="120777" x="1200150" y="3671888"/>
          <p14:tracePt t="120892" x="1193800" y="3671888"/>
          <p14:tracePt t="120907" x="1185863" y="3665538"/>
          <p14:tracePt t="121179" x="1185863" y="3657600"/>
          <p14:tracePt t="121187" x="1185863" y="3651250"/>
          <p14:tracePt t="121195" x="1185863" y="3629025"/>
          <p14:tracePt t="121210" x="1185863" y="3622675"/>
          <p14:tracePt t="121226" x="1185863" y="3614738"/>
          <p14:tracePt t="121243" x="1185863" y="3608388"/>
          <p14:tracePt t="121260" x="1185863" y="3594100"/>
          <p14:tracePt t="121276" x="1185863" y="3586163"/>
          <p14:tracePt t="121293" x="1185863" y="3579813"/>
          <p14:tracePt t="121310" x="1185863" y="3571875"/>
          <p14:tracePt t="121348" x="1179513" y="3543300"/>
          <p14:tracePt t="121364" x="1171575" y="3536950"/>
          <p14:tracePt t="121404" x="1157288" y="3522663"/>
          <p14:tracePt t="121436" x="1150938" y="3514725"/>
          <p14:tracePt t="121444" x="1143000" y="3500438"/>
          <p14:tracePt t="121476" x="1136650" y="3494088"/>
          <p14:tracePt t="121492" x="1136650" y="3479800"/>
          <p14:tracePt t="121724" x="1136650" y="3494088"/>
          <p14:tracePt t="121740" x="1136650" y="3500438"/>
          <p14:tracePt t="121748" x="1136650" y="3508375"/>
          <p14:tracePt t="121756" x="1136650" y="3529013"/>
          <p14:tracePt t="121756" x="1136650" y="3536950"/>
          <p14:tracePt t="121764" x="1136650" y="3543300"/>
          <p14:tracePt t="121775" x="1136650" y="3565525"/>
          <p14:tracePt t="121792" x="1136650" y="3586163"/>
          <p14:tracePt t="121809" x="1136650" y="3608388"/>
          <p14:tracePt t="121825" x="1136650" y="3614738"/>
          <p14:tracePt t="121825" x="1136650" y="3622675"/>
          <p14:tracePt t="121859" x="1136650" y="3629025"/>
          <p14:tracePt t="121859" x="1136650" y="3651250"/>
          <p14:tracePt t="121940" x="1128713" y="3671888"/>
          <p14:tracePt t="121948" x="1114425" y="3686175"/>
          <p14:tracePt t="121951" x="1114425" y="3694113"/>
          <p14:tracePt t="121959" x="1114425" y="3700463"/>
          <p14:tracePt t="121975" x="1114425" y="3722688"/>
          <p14:tracePt t="121992" x="1114425" y="3729038"/>
          <p14:tracePt t="122060" x="1114425" y="3736975"/>
          <p14:tracePt t="122067" x="1108075" y="3757613"/>
          <p14:tracePt t="122084" x="1108075" y="3765550"/>
          <p14:tracePt t="122235" x="1100138" y="3771900"/>
          <p14:tracePt t="122268" x="1085850" y="3771900"/>
          <p14:tracePt t="122276" x="1071563" y="3771900"/>
          <p14:tracePt t="122276" x="1065213" y="3771900"/>
          <p14:tracePt t="122292" x="1042988" y="3771900"/>
          <p14:tracePt t="122292" x="1036638" y="3771900"/>
          <p14:tracePt t="122356" x="1028700" y="3771900"/>
          <p14:tracePt t="122412" x="1022350" y="3771900"/>
          <p14:tracePt t="122444" x="1014413" y="3765550"/>
          <p14:tracePt t="122452" x="1014413" y="3743325"/>
          <p14:tracePt t="122460" x="1014413" y="3722688"/>
          <p14:tracePt t="122460" x="1014413" y="3700463"/>
          <p14:tracePt t="122477" x="1014413" y="3694113"/>
          <p14:tracePt t="122492" x="1014413" y="3643313"/>
          <p14:tracePt t="122510" x="1014413" y="3600450"/>
          <p14:tracePt t="122525" x="1022350" y="3551238"/>
          <p14:tracePt t="122542" x="1042988" y="3514725"/>
          <p14:tracePt t="122557" x="1042988" y="3486150"/>
          <p14:tracePt t="122574" x="1042988" y="3479800"/>
          <p14:tracePt t="122627" x="1042988" y="3471863"/>
          <p14:tracePt t="122636" x="1042988" y="3465513"/>
          <p14:tracePt t="122644" x="1050925" y="3443288"/>
          <p14:tracePt t="122748" x="1057275" y="3436938"/>
          <p14:tracePt t="122757" x="1071563" y="3436938"/>
          <p14:tracePt t="122764" x="1114425" y="3436938"/>
          <p14:tracePt t="122775" x="1128713" y="3436938"/>
          <p14:tracePt t="122792" x="1150938" y="3436938"/>
          <p14:tracePt t="122808" x="1171575" y="3443288"/>
          <p14:tracePt t="122824" x="1179513" y="3451225"/>
          <p14:tracePt t="122988" x="1179513" y="3465513"/>
          <p14:tracePt t="123004" x="1179513" y="3471863"/>
          <p14:tracePt t="123012" x="1179513" y="3479800"/>
          <p14:tracePt t="123026" x="1179513" y="3508375"/>
          <p14:tracePt t="123044" x="1179513" y="3514725"/>
          <p14:tracePt t="123059" x="1179513" y="3522663"/>
          <p14:tracePt t="123060" x="1171575" y="3543300"/>
          <p14:tracePt t="123074" x="1171575" y="3557588"/>
          <p14:tracePt t="123091" x="1171575" y="3594100"/>
          <p14:tracePt t="123091" x="1171575" y="3608388"/>
          <p14:tracePt t="123124" x="1171575" y="3629025"/>
          <p14:tracePt t="123125" x="1171575" y="3643313"/>
          <p14:tracePt t="123141" x="1171575" y="3657600"/>
          <p14:tracePt t="123158" x="1171575" y="3671888"/>
          <p14:tracePt t="123196" x="1171575" y="3679825"/>
          <p14:tracePt t="123204" x="1171575" y="3686175"/>
          <p14:tracePt t="123244" x="1171575" y="3700463"/>
          <p14:tracePt t="131188" x="1179513" y="3700463"/>
          <p14:tracePt t="131220" x="1208088" y="3694113"/>
          <p14:tracePt t="131236" x="1222375" y="3686175"/>
          <p14:tracePt t="131268" x="1250950" y="3686175"/>
          <p14:tracePt t="131276" x="1271588" y="3671888"/>
          <p14:tracePt t="131284" x="1285875" y="3657600"/>
          <p14:tracePt t="131292" x="1308100" y="3651250"/>
          <p14:tracePt t="131312" x="1365250" y="3636963"/>
          <p14:tracePt t="131313" x="1400175" y="3608388"/>
          <p14:tracePt t="131329" x="1457325" y="3579813"/>
          <p14:tracePt t="131346" x="1485900" y="3557588"/>
          <p14:tracePt t="131362" x="1536700" y="3529013"/>
          <p14:tracePt t="131379" x="1543050" y="3522663"/>
          <p14:tracePt t="131395" x="1593850" y="3494088"/>
          <p14:tracePt t="131412" x="1600200" y="3494088"/>
          <p14:tracePt t="131428" x="1614488" y="3486150"/>
          <p14:tracePt t="131476" x="1628775" y="3471863"/>
          <p14:tracePt t="131484" x="1636713" y="3471863"/>
          <p14:tracePt t="131489" x="1643063" y="3471863"/>
          <p14:tracePt t="131495" x="1679575" y="3451225"/>
          <p14:tracePt t="131511" x="1685925" y="3443288"/>
          <p14:tracePt t="131528" x="1693863" y="3436938"/>
          <p14:tracePt t="131545" x="1714500" y="3429000"/>
          <p14:tracePt t="131562" x="1722438" y="3422650"/>
          <p14:tracePt t="131708" x="1722438" y="3414713"/>
          <p14:tracePt t="131723" x="1700213" y="3414713"/>
          <p14:tracePt t="131731" x="1693863" y="3414713"/>
          <p14:tracePt t="131739" x="1685925" y="3414713"/>
          <p14:tracePt t="131747" x="1651000" y="3414713"/>
          <p14:tracePt t="131761" x="1636713" y="3422650"/>
          <p14:tracePt t="131778" x="1614488" y="3422650"/>
          <p14:tracePt t="131778" x="1608138" y="3422650"/>
          <p14:tracePt t="131811" x="1579563" y="3429000"/>
          <p14:tracePt t="131812" x="1565275" y="3429000"/>
          <p14:tracePt t="131829" x="1536700" y="3429000"/>
          <p14:tracePt t="131845" x="1528763" y="3429000"/>
          <p14:tracePt t="131862" x="1508125" y="3429000"/>
          <p14:tracePt t="131878" x="1493838" y="3429000"/>
          <p14:tracePt t="131894" x="1465263" y="3429000"/>
          <p14:tracePt t="131911" x="1450975" y="3429000"/>
          <p14:tracePt t="131927" x="1428750" y="3429000"/>
          <p14:tracePt t="131944" x="1400175" y="3429000"/>
          <p14:tracePt t="131961" x="1371600" y="3429000"/>
          <p14:tracePt t="131978" x="1343025" y="3429000"/>
          <p14:tracePt t="131994" x="1328738" y="3429000"/>
          <p14:tracePt t="131994" x="1314450" y="3429000"/>
          <p14:tracePt t="132012" x="1285875" y="3429000"/>
          <p14:tracePt t="132027" x="1257300" y="3429000"/>
          <p14:tracePt t="132045" x="1222375" y="3429000"/>
          <p14:tracePt t="132061" x="1208088" y="3422650"/>
          <p14:tracePt t="132077" x="1171575" y="3422650"/>
          <p14:tracePt t="132094" x="1128713" y="3386138"/>
          <p14:tracePt t="132111" x="1093788" y="3371850"/>
          <p14:tracePt t="132128" x="1079500" y="3357563"/>
          <p14:tracePt t="132144" x="1057275" y="3351213"/>
          <p14:tracePt t="132161" x="1050925" y="3351213"/>
          <p14:tracePt t="132211" x="1042988" y="3343275"/>
          <p14:tracePt t="132243" x="1036638" y="3336925"/>
          <p14:tracePt t="132251" x="1014413" y="3314700"/>
          <p14:tracePt t="132251" x="1014413" y="3294063"/>
          <p14:tracePt t="132275" x="1014413" y="3286125"/>
          <p14:tracePt t="132294" x="1014413" y="3279775"/>
          <p14:tracePt t="132310" x="1008063" y="3271838"/>
          <p14:tracePt t="132311" x="1008063" y="3257550"/>
          <p14:tracePt t="132327" x="1008063" y="3243263"/>
          <p14:tracePt t="132345" x="1008063" y="3222625"/>
          <p14:tracePt t="132360" x="1008063" y="3208338"/>
          <p14:tracePt t="132377" x="1014413" y="3194050"/>
          <p14:tracePt t="132393" x="1022350" y="3171825"/>
          <p14:tracePt t="132410" x="1028700" y="3157538"/>
          <p14:tracePt t="132427" x="1036638" y="3151188"/>
          <p14:tracePt t="132444" x="1036638" y="3143250"/>
          <p14:tracePt t="132460" x="1042988" y="3128963"/>
          <p14:tracePt t="132476" x="1057275" y="3122613"/>
          <p14:tracePt t="132523" x="1071563" y="3114675"/>
          <p14:tracePt t="132527" x="1093788" y="3108325"/>
          <p14:tracePt t="132547" x="1100138" y="3100388"/>
          <p14:tracePt t="132587" x="1108075" y="3100388"/>
          <p14:tracePt t="132595" x="1122363" y="3086100"/>
          <p14:tracePt t="132601" x="1128713" y="3086100"/>
          <p14:tracePt t="132610" x="1143000" y="3086100"/>
          <p14:tracePt t="132626" x="1200150" y="3071813"/>
          <p14:tracePt t="132644" x="1222375" y="3065463"/>
          <p14:tracePt t="132660" x="1250950" y="3057525"/>
          <p14:tracePt t="132677" x="1271588" y="3057525"/>
          <p14:tracePt t="132693" x="1285875" y="3057525"/>
          <p14:tracePt t="132711" x="1300163" y="3051175"/>
          <p14:tracePt t="132727" x="1314450" y="3051175"/>
          <p14:tracePt t="132743" x="1336675" y="3051175"/>
          <p14:tracePt t="132761" x="1365250" y="3051175"/>
          <p14:tracePt t="132777" x="1379538" y="3051175"/>
          <p14:tracePt t="132794" x="1400175" y="3043238"/>
          <p14:tracePt t="132827" x="1408113" y="3043238"/>
          <p14:tracePt t="132828" x="1422400" y="3043238"/>
          <p14:tracePt t="132844" x="1450975" y="3043238"/>
          <p14:tracePt t="132861" x="1485900" y="3043238"/>
          <p14:tracePt t="132878" x="1493838" y="3043238"/>
          <p14:tracePt t="132893" x="1500188" y="3043238"/>
          <p14:tracePt t="132932" x="1514475" y="3043238"/>
          <p14:tracePt t="132936" x="1522413" y="3043238"/>
          <p14:tracePt t="132943" x="1557338" y="3043238"/>
          <p14:tracePt t="132959" x="1565275" y="3043238"/>
          <p14:tracePt t="132976" x="1579563" y="3043238"/>
          <p14:tracePt t="133020" x="1593850" y="3043238"/>
          <p14:tracePt t="133036" x="1600200" y="3043238"/>
          <p14:tracePt t="133044" x="1608138" y="3043238"/>
          <p14:tracePt t="133047" x="1614488" y="3043238"/>
          <p14:tracePt t="133047" x="1628775" y="3051175"/>
          <p14:tracePt t="133060" x="1636713" y="3051175"/>
          <p14:tracePt t="133124" x="1643063" y="3057525"/>
          <p14:tracePt t="133140" x="1679575" y="3065463"/>
          <p14:tracePt t="133148" x="1685925" y="3071813"/>
          <p14:tracePt t="133156" x="1700213" y="3086100"/>
          <p14:tracePt t="133161" x="1743075" y="3114675"/>
          <p14:tracePt t="133176" x="1751013" y="3136900"/>
          <p14:tracePt t="133192" x="1765300" y="3157538"/>
          <p14:tracePt t="133209" x="1779588" y="3171825"/>
          <p14:tracePt t="133226" x="1779588" y="3179763"/>
          <p14:tracePt t="133243" x="1785938" y="3186113"/>
          <p14:tracePt t="133259" x="1800225" y="3214688"/>
          <p14:tracePt t="133276" x="1808163" y="3222625"/>
          <p14:tracePt t="133292" x="1808163" y="3243263"/>
          <p14:tracePt t="133309" x="1822450" y="3251200"/>
          <p14:tracePt t="133347" x="1822450" y="3257550"/>
          <p14:tracePt t="133355" x="1822450" y="3265488"/>
          <p14:tracePt t="133372" x="1822450" y="3279775"/>
          <p14:tracePt t="133375" x="1822450" y="3286125"/>
          <p14:tracePt t="133393" x="1822450" y="3294063"/>
          <p14:tracePt t="133443" x="1822450" y="3300413"/>
          <p14:tracePt t="133451" x="1814513" y="3308350"/>
          <p14:tracePt t="133460" x="1793875" y="3322638"/>
          <p14:tracePt t="133460" x="1757363" y="3322638"/>
          <p14:tracePt t="133476" x="1714500" y="3328988"/>
          <p14:tracePt t="133493" x="1657350" y="3328988"/>
          <p14:tracePt t="133508" x="1614488" y="3328988"/>
          <p14:tracePt t="133525" x="1571625" y="3328988"/>
          <p14:tracePt t="133542" x="1536700" y="3328988"/>
          <p14:tracePt t="133558" x="1508125" y="3328988"/>
          <p14:tracePt t="133576" x="1457325" y="3343275"/>
          <p14:tracePt t="133592" x="1408113" y="3351213"/>
          <p14:tracePt t="133610" x="1365250" y="3351213"/>
          <p14:tracePt t="133625" x="1328738" y="3351213"/>
          <p14:tracePt t="133642" x="1285875" y="3351213"/>
          <p14:tracePt t="133659" x="1250950" y="3351213"/>
          <p14:tracePt t="133675" x="1193800" y="3351213"/>
          <p14:tracePt t="133693" x="1171575" y="3351213"/>
          <p14:tracePt t="133708" x="1157288" y="3351213"/>
          <p14:tracePt t="133725" x="1150938" y="3351213"/>
          <p14:tracePt t="133742" x="1114425" y="3351213"/>
          <p14:tracePt t="133759" x="1093788" y="3351213"/>
          <p14:tracePt t="133775" x="1085850" y="3351213"/>
          <p14:tracePt t="133811" x="1079500" y="3351213"/>
          <p14:tracePt t="133819" x="1050925" y="3351213"/>
          <p14:tracePt t="133829" x="1042988" y="3351213"/>
          <p14:tracePt t="133868" x="1036638" y="3351213"/>
          <p14:tracePt t="133916" x="1022350" y="3343275"/>
          <p14:tracePt t="133924" x="1022350" y="3336925"/>
          <p14:tracePt t="133932" x="1022350" y="3328988"/>
          <p14:tracePt t="133938" x="1022350" y="3322638"/>
          <p14:tracePt t="133941" x="1022350" y="3300413"/>
          <p14:tracePt t="133958" x="1022350" y="3257550"/>
          <p14:tracePt t="133975" x="1022350" y="3200400"/>
          <p14:tracePt t="133991" x="1022350" y="3157538"/>
          <p14:tracePt t="134008" x="1022350" y="3079750"/>
          <p14:tracePt t="134024" x="1022350" y="3028950"/>
          <p14:tracePt t="134041" x="1050925" y="2965450"/>
          <p14:tracePt t="134147" x="1057275" y="2957513"/>
          <p14:tracePt t="134155" x="1136650" y="2957513"/>
          <p14:tracePt t="134161" x="1214438" y="2957513"/>
          <p14:tracePt t="134174" x="1314450" y="2994025"/>
          <p14:tracePt t="134191" x="1371600" y="3022600"/>
          <p14:tracePt t="134208" x="1414463" y="3051175"/>
          <p14:tracePt t="134224" x="1443038" y="3108325"/>
          <p14:tracePt t="134241" x="1450975" y="3171825"/>
          <p14:tracePt t="134257" x="1450975" y="3251200"/>
          <p14:tracePt t="134274" x="1450975" y="3300413"/>
          <p14:tracePt t="134290" x="1400175" y="3379788"/>
          <p14:tracePt t="134308" x="1328738" y="3457575"/>
          <p14:tracePt t="134324" x="1257300" y="3508375"/>
          <p14:tracePt t="134340" x="1200150" y="3536950"/>
          <p14:tracePt t="134374" x="1150938" y="3571875"/>
          <p14:tracePt t="134404" x="1143000" y="3579813"/>
          <p14:tracePt t="134477" x="1136650" y="3579813"/>
          <p14:tracePt t="134484" x="1122363" y="3579813"/>
          <p14:tracePt t="134492" x="1114425" y="3579813"/>
          <p14:tracePt t="134508" x="1108075" y="3579813"/>
          <p14:tracePt t="134509" x="1100138" y="3579813"/>
          <p14:tracePt t="134548" x="1085850" y="3579813"/>
          <p14:tracePt t="134580" x="1079500" y="3579813"/>
          <p14:tracePt t="134588" x="1079500" y="3571875"/>
          <p14:tracePt t="134740" x="1079500" y="3594100"/>
          <p14:tracePt t="134748" x="1079500" y="3600450"/>
          <p14:tracePt t="134754" x="1079500" y="3608388"/>
          <p14:tracePt t="134762" x="1079500" y="3629025"/>
          <p14:tracePt t="134774" x="1085850" y="3636963"/>
          <p14:tracePt t="134791" x="1093788" y="3651250"/>
          <p14:tracePt t="134807" x="1093788" y="3671888"/>
          <p14:tracePt t="134824" x="1108075" y="3686175"/>
          <p14:tracePt t="134840" x="1143000" y="3714750"/>
          <p14:tracePt t="134857" x="1157288" y="3714750"/>
          <p14:tracePt t="134874" x="1179513" y="3722688"/>
          <p14:tracePt t="134891" x="1185863" y="3722688"/>
          <p14:tracePt t="134891" x="1193800" y="3722688"/>
          <p14:tracePt t="134909" x="1214438" y="3729038"/>
          <p14:tracePt t="134923" x="1265238" y="3757613"/>
          <p14:tracePt t="134941" x="1293813" y="3765550"/>
          <p14:tracePt t="134957" x="1322388" y="3786188"/>
          <p14:tracePt t="134973" x="1365250" y="3800475"/>
          <p14:tracePt t="134990" x="1400175" y="3808413"/>
          <p14:tracePt t="135006" x="1414463" y="3814763"/>
          <p14:tracePt t="135024" x="1436688" y="3814763"/>
          <p14:tracePt t="135040" x="1471613" y="3814763"/>
          <p14:tracePt t="135057" x="1485900" y="3822700"/>
          <p14:tracePt t="135073" x="1493838" y="3822700"/>
          <p14:tracePt t="135090" x="1514475" y="3822700"/>
          <p14:tracePt t="135107" x="1528763" y="3822700"/>
          <p14:tracePt t="135123" x="1571625" y="3843338"/>
          <p14:tracePt t="135141" x="1600200" y="3843338"/>
          <p14:tracePt t="135157" x="1636713" y="3843338"/>
          <p14:tracePt t="135173" x="1643063" y="3843338"/>
          <p14:tracePt t="135190" x="1651000" y="3843338"/>
          <p14:tracePt t="135228" x="1665288" y="3843338"/>
          <p14:tracePt t="135244" x="1671638" y="3843338"/>
          <p14:tracePt t="135284" x="1679575" y="3843338"/>
          <p14:tracePt t="135292" x="1679575" y="3814763"/>
          <p14:tracePt t="135306" x="1679575" y="3800475"/>
          <p14:tracePt t="135308" x="1657350" y="3751263"/>
          <p14:tracePt t="135323" x="1628775" y="3700463"/>
          <p14:tracePt t="135340" x="1593850" y="3686175"/>
          <p14:tracePt t="135357" x="1579563" y="3665538"/>
          <p14:tracePt t="135373" x="1565275" y="3636963"/>
          <p14:tracePt t="135391" x="1550988" y="3622675"/>
          <p14:tracePt t="135406" x="1522413" y="3614738"/>
          <p14:tracePt t="135423" x="1500188" y="3600450"/>
          <p14:tracePt t="135439" x="1457325" y="3594100"/>
          <p14:tracePt t="135456" x="1422400" y="3594100"/>
          <p14:tracePt t="135472" x="1414463" y="3594100"/>
          <p14:tracePt t="135489" x="1393825" y="3594100"/>
          <p14:tracePt t="135507" x="1379538" y="3594100"/>
          <p14:tracePt t="135522" x="1314450" y="3594100"/>
          <p14:tracePt t="135540" x="1271588" y="3594100"/>
          <p14:tracePt t="135555" x="1257300" y="3600450"/>
          <p14:tracePt t="135573" x="1222375" y="3608388"/>
          <p14:tracePt t="135589" x="1200150" y="3629025"/>
          <p14:tracePt t="135606" x="1185863" y="3629025"/>
          <p14:tracePt t="135622" x="1165225" y="3643313"/>
          <p14:tracePt t="135675" x="1150938" y="3643313"/>
          <p14:tracePt t="135684" x="1122363" y="3629025"/>
          <p14:tracePt t="135691" x="1108075" y="3622675"/>
          <p14:tracePt t="135699" x="1100138" y="3614738"/>
          <p14:tracePt t="135707" x="1057275" y="3586163"/>
          <p14:tracePt t="135707" x="1050925" y="3579813"/>
          <p14:tracePt t="135739" x="1042988" y="3571875"/>
          <p14:tracePt t="135740" x="1042988" y="3557588"/>
          <p14:tracePt t="135757" x="1042988" y="3543300"/>
          <p14:tracePt t="135772" x="1042988" y="3529013"/>
          <p14:tracePt t="135843" x="1042988" y="3522663"/>
          <p14:tracePt t="135884" x="1042988" y="3514725"/>
          <p14:tracePt t="135891" x="1050925" y="3494088"/>
          <p14:tracePt t="135923" x="1057275" y="3486150"/>
          <p14:tracePt t="135931" x="1065213" y="3479800"/>
          <p14:tracePt t="136108" x="1093788" y="3494088"/>
          <p14:tracePt t="136115" x="1093788" y="3508375"/>
          <p14:tracePt t="136124" x="1093788" y="3522663"/>
          <p14:tracePt t="136126" x="1093788" y="3551238"/>
          <p14:tracePt t="136138" x="1093788" y="3571875"/>
          <p14:tracePt t="136155" x="1100138" y="3600450"/>
          <p14:tracePt t="136173" x="1100138" y="3608388"/>
          <p14:tracePt t="136188" x="1100138" y="3614738"/>
          <p14:tracePt t="136205" x="1100138" y="3629025"/>
          <p14:tracePt t="136222" x="1108075" y="3643313"/>
          <p14:tracePt t="136239" x="1108075" y="3671888"/>
          <p14:tracePt t="136255" x="1108075" y="3686175"/>
          <p14:tracePt t="136272" x="1108075" y="3694113"/>
          <p14:tracePt t="136324" x="1108075" y="3708400"/>
          <p14:tracePt t="136364" x="1108075" y="3714750"/>
          <p14:tracePt t="136372" x="1114425" y="3729038"/>
          <p14:tracePt t="136723" x="1122363" y="3729038"/>
          <p14:tracePt t="137132" x="1128713" y="3729038"/>
          <p14:tracePt t="137772" x="1136650" y="3729038"/>
          <p14:tracePt t="137788" x="1143000" y="3729038"/>
          <p14:tracePt t="137843" x="1165225" y="3729038"/>
          <p14:tracePt t="137852" x="1171575" y="3729038"/>
          <p14:tracePt t="137859" x="1179513" y="3722688"/>
          <p14:tracePt t="137868" x="1179513" y="3714750"/>
          <p14:tracePt t="137868" x="1193800" y="3686175"/>
          <p14:tracePt t="137886" x="1214438" y="3651250"/>
          <p14:tracePt t="137886" x="1236663" y="3536950"/>
          <p14:tracePt t="137902" x="1236663" y="3457575"/>
          <p14:tracePt t="137919" x="1243013" y="3371850"/>
          <p14:tracePt t="137936" x="1243013" y="3328988"/>
          <p14:tracePt t="137954" x="1265238" y="3314700"/>
          <p14:tracePt t="137969" x="1265238" y="3308350"/>
          <p14:tracePt t="137986" x="1265238" y="3279775"/>
          <p14:tracePt t="138002" x="1265238" y="3251200"/>
          <p14:tracePt t="138002" x="1265238" y="3236913"/>
          <p14:tracePt t="138020" x="1265238" y="3194050"/>
          <p14:tracePt t="138036" x="1265238" y="3143250"/>
          <p14:tracePt t="138052" x="1265238" y="3114675"/>
          <p14:tracePt t="138069" x="1265238" y="3108325"/>
          <p14:tracePt t="138085" x="1265238" y="3071813"/>
          <p14:tracePt t="138103" x="1265238" y="3043238"/>
          <p14:tracePt t="138118" x="1265238" y="3028950"/>
          <p14:tracePt t="138136" x="1265238" y="3008313"/>
          <p14:tracePt t="138211" x="1265238" y="3000375"/>
          <p14:tracePt t="138267" x="1257300" y="3000375"/>
          <p14:tracePt t="138275" x="1243013" y="3043238"/>
          <p14:tracePt t="138278" x="1243013" y="3071813"/>
          <p14:tracePt t="138285" x="1228725" y="3136900"/>
          <p14:tracePt t="138302" x="1228725" y="3194050"/>
          <p14:tracePt t="138320" x="1214438" y="3236913"/>
          <p14:tracePt t="138335" x="1214438" y="3279775"/>
          <p14:tracePt t="138353" x="1214438" y="3328988"/>
          <p14:tracePt t="138368" x="1208088" y="3371850"/>
          <p14:tracePt t="138385" x="1208088" y="3386138"/>
          <p14:tracePt t="138419" x="1208088" y="3394075"/>
          <p14:tracePt t="138700" x="1214438" y="3386138"/>
          <p14:tracePt t="138716" x="1228725" y="3365500"/>
          <p14:tracePt t="138719" x="1236663" y="3357563"/>
          <p14:tracePt t="138725" x="1257300" y="3336925"/>
          <p14:tracePt t="138736" x="1279525" y="3308350"/>
          <p14:tracePt t="138752" x="1293813" y="3279775"/>
          <p14:tracePt t="138769" x="1308100" y="3257550"/>
          <p14:tracePt t="138785" x="1350963" y="3222625"/>
          <p14:tracePt t="138802" x="1408113" y="3194050"/>
          <p14:tracePt t="138819" x="1457325" y="3128963"/>
          <p14:tracePt t="138819" x="1485900" y="3100388"/>
          <p14:tracePt t="138836" x="1514475" y="3071813"/>
          <p14:tracePt t="138836" x="1593850" y="3008313"/>
          <p14:tracePt t="138852" x="1700213" y="2936875"/>
          <p14:tracePt t="138868" x="1793875" y="2865438"/>
          <p14:tracePt t="138885" x="1836738" y="2828925"/>
          <p14:tracePt t="138901" x="1865313" y="2808288"/>
          <p14:tracePt t="138918" x="1879600" y="2794000"/>
          <p14:tracePt t="138971" x="1885950" y="2794000"/>
          <p14:tracePt t="138987" x="1893888" y="2786063"/>
          <p14:tracePt t="138995" x="1908175" y="2786063"/>
          <p14:tracePt t="139003" x="1914525" y="2786063"/>
          <p14:tracePt t="139020" x="1928813" y="2786063"/>
          <p14:tracePt t="139036" x="1951038" y="2786063"/>
          <p14:tracePt t="139051" x="1965325" y="2765425"/>
          <p14:tracePt t="139067" x="1985963" y="2757488"/>
          <p14:tracePt t="139083" x="2008188" y="2757488"/>
          <p14:tracePt t="139101" x="2057400" y="2751138"/>
          <p14:tracePt t="139117" x="2114550" y="2722563"/>
          <p14:tracePt t="139134" x="2214563" y="2700338"/>
          <p14:tracePt t="139151" x="2343150" y="2651125"/>
          <p14:tracePt t="139168" x="2414588" y="2643188"/>
          <p14:tracePt t="139185" x="2486025" y="2643188"/>
          <p14:tracePt t="139200" x="2565400" y="2643188"/>
          <p14:tracePt t="139217" x="2708275" y="2643188"/>
          <p14:tracePt t="139234" x="2865438" y="2643188"/>
          <p14:tracePt t="139234" x="2951163" y="2643188"/>
          <p14:tracePt t="139252" x="3000375" y="2643188"/>
          <p14:tracePt t="139267" x="3094038" y="2643188"/>
          <p14:tracePt t="139284" x="3122613" y="2643188"/>
          <p14:tracePt t="139300" x="3151188" y="2643188"/>
          <p14:tracePt t="139318" x="3208338" y="2643188"/>
          <p14:tracePt t="139333" x="3343275" y="2643188"/>
          <p14:tracePt t="139350" x="3551238" y="2643188"/>
          <p14:tracePt t="139367" x="3722688" y="2643188"/>
          <p14:tracePt t="139383" x="3865563" y="2643188"/>
          <p14:tracePt t="139401" x="3986213" y="2643188"/>
          <p14:tracePt t="139417" x="4086225" y="2671763"/>
          <p14:tracePt t="139434" x="4214813" y="2714625"/>
          <p14:tracePt t="139450" x="4394200" y="2757488"/>
          <p14:tracePt t="139467" x="4808538" y="2814638"/>
          <p14:tracePt t="139483" x="5180013" y="2828925"/>
          <p14:tracePt t="139500" x="5565775" y="2871788"/>
          <p14:tracePt t="139517" x="5886450" y="2886075"/>
          <p14:tracePt t="139534" x="6129338" y="2900363"/>
          <p14:tracePt t="139550" x="6265863" y="2900363"/>
          <p14:tracePt t="139567" x="6372225" y="2900363"/>
          <p14:tracePt t="139583" x="6529388" y="2900363"/>
          <p14:tracePt t="139600" x="6757988" y="2894013"/>
          <p14:tracePt t="139617" x="7086600" y="2836863"/>
          <p14:tracePt t="139633" x="7394575" y="2794000"/>
          <p14:tracePt t="139650" x="7651750" y="2794000"/>
          <p14:tracePt t="139666" x="7837488" y="2794000"/>
          <p14:tracePt t="139666" x="7880350" y="2794000"/>
          <p14:tracePt t="139683" x="7943850" y="2779713"/>
          <p14:tracePt t="139700" x="7980363" y="2771775"/>
          <p14:tracePt t="139716" x="7986713" y="2771775"/>
          <p14:tracePt t="139755" x="7994650" y="2771775"/>
          <p14:tracePt t="139899" x="8001000" y="2786063"/>
          <p14:tracePt t="139907" x="8001000" y="2865438"/>
          <p14:tracePt t="139911" x="8001000" y="2914650"/>
          <p14:tracePt t="139919" x="8001000" y="3086100"/>
          <p14:tracePt t="139932" x="8001000" y="3294063"/>
          <p14:tracePt t="139950" x="8001000" y="3536950"/>
          <p14:tracePt t="139966" x="8001000" y="3808413"/>
          <p14:tracePt t="139983" x="8043863" y="4071938"/>
          <p14:tracePt t="140000" x="8058150" y="4257675"/>
          <p14:tracePt t="140016" x="8094663" y="4422775"/>
          <p14:tracePt t="140034" x="8123238" y="4586288"/>
          <p14:tracePt t="140049" x="8123238" y="4651375"/>
          <p14:tracePt t="140049" x="8123238" y="4700588"/>
          <p14:tracePt t="140068" x="8123238" y="4737100"/>
          <p14:tracePt t="140082" x="8123238" y="4837113"/>
          <p14:tracePt t="140100" x="8108950" y="4886325"/>
          <p14:tracePt t="140116" x="8086725" y="4914900"/>
          <p14:tracePt t="140132" x="8015288" y="4951413"/>
          <p14:tracePt t="140149" x="7943850" y="4994275"/>
          <p14:tracePt t="140165" x="7808913" y="5051425"/>
          <p14:tracePt t="140182" x="7623175" y="5122863"/>
          <p14:tracePt t="140199" x="7394575" y="5186363"/>
          <p14:tracePt t="140216" x="7229475" y="5237163"/>
          <p14:tracePt t="140232" x="7051675" y="5294313"/>
          <p14:tracePt t="140249" x="6851650" y="5343525"/>
          <p14:tracePt t="140266" x="6694488" y="5372100"/>
          <p14:tracePt t="140266" x="6600825" y="5408613"/>
          <p14:tracePt t="140284" x="6529388" y="5422900"/>
          <p14:tracePt t="140298" x="6272213" y="5500688"/>
          <p14:tracePt t="140315" x="6151563" y="5543550"/>
          <p14:tracePt t="140332" x="6094413" y="5565775"/>
          <p14:tracePt t="140350" x="6086475" y="5565775"/>
          <p14:tracePt t="140365" x="6072188" y="5580063"/>
          <p14:tracePt t="140411" x="6051550" y="5586413"/>
          <p14:tracePt t="140419" x="6008688" y="5629275"/>
          <p14:tracePt t="140427" x="5980113" y="5643563"/>
          <p14:tracePt t="140432" x="5937250" y="5672138"/>
          <p14:tracePt t="140448" x="5894388" y="5694363"/>
          <p14:tracePt t="140465" x="5837238" y="5708650"/>
          <p14:tracePt t="140482" x="5765800" y="5751513"/>
          <p14:tracePt t="140498" x="5637213" y="5800725"/>
          <p14:tracePt t="140517" x="5537200" y="5843588"/>
          <p14:tracePt t="140532" x="5422900" y="5880100"/>
          <p14:tracePt t="140550" x="5329238" y="5915025"/>
          <p14:tracePt t="140565" x="5243513" y="5943600"/>
          <p14:tracePt t="140583" x="5151438" y="5965825"/>
          <p14:tracePt t="140598" x="5037138" y="6000750"/>
          <p14:tracePt t="140615" x="4886325" y="6051550"/>
          <p14:tracePt t="140632" x="4743450" y="6086475"/>
          <p14:tracePt t="140648" x="4629150" y="6122988"/>
          <p14:tracePt t="140666" x="4557713" y="6143625"/>
          <p14:tracePt t="140681" x="4500563" y="6151563"/>
          <p14:tracePt t="140699" x="4479925" y="6165850"/>
          <p14:tracePt t="140715" x="4386263" y="6186488"/>
          <p14:tracePt t="140732" x="4329113" y="6208713"/>
          <p14:tracePt t="140748" x="4251325" y="6215063"/>
          <p14:tracePt t="140766" x="4157663" y="6223000"/>
          <p14:tracePt t="140782" x="4094163" y="6237288"/>
          <p14:tracePt t="140798" x="4037013" y="6237288"/>
          <p14:tracePt t="140815" x="3943350" y="6257925"/>
          <p14:tracePt t="140832" x="3851275" y="6265863"/>
          <p14:tracePt t="140849" x="3786188" y="6280150"/>
          <p14:tracePt t="140865" x="3708400" y="6286500"/>
          <p14:tracePt t="140882" x="3629025" y="6294438"/>
          <p14:tracePt t="140898" x="3500438" y="6315075"/>
          <p14:tracePt t="140916" x="3408363" y="6329363"/>
          <p14:tracePt t="140932" x="3314700" y="6337300"/>
          <p14:tracePt t="140948" x="3243263" y="6357938"/>
          <p14:tracePt t="140965" x="3194050" y="6365875"/>
          <p14:tracePt t="140981" x="3122613" y="6365875"/>
          <p14:tracePt t="140998" x="3071813" y="6365875"/>
          <p14:tracePt t="141014" x="3000375" y="6365875"/>
          <p14:tracePt t="141032" x="2914650" y="6365875"/>
          <p14:tracePt t="141048" x="2857500" y="6365875"/>
          <p14:tracePt t="141065" x="2794000" y="6365875"/>
          <p14:tracePt t="141082" x="2728913" y="6365875"/>
          <p14:tracePt t="141098" x="2671763" y="6365875"/>
          <p14:tracePt t="141114" x="2600325" y="6365875"/>
          <p14:tracePt t="141132" x="2565400" y="6365875"/>
          <p14:tracePt t="141148" x="2500313" y="6351588"/>
          <p14:tracePt t="141164" x="2371725" y="6308725"/>
          <p14:tracePt t="141181" x="2257425" y="6280150"/>
          <p14:tracePt t="141198" x="2143125" y="6243638"/>
          <p14:tracePt t="141215" x="2028825" y="6223000"/>
          <p14:tracePt t="141231" x="1957388" y="6186488"/>
          <p14:tracePt t="141248" x="1900238" y="6157913"/>
          <p14:tracePt t="141264" x="1879600" y="6143625"/>
          <p14:tracePt t="141281" x="1851025" y="6137275"/>
          <p14:tracePt t="141299" x="1828800" y="6137275"/>
          <p14:tracePt t="141314" x="1808163" y="6108700"/>
          <p14:tracePt t="141314" x="1779588" y="6100763"/>
          <p14:tracePt t="141333" x="1714500" y="6072188"/>
          <p14:tracePt t="141348" x="1693863" y="6057900"/>
          <p14:tracePt t="141365" x="1651000" y="6022975"/>
          <p14:tracePt t="141381" x="1600200" y="6000750"/>
          <p14:tracePt t="141398" x="1579563" y="5980113"/>
          <p14:tracePt t="141414" x="1571625" y="5972175"/>
          <p14:tracePt t="141431" x="1565275" y="5965825"/>
          <p14:tracePt t="141447" x="1557338" y="5957888"/>
          <p14:tracePt t="141464" x="1550988" y="5943600"/>
          <p14:tracePt t="141481" x="1550988" y="5929313"/>
          <p14:tracePt t="141497" x="1543050" y="5908675"/>
          <p14:tracePt t="141531" x="1543050" y="5900738"/>
          <p14:tracePt t="141532" x="1543050" y="5872163"/>
          <p14:tracePt t="141549" x="1543050" y="5851525"/>
          <p14:tracePt t="141564" x="1543050" y="5822950"/>
          <p14:tracePt t="141580" x="1543050" y="5815013"/>
          <p14:tracePt t="141596" x="1543050" y="5808663"/>
          <p14:tracePt t="141613" x="1543050" y="5794375"/>
          <p14:tracePt t="141631" x="1543050" y="5786438"/>
          <p14:tracePt t="141675" x="1550988" y="5772150"/>
          <p14:tracePt t="141683" x="1557338" y="5765800"/>
          <p14:tracePt t="141691" x="1571625" y="5751513"/>
          <p14:tracePt t="141696" x="1600200" y="5729288"/>
          <p14:tracePt t="141713" x="1608138" y="5722938"/>
          <p14:tracePt t="141730" x="1636713" y="5700713"/>
          <p14:tracePt t="141746" x="1643063" y="5694363"/>
          <p14:tracePt t="141763" x="1685925" y="5665788"/>
          <p14:tracePt t="141780" x="1714500" y="5651500"/>
          <p14:tracePt t="141797" x="1722438" y="5643563"/>
          <p14:tracePt t="141814" x="1736725" y="5637213"/>
          <p14:tracePt t="141830" x="1743075" y="5629275"/>
          <p14:tracePt t="141848" x="1751013" y="5622925"/>
          <p14:tracePt t="141863" x="1757363" y="5614988"/>
          <p14:tracePt t="141880" x="1765300" y="5608638"/>
          <p14:tracePt t="143388" x="1779588" y="5608638"/>
          <p14:tracePt t="144147" x="1785938" y="5608638"/>
          <p14:tracePt t="144155" x="1793875" y="5608638"/>
          <p14:tracePt t="145956" x="1800225" y="5608638"/>
          <p14:tracePt t="145964" x="1814513" y="5608638"/>
          <p14:tracePt t="145964" x="1828800" y="5600700"/>
          <p14:tracePt t="146115" x="1836738" y="5594350"/>
          <p14:tracePt t="147940" x="1843088" y="5594350"/>
          <p14:tracePt t="148972" x="1857375" y="5594350"/>
          <p14:tracePt t="149580" x="1865313" y="5594350"/>
          <p14:tracePt t="150388" x="1871663" y="5594350"/>
          <p14:tracePt t="150396" x="1879600" y="5586413"/>
          <p14:tracePt t="151492" x="1871663" y="5572125"/>
          <p14:tracePt t="151524" x="1865313" y="5565775"/>
          <p14:tracePt t="151532" x="1843088" y="5551488"/>
          <p14:tracePt t="151572" x="1836738" y="5551488"/>
          <p14:tracePt t="151588" x="1828800" y="5551488"/>
          <p14:tracePt t="151596" x="1822450" y="5551488"/>
          <p14:tracePt t="151604" x="1808163" y="5543550"/>
          <p14:tracePt t="151616" x="1800225" y="5543550"/>
          <p14:tracePt t="151633" x="1793875" y="5537200"/>
          <p14:tracePt t="151692" x="1785938" y="5529263"/>
          <p14:tracePt t="151725" x="1779588" y="5529263"/>
          <p14:tracePt t="151732" x="1743075" y="5500688"/>
          <p14:tracePt t="151750" x="1736725" y="5494338"/>
          <p14:tracePt t="151753" x="1728788" y="5480050"/>
          <p14:tracePt t="151766" x="1714500" y="5465763"/>
          <p14:tracePt t="151783" x="1708150" y="5457825"/>
          <p14:tracePt t="151800" x="1708150" y="5443538"/>
          <p14:tracePt t="151817" x="1700213" y="5429250"/>
          <p14:tracePt t="151860" x="1700213" y="5422900"/>
          <p14:tracePt t="151868" x="1700213" y="5408613"/>
          <p14:tracePt t="151884" x="1700213" y="5400675"/>
          <p14:tracePt t="151900" x="1700213" y="5394325"/>
          <p14:tracePt t="151916" x="1700213" y="5386388"/>
          <p14:tracePt t="151917" x="1700213" y="5365750"/>
          <p14:tracePt t="151933" x="1700213" y="5351463"/>
          <p14:tracePt t="151950" x="1700213" y="5329238"/>
          <p14:tracePt t="151966" x="1700213" y="5314950"/>
          <p14:tracePt t="151983" x="1700213" y="5308600"/>
          <p14:tracePt t="151999" x="1700213" y="5286375"/>
          <p14:tracePt t="152017" x="1700213" y="5272088"/>
          <p14:tracePt t="152033" x="1700213" y="5251450"/>
          <p14:tracePt t="152049" x="1700213" y="5229225"/>
          <p14:tracePt t="152067" x="1700213" y="5200650"/>
          <p14:tracePt t="152083" x="1700213" y="5165725"/>
          <p14:tracePt t="152083" x="1700213" y="5157788"/>
          <p14:tracePt t="152101" x="1700213" y="5108575"/>
          <p14:tracePt t="152116" x="1700213" y="5065713"/>
          <p14:tracePt t="152133" x="1700213" y="5029200"/>
          <p14:tracePt t="152149" x="1708150" y="5022850"/>
          <p14:tracePt t="152166" x="1708150" y="5008563"/>
          <p14:tracePt t="152204" x="1708150" y="5000625"/>
          <p14:tracePt t="152300" x="1708150" y="4994275"/>
          <p14:tracePt t="152356" x="1708150" y="4986338"/>
          <p14:tracePt t="152388" x="1700213" y="4986338"/>
          <p14:tracePt t="152396" x="1685925" y="4986338"/>
          <p14:tracePt t="152404" x="1679575" y="4986338"/>
          <p14:tracePt t="152420" x="1671638" y="4986338"/>
          <p14:tracePt t="152423" x="1665288" y="4979988"/>
          <p14:tracePt t="152432" x="1651000" y="4965700"/>
          <p14:tracePt t="152449" x="1643063" y="4957763"/>
          <p14:tracePt t="152465" x="1628775" y="4951413"/>
          <p14:tracePt t="152499" x="1622425" y="4951413"/>
          <p14:tracePt t="152500" x="1600200" y="4951413"/>
          <p14:tracePt t="152516" x="1593850" y="4951413"/>
          <p14:tracePt t="152532" x="1571625" y="4951413"/>
          <p14:tracePt t="152549" x="1557338" y="4943475"/>
          <p14:tracePt t="152565" x="1528763" y="4943475"/>
          <p14:tracePt t="152582" x="1522413" y="4943475"/>
          <p14:tracePt t="152599" x="1500188" y="4937125"/>
          <p14:tracePt t="152615" x="1485900" y="4929188"/>
          <p14:tracePt t="152632" x="1457325" y="4929188"/>
          <p14:tracePt t="152648" x="1443038" y="4929188"/>
          <p14:tracePt t="152665" x="1414463" y="4929188"/>
          <p14:tracePt t="152682" x="1408113" y="4922838"/>
          <p14:tracePt t="152698" x="1400175" y="4922838"/>
          <p14:tracePt t="152715" x="1379538" y="4922838"/>
          <p14:tracePt t="152788" x="1371600" y="4922838"/>
          <p14:tracePt t="152804" x="1365250" y="4922838"/>
          <p14:tracePt t="152821" x="1357313" y="4914900"/>
          <p14:tracePt t="152828" x="1343025" y="4914900"/>
          <p14:tracePt t="152828" x="1336675" y="4914900"/>
          <p14:tracePt t="152836" x="1328738" y="4914900"/>
          <p14:tracePt t="152848" x="1322388" y="4908550"/>
          <p14:tracePt t="152864" x="1300163" y="4908550"/>
          <p14:tracePt t="152882" x="1265238" y="4908550"/>
          <p14:tracePt t="152897" x="1243013" y="4886325"/>
          <p14:tracePt t="152915" x="1222375" y="4886325"/>
          <p14:tracePt t="152931" x="1208088" y="4879975"/>
          <p14:tracePt t="152979" x="1200150" y="4879975"/>
          <p14:tracePt t="153012" x="1193800" y="4872038"/>
          <p14:tracePt t="153017" x="1179513" y="4872038"/>
          <p14:tracePt t="153031" x="1171575" y="4865688"/>
          <p14:tracePt t="153060" x="1165225" y="4857750"/>
          <p14:tracePt t="153068" x="1157288" y="4851400"/>
          <p14:tracePt t="153076" x="1150938" y="4843463"/>
          <p14:tracePt t="153090" x="1143000" y="4837113"/>
          <p14:tracePt t="153124" x="1143000" y="4822825"/>
          <p14:tracePt t="153132" x="1143000" y="4814888"/>
          <p14:tracePt t="153132" x="1143000" y="4808538"/>
          <p14:tracePt t="153147" x="1143000" y="4772025"/>
          <p14:tracePt t="153165" x="1150938" y="4751388"/>
          <p14:tracePt t="153181" x="1222375" y="4708525"/>
          <p14:tracePt t="153198" x="1308100" y="4679950"/>
          <p14:tracePt t="153214" x="1336675" y="4672013"/>
          <p14:tracePt t="153271" x="1343025" y="4672013"/>
          <p14:tracePt t="153284" x="1400175" y="4729163"/>
          <p14:tracePt t="153292" x="1436688" y="4779963"/>
          <p14:tracePt t="153302" x="1471613" y="4822825"/>
          <p14:tracePt t="153308" x="1500188" y="4851400"/>
          <p14:tracePt t="153315" x="1514475" y="4865688"/>
          <p14:tracePt t="153331" x="1528763" y="4872038"/>
          <p14:tracePt t="153347" x="1565275" y="4872038"/>
          <p14:tracePt t="153365" x="1600200" y="4872038"/>
          <p14:tracePt t="153380" x="1643063" y="4872038"/>
          <p14:tracePt t="153397" x="1693863" y="4872038"/>
          <p14:tracePt t="153414" x="1800225" y="4872038"/>
          <p14:tracePt t="153431" x="2014538" y="4843463"/>
          <p14:tracePt t="153447" x="2257425" y="4800600"/>
          <p14:tracePt t="153464" x="2500313" y="4779963"/>
          <p14:tracePt t="153480" x="2743200" y="4737100"/>
          <p14:tracePt t="153497" x="2951163" y="4708525"/>
          <p14:tracePt t="153514" x="3157538" y="4708525"/>
          <p14:tracePt t="153530" x="3351213" y="4708525"/>
          <p14:tracePt t="153530" x="3457575" y="4679950"/>
          <p14:tracePt t="153548" x="3643313" y="4679950"/>
          <p14:tracePt t="153564" x="3851275" y="4679950"/>
          <p14:tracePt t="153582" x="4043363" y="4679950"/>
          <p14:tracePt t="153597" x="4200525" y="4679950"/>
          <p14:tracePt t="153614" x="4337050" y="4679950"/>
          <p14:tracePt t="153631" x="4443413" y="4679950"/>
          <p14:tracePt t="153647" x="4572000" y="4657725"/>
          <p14:tracePt t="153664" x="4694238" y="4651375"/>
          <p14:tracePt t="153680" x="4765675" y="4614863"/>
          <p14:tracePt t="153697" x="4808538" y="4614863"/>
          <p14:tracePt t="153713" x="4865688" y="4600575"/>
          <p14:tracePt t="153731" x="5000625" y="4565650"/>
          <p14:tracePt t="153746" x="5251450" y="4471988"/>
          <p14:tracePt t="153764" x="5372100" y="4414838"/>
          <p14:tracePt t="153780" x="5494338" y="4343400"/>
          <p14:tracePt t="153798" x="5565775" y="4279900"/>
          <p14:tracePt t="153814" x="5637213" y="4243388"/>
          <p14:tracePt t="153830" x="5694363" y="4208463"/>
          <p14:tracePt t="153848" x="5865813" y="4094163"/>
          <p14:tracePt t="153863" x="6022975" y="3979863"/>
          <p14:tracePt t="153881" x="6143625" y="3879850"/>
          <p14:tracePt t="153896" x="6223000" y="3800475"/>
          <p14:tracePt t="153913" x="6265863" y="3765550"/>
          <p14:tracePt t="153929" x="6294438" y="3722688"/>
          <p14:tracePt t="153946" x="6343650" y="3671888"/>
          <p14:tracePt t="153963" x="6408738" y="3608388"/>
          <p14:tracePt t="153979" x="6543675" y="3486150"/>
          <p14:tracePt t="153996" x="6608763" y="3408363"/>
          <p14:tracePt t="154013" x="6623050" y="3371850"/>
          <p14:tracePt t="154029" x="6665913" y="3328988"/>
          <p14:tracePt t="154046" x="6680200" y="3279775"/>
          <p14:tracePt t="154064" x="6729413" y="3236913"/>
          <p14:tracePt t="154080" x="6808788" y="3143250"/>
          <p14:tracePt t="154097" x="6880225" y="3057525"/>
          <p14:tracePt t="154112" x="6915150" y="3008313"/>
          <p14:tracePt t="154129" x="6937375" y="2994025"/>
          <p14:tracePt t="154146" x="6943725" y="2986088"/>
          <p14:tracePt t="154188" x="6958013" y="2986088"/>
          <p14:tracePt t="154196" x="6986588" y="2986088"/>
          <p14:tracePt t="154204" x="7000875" y="2986088"/>
          <p14:tracePt t="154213" x="7008813" y="2979738"/>
          <p14:tracePt t="154372" x="7008813" y="2986088"/>
          <p14:tracePt t="154380" x="7000875" y="3000375"/>
          <p14:tracePt t="154381" x="6965950" y="3036888"/>
          <p14:tracePt t="154396" x="6943725" y="3043238"/>
          <p14:tracePt t="154413" x="6886575" y="3079750"/>
          <p14:tracePt t="154429" x="6800850" y="3136900"/>
          <p14:tracePt t="154445" x="6723063" y="3179763"/>
          <p14:tracePt t="154462" x="6572250" y="3200400"/>
          <p14:tracePt t="154478" x="6451600" y="3200400"/>
          <p14:tracePt t="154495" x="6215063" y="3200400"/>
          <p14:tracePt t="154512" x="5922963" y="3179763"/>
          <p14:tracePt t="154528" x="5514975" y="3086100"/>
          <p14:tracePt t="154545" x="5037138" y="2965450"/>
          <p14:tracePt t="154561" x="4537075" y="2800350"/>
          <p14:tracePt t="154561" x="4179888" y="2700338"/>
          <p14:tracePt t="154580" x="3937000" y="2628900"/>
          <p14:tracePt t="154595" x="3294063" y="2465388"/>
          <p14:tracePt t="154612" x="3028950" y="2408238"/>
          <p14:tracePt t="154628" x="2843213" y="2400300"/>
          <p14:tracePt t="154645" x="2651125" y="2371725"/>
          <p14:tracePt t="154661" x="2451100" y="2343150"/>
          <p14:tracePt t="154678" x="2279650" y="2336800"/>
          <p14:tracePt t="154695" x="2165350" y="2308225"/>
          <p14:tracePt t="154711" x="2036763" y="2286000"/>
          <p14:tracePt t="154728" x="1865313" y="2271713"/>
          <p14:tracePt t="154744" x="1671638" y="2271713"/>
          <p14:tracePt t="154762" x="1485900" y="2271713"/>
          <p14:tracePt t="154778" x="1343025" y="2271713"/>
          <p14:tracePt t="154794" x="1193800" y="2271713"/>
          <p14:tracePt t="154812" x="1143000" y="2286000"/>
          <p14:tracePt t="154828" x="1085850" y="2322513"/>
          <p14:tracePt t="154846" x="1036638" y="2365375"/>
          <p14:tracePt t="154862" x="971550" y="2479675"/>
          <p14:tracePt t="154880" x="908050" y="2608263"/>
          <p14:tracePt t="154895" x="871538" y="2822575"/>
          <p14:tracePt t="154912" x="842963" y="3079750"/>
          <p14:tracePt t="154928" x="842963" y="3300413"/>
          <p14:tracePt t="154945" x="842963" y="3494088"/>
          <p14:tracePt t="154962" x="900113" y="3679825"/>
          <p14:tracePt t="154979" x="1042988" y="3822700"/>
          <p14:tracePt t="154995" x="1322388" y="3994150"/>
          <p14:tracePt t="155012" x="1579563" y="4137025"/>
          <p14:tracePt t="155028" x="1814513" y="4271963"/>
          <p14:tracePt t="155044" x="2051050" y="4400550"/>
          <p14:tracePt t="155062" x="2314575" y="4508500"/>
          <p14:tracePt t="155078" x="2565400" y="4594225"/>
          <p14:tracePt t="155095" x="2843213" y="4694238"/>
          <p14:tracePt t="155111" x="3157538" y="4737100"/>
          <p14:tracePt t="155128" x="3486150" y="4779963"/>
          <p14:tracePt t="155146" x="3971925" y="4779963"/>
          <p14:tracePt t="155161" x="4637088" y="4779963"/>
          <p14:tracePt t="155178" x="5365750" y="4743450"/>
          <p14:tracePt t="155195" x="5980113" y="4629150"/>
          <p14:tracePt t="155211" x="6729413" y="4379913"/>
          <p14:tracePt t="155228" x="7065963" y="4229100"/>
          <p14:tracePt t="155245" x="7265988" y="4108450"/>
          <p14:tracePt t="155261" x="7423150" y="4029075"/>
          <p14:tracePt t="155277" x="7537450" y="3986213"/>
          <p14:tracePt t="155294" x="7566025" y="3979863"/>
          <p14:tracePt t="155310" x="7600950" y="3965575"/>
          <p14:tracePt t="155328" x="7643813" y="3965575"/>
          <p14:tracePt t="155345" x="7708900" y="3965575"/>
          <p14:tracePt t="155361" x="7815263" y="3965575"/>
          <p14:tracePt t="155378" x="7966075" y="4051300"/>
          <p14:tracePt t="155395" x="8115300" y="4137025"/>
          <p14:tracePt t="155412" x="8237538" y="4229100"/>
          <p14:tracePt t="155427" x="8323263" y="4343400"/>
          <p14:tracePt t="155445" x="8343900" y="4400550"/>
          <p14:tracePt t="155461" x="8343900" y="4422775"/>
          <p14:tracePt t="155477" x="8343900" y="4457700"/>
          <p14:tracePt t="155494" x="8343900" y="4537075"/>
          <p14:tracePt t="155511" x="8280400" y="4614863"/>
          <p14:tracePt t="155527" x="8208963" y="4665663"/>
          <p14:tracePt t="155544" x="8123238" y="4708525"/>
          <p14:tracePt t="155560" x="8051800" y="4737100"/>
          <p14:tracePt t="155577" x="8029575" y="4743450"/>
          <p14:tracePt t="155594" x="7994650" y="4757738"/>
          <p14:tracePt t="155610" x="7958138" y="4765675"/>
          <p14:tracePt t="155610" x="7943850" y="4765675"/>
          <p14:tracePt t="155629" x="7880350" y="4765675"/>
          <p14:tracePt t="155644" x="7794625" y="4757738"/>
          <p14:tracePt t="155661" x="7686675" y="4679950"/>
          <p14:tracePt t="155677" x="7543800" y="4543425"/>
          <p14:tracePt t="155695" x="7415213" y="4386263"/>
          <p14:tracePt t="155710" x="7286625" y="4251325"/>
          <p14:tracePt t="155728" x="7129463" y="4129088"/>
          <p14:tracePt t="155743" x="7008813" y="4057650"/>
          <p14:tracePt t="155760" x="6951663" y="4029075"/>
          <p14:tracePt t="155777" x="6923088" y="4029075"/>
          <p14:tracePt t="155820" x="6915150" y="4029075"/>
          <p14:tracePt t="155828" x="6843713" y="4043363"/>
          <p14:tracePt t="155836" x="6772275" y="4108450"/>
          <p14:tracePt t="155845" x="6629400" y="4194175"/>
          <p14:tracePt t="155860" x="6529388" y="4265613"/>
          <p14:tracePt t="155878" x="6443663" y="4300538"/>
          <p14:tracePt t="155893" x="6380163" y="4322763"/>
          <p14:tracePt t="155910" x="6308725" y="4343400"/>
          <p14:tracePt t="155926" x="6151563" y="4343400"/>
          <p14:tracePt t="155944" x="5908675" y="4343400"/>
          <p14:tracePt t="155960" x="5600700" y="4343400"/>
          <p14:tracePt t="155976" x="5257800" y="4308475"/>
          <p14:tracePt t="155994" x="4908550" y="4229100"/>
          <p14:tracePt t="156009" x="4579938" y="4194175"/>
          <p14:tracePt t="156027" x="4300538" y="4122738"/>
          <p14:tracePt t="156043" x="4029075" y="4029075"/>
          <p14:tracePt t="156061" x="3894138" y="3994150"/>
          <p14:tracePt t="156077" x="3751263" y="3965575"/>
          <p14:tracePt t="156093" x="3594100" y="3957638"/>
          <p14:tracePt t="156111" x="3394075" y="3886200"/>
          <p14:tracePt t="156127" x="3179763" y="3822700"/>
          <p14:tracePt t="156144" x="3000375" y="3757613"/>
          <p14:tracePt t="156159" x="2800350" y="3694113"/>
          <p14:tracePt t="156176" x="2657475" y="3665538"/>
          <p14:tracePt t="156193" x="2551113" y="3665538"/>
          <p14:tracePt t="156209" x="2436813" y="3636963"/>
          <p14:tracePt t="156226" x="2328863" y="3636963"/>
          <p14:tracePt t="156243" x="2208213" y="3636963"/>
          <p14:tracePt t="156243" x="2171700" y="3636963"/>
          <p14:tracePt t="156260" x="2128838" y="3636963"/>
          <p14:tracePt t="156277" x="2100263" y="3636963"/>
          <p14:tracePt t="156293" x="2071688" y="3622675"/>
          <p14:tracePt t="156309" x="2022475" y="3622675"/>
          <p14:tracePt t="156327" x="1985963" y="3614738"/>
          <p14:tracePt t="156343" x="1936750" y="3586163"/>
          <p14:tracePt t="156361" x="1908175" y="3571875"/>
          <p14:tracePt t="156376" x="1885950" y="3551238"/>
          <p14:tracePt t="156393" x="1871663" y="3514725"/>
          <p14:tracePt t="156410" x="1843088" y="3479800"/>
          <p14:tracePt t="156426" x="1814513" y="3408363"/>
          <p14:tracePt t="156426" x="1808163" y="3371850"/>
          <p14:tracePt t="156444" x="1793875" y="3314700"/>
          <p14:tracePt t="156459" x="1793875" y="3157538"/>
          <p14:tracePt t="156477" x="1793875" y="3065463"/>
          <p14:tracePt t="156492" x="1808163" y="2986088"/>
          <p14:tracePt t="156510" x="1836738" y="2914650"/>
          <p14:tracePt t="156526" x="1893888" y="2857500"/>
          <p14:tracePt t="156543" x="1951038" y="2828925"/>
          <p14:tracePt t="156559" x="2022475" y="2794000"/>
          <p14:tracePt t="156576" x="2136775" y="2757488"/>
          <p14:tracePt t="156594" x="2228850" y="2743200"/>
          <p14:tracePt t="156609" x="2365375" y="2736850"/>
          <p14:tracePt t="156627" x="2543175" y="2736850"/>
          <p14:tracePt t="156642" x="2765425" y="2736850"/>
          <p14:tracePt t="156642" x="2865438" y="2736850"/>
          <p14:tracePt t="156660" x="2994025" y="2757488"/>
          <p14:tracePt t="156660" x="3128963" y="2765425"/>
          <p14:tracePt t="156676" x="3408363" y="2794000"/>
          <p14:tracePt t="156693" x="3700463" y="2851150"/>
          <p14:tracePt t="156709" x="4014788" y="2922588"/>
          <p14:tracePt t="156726" x="4271963" y="2965450"/>
          <p14:tracePt t="156742" x="4514850" y="2994025"/>
          <p14:tracePt t="156759" x="4729163" y="3043238"/>
          <p14:tracePt t="156776" x="4957763" y="3071813"/>
          <p14:tracePt t="156792" x="5114925" y="3108325"/>
          <p14:tracePt t="156810" x="5308600" y="3122613"/>
          <p14:tracePt t="156826" x="5451475" y="3143250"/>
          <p14:tracePt t="156842" x="5565775" y="3171825"/>
          <p14:tracePt t="156859" x="5700713" y="3186113"/>
          <p14:tracePt t="156876" x="5815013" y="3222625"/>
          <p14:tracePt t="156893" x="5980113" y="3286125"/>
          <p14:tracePt t="156909" x="6129338" y="3336925"/>
          <p14:tracePt t="156925" x="6294438" y="3414713"/>
          <p14:tracePt t="156943" x="6415088" y="3471863"/>
          <p14:tracePt t="156959" x="6500813" y="3522663"/>
          <p14:tracePt t="156975" x="6551613" y="3571875"/>
          <p14:tracePt t="156992" x="6600825" y="3636963"/>
          <p14:tracePt t="157008" x="6637338" y="3694113"/>
          <p14:tracePt t="157026" x="6708775" y="3808413"/>
          <p14:tracePt t="157042" x="6794500" y="3929063"/>
          <p14:tracePt t="157059" x="6923088" y="4065588"/>
          <p14:tracePt t="157076" x="6951663" y="4137025"/>
          <p14:tracePt t="157092" x="6980238" y="4200525"/>
          <p14:tracePt t="157108" x="7023100" y="4286250"/>
          <p14:tracePt t="157125" x="7065963" y="4400550"/>
          <p14:tracePt t="157143" x="7115175" y="4537075"/>
          <p14:tracePt t="157159" x="7165975" y="4637088"/>
          <p14:tracePt t="157175" x="7200900" y="4708525"/>
          <p14:tracePt t="157192" x="7215188" y="4729163"/>
          <p14:tracePt t="157292" x="7215188" y="4757738"/>
          <p14:tracePt t="157300" x="7215188" y="4765675"/>
          <p14:tracePt t="157316" x="7215188" y="4772025"/>
          <p14:tracePt t="157332" x="7215188" y="4779963"/>
          <p14:tracePt t="157348" x="7215188" y="4794250"/>
          <p14:tracePt t="157364" x="7215188" y="4800600"/>
          <p14:tracePt t="157372" x="7215188" y="4829175"/>
          <p14:tracePt t="157381" x="7215188" y="4837113"/>
          <p14:tracePt t="157396" x="7215188" y="4865688"/>
          <p14:tracePt t="157408" x="7215188" y="4886325"/>
          <p14:tracePt t="157424" x="7215188" y="4908550"/>
          <p14:tracePt t="157442" x="7215188" y="4914900"/>
          <p14:tracePt t="157458" x="7215188" y="4929188"/>
          <p14:tracePt t="157474" x="7229475" y="4965700"/>
          <p14:tracePt t="157491" x="7229475" y="4972050"/>
          <p14:tracePt t="157540" x="7229475" y="4986338"/>
          <p14:tracePt t="158156" x="7237413" y="4994275"/>
          <p14:tracePt t="158483" x="7229475" y="4994275"/>
          <p14:tracePt t="158516" x="7223125" y="4994275"/>
          <p14:tracePt t="158748" x="7200900" y="4994275"/>
          <p14:tracePt t="158788" x="7194550" y="4994275"/>
          <p14:tracePt t="158796" x="7186613" y="4994275"/>
          <p14:tracePt t="158804" x="7172325" y="4994275"/>
          <p14:tracePt t="158808" x="7158038" y="4994275"/>
          <p14:tracePt t="158822" x="7143750" y="4994275"/>
          <p14:tracePt t="158868" x="7129463" y="4994275"/>
          <p14:tracePt t="158876" x="7123113" y="5000625"/>
          <p14:tracePt t="158892" x="7115175" y="5000625"/>
          <p14:tracePt t="158900" x="7108825" y="5000625"/>
          <p14:tracePt t="158908" x="7094538" y="5000625"/>
          <p14:tracePt t="158923" x="7080250" y="5000625"/>
          <p14:tracePt t="158964" x="7065963" y="5008563"/>
          <p14:tracePt t="158972" x="7043738" y="5008563"/>
          <p14:tracePt t="158994" x="7029450" y="5008563"/>
          <p14:tracePt t="158994" x="7015163" y="5008563"/>
          <p14:tracePt t="159036" x="7008813" y="5008563"/>
          <p14:tracePt t="159044" x="7000875" y="5008563"/>
          <p14:tracePt t="159052" x="6994525" y="5008563"/>
          <p14:tracePt t="159060" x="6958013" y="5008563"/>
          <p14:tracePt t="159072" x="6915150" y="5008563"/>
          <p14:tracePt t="159088" x="6872288" y="5008563"/>
          <p14:tracePt t="159105" x="6843713" y="5008563"/>
          <p14:tracePt t="159122" x="6808788" y="5008563"/>
          <p14:tracePt t="159138" x="6737350" y="5008563"/>
          <p14:tracePt t="159156" x="6657975" y="5000625"/>
          <p14:tracePt t="159172" x="6580188" y="4986338"/>
          <p14:tracePt t="159189" x="6500813" y="4979988"/>
          <p14:tracePt t="159205" x="6408738" y="4979988"/>
          <p14:tracePt t="159224" x="6343650" y="4979988"/>
          <p14:tracePt t="159239" x="6280150" y="4979988"/>
          <p14:tracePt t="159256" x="6237288" y="4979988"/>
          <p14:tracePt t="159272" x="6194425" y="4979988"/>
          <p14:tracePt t="159288" x="6137275" y="4979988"/>
          <p14:tracePt t="159304" x="6072188" y="4979988"/>
          <p14:tracePt t="159321" x="5994400" y="4965700"/>
          <p14:tracePt t="159339" x="5937250" y="4965700"/>
          <p14:tracePt t="159339" x="5908675" y="4965700"/>
          <p14:tracePt t="159356" x="5886450" y="4965700"/>
          <p14:tracePt t="159372" x="5815013" y="4965700"/>
          <p14:tracePt t="159389" x="5722938" y="4965700"/>
          <p14:tracePt t="159406" x="5586413" y="4965700"/>
          <p14:tracePt t="159422" x="5457825" y="4994275"/>
          <p14:tracePt t="159439" x="5314950" y="5008563"/>
          <p14:tracePt t="159455" x="5229225" y="5029200"/>
          <p14:tracePt t="159471" x="5137150" y="5051425"/>
          <p14:tracePt t="159488" x="5043488" y="5065713"/>
          <p14:tracePt t="159505" x="4914900" y="5072063"/>
          <p14:tracePt t="159523" x="4808538" y="5086350"/>
          <p14:tracePt t="159538" x="4700588" y="5086350"/>
          <p14:tracePt t="159555" x="4543425" y="5086350"/>
          <p14:tracePt t="159572" x="4437063" y="5086350"/>
          <p14:tracePt t="159589" x="4314825" y="5086350"/>
          <p14:tracePt t="159604" x="4208463" y="5086350"/>
          <p14:tracePt t="159622" x="4100513" y="5086350"/>
          <p14:tracePt t="159638" x="3965575" y="5086350"/>
          <p14:tracePt t="159655" x="3857625" y="5086350"/>
          <p14:tracePt t="159672" x="3736975" y="5086350"/>
          <p14:tracePt t="159688" x="3579813" y="5086350"/>
          <p14:tracePt t="159706" x="3408363" y="5086350"/>
          <p14:tracePt t="159722" x="3251200" y="5086350"/>
          <p14:tracePt t="159738" x="3128963" y="5086350"/>
          <p14:tracePt t="159755" x="2986088" y="5086350"/>
          <p14:tracePt t="159772" x="2908300" y="5086350"/>
          <p14:tracePt t="159788" x="2828925" y="5086350"/>
          <p14:tracePt t="159804" x="2722563" y="5086350"/>
          <p14:tracePt t="159822" x="2600325" y="5086350"/>
          <p14:tracePt t="159837" x="2443163" y="5086350"/>
          <p14:tracePt t="159855" x="2322513" y="5086350"/>
          <p14:tracePt t="159871" x="2165350" y="5086350"/>
          <p14:tracePt t="159888" x="2008188" y="5086350"/>
          <p14:tracePt t="159904" x="1836738" y="5086350"/>
          <p14:tracePt t="159922" x="1643063" y="5080000"/>
          <p14:tracePt t="159938" x="1514475" y="5043488"/>
          <p14:tracePt t="159954" x="1450975" y="5022850"/>
          <p14:tracePt t="159971" x="1443038" y="5022850"/>
          <p14:tracePt t="160028" x="1422400" y="5008563"/>
          <p14:tracePt t="160036" x="1414463" y="5000625"/>
          <p14:tracePt t="160044" x="1400175" y="4986338"/>
          <p14:tracePt t="160054" x="1385888" y="4972050"/>
          <p14:tracePt t="160059" x="1357313" y="4937125"/>
          <p14:tracePt t="160071" x="1350963" y="4908550"/>
          <p14:tracePt t="160087" x="1279525" y="4800600"/>
          <p14:tracePt t="160104" x="1150938" y="4686300"/>
          <p14:tracePt t="160121" x="979488" y="4543425"/>
          <p14:tracePt t="160137" x="822325" y="4437063"/>
          <p14:tracePt t="160154" x="728663" y="4343400"/>
          <p14:tracePt t="160170" x="722313" y="4300538"/>
          <p14:tracePt t="160170" x="722313" y="4265613"/>
          <p14:tracePt t="160188" x="722313" y="4186238"/>
          <p14:tracePt t="160204" x="728663" y="4129088"/>
          <p14:tracePt t="160221" x="785813" y="4043363"/>
          <p14:tracePt t="160237" x="850900" y="3922713"/>
          <p14:tracePt t="160253" x="914400" y="3836988"/>
          <p14:tracePt t="160270" x="1028700" y="3729038"/>
          <p14:tracePt t="160286" x="1250950" y="3586163"/>
          <p14:tracePt t="160303" x="1500188" y="3479800"/>
          <p14:tracePt t="160320" x="1714500" y="3379788"/>
          <p14:tracePt t="160337" x="1865313" y="3314700"/>
          <p14:tracePt t="160354" x="2014538" y="3257550"/>
          <p14:tracePt t="160370" x="2157413" y="3222625"/>
          <p14:tracePt t="160386" x="2457450" y="3179763"/>
          <p14:tracePt t="160404" x="2708275" y="3128963"/>
          <p14:tracePt t="160419" x="3000375" y="3100388"/>
          <p14:tracePt t="160436" x="3308350" y="3043238"/>
          <p14:tracePt t="160453" x="3500438" y="3028950"/>
          <p14:tracePt t="160470" x="3694113" y="2986088"/>
          <p14:tracePt t="160487" x="3836988" y="2986088"/>
          <p14:tracePt t="160503" x="3979863" y="2986088"/>
          <p14:tracePt t="160520" x="4151313" y="2986088"/>
          <p14:tracePt t="160536" x="4337050" y="2986088"/>
          <p14:tracePt t="160553" x="4579938" y="2986088"/>
          <p14:tracePt t="160570" x="4837113" y="2986088"/>
          <p14:tracePt t="160586" x="5094288" y="2986088"/>
          <p14:tracePt t="160604" x="5157788" y="2994025"/>
          <p14:tracePt t="160619" x="5214938" y="3000375"/>
          <p14:tracePt t="160636" x="5251450" y="3000375"/>
          <p14:tracePt t="160652" x="5272088" y="3000375"/>
          <p14:tracePt t="160670" x="5351463" y="3000375"/>
          <p14:tracePt t="160686" x="5457825" y="3000375"/>
          <p14:tracePt t="160703" x="5551488" y="3000375"/>
          <p14:tracePt t="160720" x="5614988" y="3000375"/>
          <p14:tracePt t="160736" x="5694363" y="3008313"/>
          <p14:tracePt t="160753" x="5757863" y="3028950"/>
          <p14:tracePt t="160769" x="5815013" y="3028950"/>
          <p14:tracePt t="160786" x="5922963" y="3028950"/>
          <p14:tracePt t="160803" x="6051550" y="3028950"/>
          <p14:tracePt t="160820" x="6137275" y="3028950"/>
          <p14:tracePt t="160836" x="6223000" y="3051175"/>
          <p14:tracePt t="160854" x="6300788" y="3051175"/>
          <p14:tracePt t="160870" x="6408738" y="3071813"/>
          <p14:tracePt t="160887" x="6494463" y="3094038"/>
          <p14:tracePt t="160903" x="6543675" y="3100388"/>
          <p14:tracePt t="160920" x="6572250" y="3108325"/>
          <p14:tracePt t="160936" x="6615113" y="3136900"/>
          <p14:tracePt t="160953" x="6715125" y="3186113"/>
          <p14:tracePt t="160971" x="6800850" y="3214688"/>
          <p14:tracePt t="160986" x="6886575" y="3257550"/>
          <p14:tracePt t="160986" x="6915150" y="3271838"/>
          <p14:tracePt t="161004" x="6929438" y="3279775"/>
          <p14:tracePt t="161019" x="6986588" y="3328988"/>
          <p14:tracePt t="161037" x="7023100" y="3357563"/>
          <p14:tracePt t="161053" x="7108825" y="3422650"/>
          <p14:tracePt t="161069" x="7180263" y="3486150"/>
          <p14:tracePt t="161086" x="7258050" y="3565525"/>
          <p14:tracePt t="161103" x="7329488" y="3622675"/>
          <p14:tracePt t="161119" x="7380288" y="3665538"/>
          <p14:tracePt t="161136" x="7394575" y="3686175"/>
          <p14:tracePt t="161153" x="7423150" y="3722688"/>
          <p14:tracePt t="161169" x="7443788" y="3771900"/>
          <p14:tracePt t="161186" x="7480300" y="3843338"/>
          <p14:tracePt t="161202" x="7529513" y="3922713"/>
          <p14:tracePt t="161220" x="7558088" y="4000500"/>
          <p14:tracePt t="161236" x="7566025" y="4022725"/>
          <p14:tracePt t="161252" x="7572375" y="4057650"/>
          <p14:tracePt t="161269" x="7580313" y="4071938"/>
          <p14:tracePt t="161286" x="7600950" y="4129088"/>
          <p14:tracePt t="161302" x="7600950" y="4165600"/>
          <p14:tracePt t="161319" x="7600950" y="4214813"/>
          <p14:tracePt t="161336" x="7600950" y="4251325"/>
          <p14:tracePt t="161352" x="7600950" y="4286250"/>
          <p14:tracePt t="161369" x="7600950" y="4300538"/>
          <p14:tracePt t="161385" x="7600950" y="4343400"/>
          <p14:tracePt t="161402" x="7594600" y="4357688"/>
          <p14:tracePt t="161418" x="7566025" y="4386263"/>
          <p14:tracePt t="161435" x="7543800" y="4400550"/>
          <p14:tracePt t="161452" x="7523163" y="4414838"/>
          <p14:tracePt t="161468" x="7486650" y="4422775"/>
          <p14:tracePt t="161486" x="7466013" y="4451350"/>
          <p14:tracePt t="161502" x="7437438" y="4471988"/>
          <p14:tracePt t="161519" x="7394575" y="4494213"/>
          <p14:tracePt t="161535" x="7372350" y="4508500"/>
          <p14:tracePt t="161551" x="7337425" y="4543425"/>
          <p14:tracePt t="161568" x="7323138" y="4551363"/>
          <p14:tracePt t="161584" x="7308850" y="4557713"/>
          <p14:tracePt t="161602" x="7258050" y="4586288"/>
          <p14:tracePt t="161618" x="7223125" y="4600575"/>
          <p14:tracePt t="161636" x="7180263" y="4637088"/>
          <p14:tracePt t="161651" x="7151688" y="4643438"/>
          <p14:tracePt t="161668" x="7129463" y="4665663"/>
          <p14:tracePt t="161685" x="7094538" y="4672013"/>
          <p14:tracePt t="161703" x="7065963" y="4694238"/>
          <p14:tracePt t="161718" x="7029450" y="4714875"/>
          <p14:tracePt t="161734" x="6980238" y="4737100"/>
          <p14:tracePt t="161752" x="6923088" y="4765675"/>
          <p14:tracePt t="161768" x="6865938" y="4772025"/>
          <p14:tracePt t="161786" x="6815138" y="4808538"/>
          <p14:tracePt t="161801" x="6786563" y="4814888"/>
          <p14:tracePt t="161818" x="6772275" y="4822825"/>
          <p14:tracePt t="161834" x="6737350" y="4829175"/>
          <p14:tracePt t="161834" x="6686550" y="4843463"/>
          <p14:tracePt t="161852" x="6629400" y="4857750"/>
          <p14:tracePt t="161868" x="6529388" y="4900613"/>
          <p14:tracePt t="161885" x="6472238" y="4922838"/>
          <p14:tracePt t="161901" x="6429375" y="4929188"/>
          <p14:tracePt t="161917" x="6394450" y="4951413"/>
          <p14:tracePt t="161934" x="6337300" y="4957763"/>
          <p14:tracePt t="161951" x="6257925" y="4965700"/>
          <p14:tracePt t="161969" x="6186488" y="5000625"/>
          <p14:tracePt t="161985" x="6129338" y="5014913"/>
          <p14:tracePt t="162002" x="6037263" y="5029200"/>
          <p14:tracePt t="162018" x="5943600" y="5051425"/>
          <p14:tracePt t="162018" x="5894388" y="5057775"/>
          <p14:tracePt t="162036" x="5851525" y="5057775"/>
          <p14:tracePt t="162051" x="5715000" y="5080000"/>
          <p14:tracePt t="162067" x="5586413" y="5108575"/>
          <p14:tracePt t="162084" x="5480050" y="5114925"/>
          <p14:tracePt t="162101" x="5386388" y="5129213"/>
          <p14:tracePt t="162118" x="5308600" y="5137150"/>
          <p14:tracePt t="162134" x="5208588" y="5157788"/>
          <p14:tracePt t="162151" x="5122863" y="5172075"/>
          <p14:tracePt t="162167" x="5051425" y="5180013"/>
          <p14:tracePt t="162184" x="4957763" y="5194300"/>
          <p14:tracePt t="162201" x="4872038" y="5222875"/>
          <p14:tracePt t="162217" x="4786313" y="5222875"/>
          <p14:tracePt t="162217" x="4729163" y="5237163"/>
          <p14:tracePt t="162235" x="4679950" y="5237163"/>
          <p14:tracePt t="162251" x="4500563" y="5243513"/>
          <p14:tracePt t="162268" x="4394200" y="5243513"/>
          <p14:tracePt t="162284" x="4300538" y="5243513"/>
          <p14:tracePt t="162301" x="4200525" y="5243513"/>
          <p14:tracePt t="162317" x="4094163" y="5243513"/>
          <p14:tracePt t="162335" x="3937000" y="5243513"/>
          <p14:tracePt t="162351" x="3814763" y="5243513"/>
          <p14:tracePt t="162367" x="3694113" y="5243513"/>
          <p14:tracePt t="162384" x="3600450" y="5243513"/>
          <p14:tracePt t="162400" x="3479800" y="5243513"/>
          <p14:tracePt t="162417" x="3357563" y="5243513"/>
          <p14:tracePt t="162433" x="3171825" y="5243513"/>
          <p14:tracePt t="162433" x="3065463" y="5243513"/>
          <p14:tracePt t="162451" x="2994025" y="5243513"/>
          <p14:tracePt t="162466" x="2751138" y="5243513"/>
          <p14:tracePt t="162485" x="2665413" y="5243513"/>
          <p14:tracePt t="162500" x="2543175" y="5243513"/>
          <p14:tracePt t="162518" x="2414588" y="5214938"/>
          <p14:tracePt t="162533" x="2251075" y="5180013"/>
          <p14:tracePt t="162550" x="2114550" y="5129213"/>
          <p14:tracePt t="162567" x="2065338" y="5114925"/>
          <p14:tracePt t="162584" x="2014538" y="5100638"/>
          <p14:tracePt t="162600" x="1971675" y="5094288"/>
          <p14:tracePt t="162616" x="1908175" y="5080000"/>
          <p14:tracePt t="162634" x="1865313" y="5072063"/>
          <p14:tracePt t="162650" x="1779588" y="5065713"/>
          <p14:tracePt t="162668" x="1708150" y="5043488"/>
          <p14:tracePt t="162683" x="1600200" y="5022850"/>
          <p14:tracePt t="162700" x="1471613" y="5008563"/>
          <p14:tracePt t="162716" x="1379538" y="4986338"/>
          <p14:tracePt t="162733" x="1285875" y="4979988"/>
          <p14:tracePt t="162751" x="1208088" y="4972050"/>
          <p14:tracePt t="162767" x="1114425" y="4951413"/>
          <p14:tracePt t="162784" x="1057275" y="4929188"/>
          <p14:tracePt t="162800" x="1014413" y="4922838"/>
          <p14:tracePt t="162817" x="971550" y="4900613"/>
          <p14:tracePt t="162833" x="957263" y="4894263"/>
          <p14:tracePt t="162875" x="950913" y="4894263"/>
          <p14:tracePt t="162907" x="936625" y="4886325"/>
          <p14:tracePt t="162915" x="936625" y="4851400"/>
          <p14:tracePt t="162933" x="922338" y="4808538"/>
          <p14:tracePt t="162934" x="914400" y="4765675"/>
          <p14:tracePt t="162949" x="893763" y="4708525"/>
          <p14:tracePt t="162967" x="871538" y="4600575"/>
          <p14:tracePt t="162982" x="822325" y="4471988"/>
          <p14:tracePt t="163001" x="800100" y="4400550"/>
          <p14:tracePt t="163016" x="779463" y="4329113"/>
          <p14:tracePt t="163033" x="771525" y="4265613"/>
          <p14:tracePt t="163050" x="771525" y="4208463"/>
          <p14:tracePt t="163066" x="771525" y="4143375"/>
          <p14:tracePt t="163066" x="771525" y="4108450"/>
          <p14:tracePt t="163084" x="757238" y="4014788"/>
          <p14:tracePt t="163099" x="728663" y="3943350"/>
          <p14:tracePt t="163116" x="722313" y="3894138"/>
          <p14:tracePt t="163133" x="722313" y="3851275"/>
          <p14:tracePt t="163149" x="708025" y="3771900"/>
          <p14:tracePt t="163166" x="679450" y="3708400"/>
          <p14:tracePt t="163182" x="671513" y="3636963"/>
          <p14:tracePt t="163199" x="665163" y="3586163"/>
          <p14:tracePt t="163216" x="665163" y="3571875"/>
          <p14:tracePt t="163233" x="665163" y="3529013"/>
          <p14:tracePt t="163249" x="665163" y="3508375"/>
          <p14:tracePt t="163266" x="671513" y="3479800"/>
          <p14:tracePt t="163283" x="722313" y="3443288"/>
          <p14:tracePt t="163283" x="736600" y="3422650"/>
          <p14:tracePt t="163299" x="785813" y="3379788"/>
          <p14:tracePt t="163317" x="871538" y="3308350"/>
          <p14:tracePt t="163333" x="928688" y="3279775"/>
          <p14:tracePt t="163350" x="1028700" y="3236913"/>
          <p14:tracePt t="163366" x="1085850" y="3200400"/>
          <p14:tracePt t="163383" x="1157288" y="3157538"/>
          <p14:tracePt t="163399" x="1214438" y="3128963"/>
          <p14:tracePt t="163417" x="1285875" y="3086100"/>
          <p14:tracePt t="163432" x="1371600" y="3036888"/>
          <p14:tracePt t="163450" x="1436688" y="3008313"/>
          <p14:tracePt t="163466" x="1522413" y="2951163"/>
          <p14:tracePt t="163466" x="1550988" y="2943225"/>
          <p14:tracePt t="163499" x="1665288" y="2900363"/>
          <p14:tracePt t="163500" x="1736725" y="2879725"/>
          <p14:tracePt t="163516" x="1814513" y="2851150"/>
          <p14:tracePt t="163533" x="1885950" y="2828925"/>
          <p14:tracePt t="163550" x="1965325" y="2794000"/>
          <p14:tracePt t="163567" x="2008188" y="2786063"/>
          <p14:tracePt t="163583" x="2079625" y="2779713"/>
          <p14:tracePt t="163600" x="2157413" y="2743200"/>
          <p14:tracePt t="163615" x="2271713" y="2722563"/>
          <p14:tracePt t="163633" x="2479675" y="2714625"/>
          <p14:tracePt t="163649" x="2722563" y="2714625"/>
          <p14:tracePt t="163665" x="2979738" y="2714625"/>
          <p14:tracePt t="163682" x="3214688" y="2714625"/>
          <p14:tracePt t="163698" x="3522663" y="2714625"/>
          <p14:tracePt t="163716" x="3800475" y="2671763"/>
          <p14:tracePt t="163732" x="4157663" y="2579688"/>
          <p14:tracePt t="163749" x="4494213" y="2493963"/>
          <p14:tracePt t="163765" x="4751388" y="2451100"/>
          <p14:tracePt t="163782" x="5043488" y="2451100"/>
          <p14:tracePt t="163799" x="5280025" y="2451100"/>
          <p14:tracePt t="163815" x="5543550" y="2543175"/>
          <p14:tracePt t="163832" x="5829300" y="2608263"/>
          <p14:tracePt t="163849" x="6122988" y="2693988"/>
          <p14:tracePt t="163866" x="6451600" y="2765425"/>
          <p14:tracePt t="163882" x="6715125" y="2822575"/>
          <p14:tracePt t="163899" x="6880225" y="2851150"/>
          <p14:tracePt t="163915" x="7029450" y="2879725"/>
          <p14:tracePt t="163932" x="7123113" y="2900363"/>
          <p14:tracePt t="163949" x="7200900" y="2922588"/>
          <p14:tracePt t="163966" x="7337425" y="2986088"/>
          <p14:tracePt t="163981" x="7486650" y="3057525"/>
          <p14:tracePt t="163998" x="7594600" y="3128963"/>
          <p14:tracePt t="164016" x="7666038" y="3171825"/>
          <p14:tracePt t="164032" x="7686675" y="3179763"/>
          <p14:tracePt t="164084" x="7694613" y="3179763"/>
          <p14:tracePt t="164100" x="7700963" y="3179763"/>
          <p14:tracePt t="164131" x="7708900" y="3179763"/>
          <p14:tracePt t="164235" x="7715250" y="3194050"/>
          <p14:tracePt t="164243" x="7737475" y="3222625"/>
          <p14:tracePt t="164251" x="7737475" y="3251200"/>
          <p14:tracePt t="164259" x="7743825" y="3279775"/>
          <p14:tracePt t="164264" x="7743825" y="3343275"/>
          <p14:tracePt t="164281" x="7743825" y="3436938"/>
          <p14:tracePt t="164297" x="7766050" y="3565525"/>
          <p14:tracePt t="164315" x="7808913" y="3686175"/>
          <p14:tracePt t="164332" x="7815263" y="3729038"/>
          <p14:tracePt t="164349" x="7815263" y="3765550"/>
          <p14:tracePt t="164364" x="7815263" y="3794125"/>
          <p14:tracePt t="164382" x="7815263" y="3843338"/>
          <p14:tracePt t="164397" x="7815263" y="3886200"/>
          <p14:tracePt t="164414" x="7815263" y="3929063"/>
          <p14:tracePt t="164431" x="7794625" y="3965575"/>
          <p14:tracePt t="164448" x="7780338" y="3986213"/>
          <p14:tracePt t="164464" x="7751763" y="4043363"/>
          <p14:tracePt t="164481" x="7743825" y="4094163"/>
          <p14:tracePt t="164498" x="7723188" y="4157663"/>
          <p14:tracePt t="164514" x="7700963" y="4229100"/>
          <p14:tracePt t="164514" x="7694613" y="4237038"/>
          <p14:tracePt t="164532" x="7672388" y="4300538"/>
          <p14:tracePt t="164548" x="7637463" y="4337050"/>
          <p14:tracePt t="164565" x="7586663" y="4408488"/>
          <p14:tracePt t="164581" x="7558088" y="4465638"/>
          <p14:tracePt t="164598" x="7515225" y="4514850"/>
          <p14:tracePt t="164614" x="7500938" y="4543425"/>
          <p14:tracePt t="164630" x="7458075" y="4551363"/>
          <p14:tracePt t="164647" x="7415213" y="4565650"/>
          <p14:tracePt t="164663" x="7366000" y="4594225"/>
          <p14:tracePt t="164681" x="7323138" y="4614863"/>
          <p14:tracePt t="164698" x="7272338" y="4643438"/>
          <p14:tracePt t="164715" x="7215188" y="4657725"/>
          <p14:tracePt t="164730" x="7123113" y="4714875"/>
          <p14:tracePt t="164730" x="7080250" y="4751388"/>
          <p14:tracePt t="164747" x="7029450" y="4765675"/>
          <p14:tracePt t="164763" x="6972300" y="4794250"/>
          <p14:tracePt t="164781" x="6929438" y="4814888"/>
          <p14:tracePt t="164798" x="6880225" y="4851400"/>
          <p14:tracePt t="164814" x="6815138" y="4879975"/>
          <p14:tracePt t="164831" x="6800850" y="4879975"/>
          <p14:tracePt t="164848" x="6772275" y="4900613"/>
          <p14:tracePt t="164864" x="6743700" y="4908550"/>
          <p14:tracePt t="164881" x="6694488" y="4929188"/>
          <p14:tracePt t="164898" x="6637338" y="4937125"/>
          <p14:tracePt t="164914" x="6557963" y="4957763"/>
          <p14:tracePt t="164931" x="6486525" y="4979988"/>
          <p14:tracePt t="164947" x="6357938" y="4986338"/>
          <p14:tracePt t="164964" x="6229350" y="5000625"/>
          <p14:tracePt t="164981" x="6022975" y="5000625"/>
          <p14:tracePt t="164997" x="5800725" y="5000625"/>
          <p14:tracePt t="165014" x="5557838" y="5000625"/>
          <p14:tracePt t="165030" x="5322888" y="5000625"/>
          <p14:tracePt t="165048" x="5100638" y="5000625"/>
          <p14:tracePt t="165063" x="4872038" y="4965700"/>
          <p14:tracePt t="165080" x="4708525" y="4943475"/>
          <p14:tracePt t="165097" x="4551363" y="4914900"/>
          <p14:tracePt t="165113" x="4422775" y="4908550"/>
          <p14:tracePt t="165131" x="4308475" y="4857750"/>
          <p14:tracePt t="165146" x="4057650" y="4822825"/>
          <p14:tracePt t="165164" x="3929063" y="4772025"/>
          <p14:tracePt t="165180" x="3829050" y="4729163"/>
          <p14:tracePt t="165197" x="3794125" y="4714875"/>
          <p14:tracePt t="165213" x="3786188" y="4708525"/>
          <p14:tracePt t="165229" x="3779838" y="4700588"/>
          <p14:tracePt t="165246" x="3743325" y="4665663"/>
          <p14:tracePt t="165264" x="3686175" y="4594225"/>
          <p14:tracePt t="165279" x="3594100" y="4457700"/>
          <p14:tracePt t="165296" x="3508375" y="4300538"/>
          <p14:tracePt t="165314" x="3451225" y="4186238"/>
          <p14:tracePt t="165330" x="3429000" y="4114800"/>
          <p14:tracePt t="165330" x="3408363" y="4086225"/>
          <p14:tracePt t="165348" x="3408363" y="4071938"/>
          <p14:tracePt t="165363" x="3400425" y="4051300"/>
          <p14:tracePt t="165381" x="3400425" y="4043363"/>
          <p14:tracePt t="165427" x="3408363" y="4022725"/>
          <p14:tracePt t="165435" x="3494088" y="4000500"/>
          <p14:tracePt t="165449" x="3622675" y="3971925"/>
          <p14:tracePt t="165462" x="3829050" y="3929063"/>
          <p14:tracePt t="165479" x="4043363" y="3900488"/>
          <p14:tracePt t="165496" x="4300538" y="3886200"/>
          <p14:tracePt t="165512" x="4543425" y="3836988"/>
          <p14:tracePt t="165530" x="4808538" y="3794125"/>
          <p14:tracePt t="165545" x="5065713" y="3765550"/>
          <p14:tracePt t="165545" x="5186363" y="3751263"/>
          <p14:tracePt t="165564" x="5451475" y="3722688"/>
          <p14:tracePt t="165579" x="5722938" y="3714750"/>
          <p14:tracePt t="165596" x="5894388" y="3714750"/>
          <p14:tracePt t="165612" x="6086475" y="3714750"/>
          <p14:tracePt t="165629" x="6243638" y="3714750"/>
          <p14:tracePt t="165646" x="6394450" y="3714750"/>
          <p14:tracePt t="165662" x="6523038" y="3714750"/>
          <p14:tracePt t="165679" x="6629400" y="3714750"/>
          <p14:tracePt t="165696" x="6686550" y="3700463"/>
          <p14:tracePt t="165712" x="6700838" y="3700463"/>
          <p14:tracePt t="165728" x="6715125" y="3694113"/>
          <p14:tracePt t="165746" x="6751638" y="3671888"/>
          <p14:tracePt t="165762" x="6815138" y="3657600"/>
          <p14:tracePt t="165778" x="6965950" y="3629025"/>
          <p14:tracePt t="165797" x="7094538" y="3614738"/>
          <p14:tracePt t="165812" x="7200900" y="3600450"/>
          <p14:tracePt t="165829" x="7343775" y="3600450"/>
          <p14:tracePt t="165846" x="7423150" y="3600450"/>
          <p14:tracePt t="165863" x="7543800" y="3600450"/>
          <p14:tracePt t="165879" x="7637463" y="3594100"/>
          <p14:tracePt t="165896" x="7743825" y="3571875"/>
          <p14:tracePt t="165913" x="7837488" y="3571875"/>
          <p14:tracePt t="165929" x="7929563" y="3571875"/>
          <p14:tracePt t="165946" x="7994650" y="3571875"/>
          <p14:tracePt t="165963" x="8058150" y="3571875"/>
          <p14:tracePt t="165963" x="8072438" y="3571875"/>
          <p14:tracePt t="165981" x="8101013" y="3571875"/>
          <p14:tracePt t="165996" x="8115300" y="3571875"/>
          <p14:tracePt t="166013" x="8129588" y="3557588"/>
          <p14:tracePt t="166228" x="8137525" y="3557588"/>
          <p14:tracePt t="166236" x="8151813" y="3557588"/>
          <p14:tracePt t="166244" x="8158163" y="3557588"/>
          <p14:tracePt t="166252" x="8201025" y="3557588"/>
          <p14:tracePt t="166262" x="8229600" y="3557588"/>
          <p14:tracePt t="166279" x="8258175" y="3557588"/>
          <p14:tracePt t="166295" x="8272463" y="3557588"/>
          <p14:tracePt t="166313" x="8294688" y="3557588"/>
          <p14:tracePt t="166329" x="8301038" y="3557588"/>
          <p14:tracePt t="166412" x="8308975" y="3557588"/>
          <p14:tracePt t="166428" x="8315325" y="3557588"/>
          <p14:tracePt t="166436" x="8351838" y="3565525"/>
          <p14:tracePt t="166452" x="8372475" y="3565525"/>
          <p14:tracePt t="166462" x="8386763" y="3565525"/>
          <p14:tracePt t="166478" x="8394700" y="3565525"/>
          <p14:tracePt t="166495" x="8415338" y="3565525"/>
          <p14:tracePt t="166511" x="8423275" y="3565525"/>
          <p14:tracePt t="166546" x="8429625" y="3565525"/>
          <p14:tracePt t="166596" x="8437563" y="3565525"/>
          <p14:tracePt t="168603" x="8415338" y="3579813"/>
          <p14:tracePt t="168611" x="8366125" y="3586163"/>
          <p14:tracePt t="168619" x="8308975" y="3614738"/>
          <p14:tracePt t="168628" x="8243888" y="3636963"/>
          <p14:tracePt t="168635" x="8172450" y="3651250"/>
          <p14:tracePt t="168635" x="8086725" y="3671888"/>
          <p14:tracePt t="168644" x="7966075" y="3686175"/>
          <p14:tracePt t="168658" x="7723188" y="3686175"/>
          <p14:tracePt t="168675" x="7329488" y="3686175"/>
          <p14:tracePt t="168693" x="7023100" y="3686175"/>
          <p14:tracePt t="168708" x="6665913" y="3686175"/>
          <p14:tracePt t="168725" x="6286500" y="3686175"/>
          <p14:tracePt t="168741" x="6029325" y="3686175"/>
          <p14:tracePt t="168758" x="5843588" y="3686175"/>
          <p14:tracePt t="168775" x="5686425" y="3686175"/>
          <p14:tracePt t="168791" x="5580063" y="3686175"/>
          <p14:tracePt t="168808" x="5472113" y="3686175"/>
          <p14:tracePt t="168824" x="5365750" y="3700463"/>
          <p14:tracePt t="168841" x="5222875" y="3700463"/>
          <p14:tracePt t="168858" x="5000625" y="3700463"/>
          <p14:tracePt t="168858" x="4900613" y="3700463"/>
          <p14:tracePt t="168876" x="4779963" y="3700463"/>
          <p14:tracePt t="168891" x="4386263" y="3714750"/>
          <p14:tracePt t="168908" x="4094163" y="3714750"/>
          <p14:tracePt t="168925" x="3857625" y="3714750"/>
          <p14:tracePt t="168942" x="3665538" y="3714750"/>
          <p14:tracePt t="168958" x="3471863" y="3708400"/>
          <p14:tracePt t="168974" x="3308350" y="3671888"/>
          <p14:tracePt t="168991" x="3136900" y="3671888"/>
          <p14:tracePt t="169008" x="2914650" y="3671888"/>
          <p14:tracePt t="169024" x="2657475" y="3671888"/>
          <p14:tracePt t="169040" x="2371725" y="3671888"/>
          <p14:tracePt t="169058" x="2143125" y="3671888"/>
          <p14:tracePt t="169074" x="2022475" y="3671888"/>
          <p14:tracePt t="169074" x="1971675" y="3671888"/>
          <p14:tracePt t="169091" x="1865313" y="3671888"/>
          <p14:tracePt t="169108" x="1757363" y="3671888"/>
          <p14:tracePt t="169125" x="1585913" y="3671888"/>
          <p14:tracePt t="169141" x="1508125" y="3671888"/>
          <p14:tracePt t="169157" x="1450975" y="3679825"/>
          <p14:tracePt t="169174" x="1408113" y="3679825"/>
          <p14:tracePt t="169191" x="1328738" y="3694113"/>
          <p14:tracePt t="169208" x="1200150" y="3694113"/>
          <p14:tracePt t="169224" x="1122363" y="3700463"/>
          <p14:tracePt t="169241" x="1079500" y="3722688"/>
          <p14:tracePt t="169291" x="1071563" y="3722688"/>
          <p14:tracePt t="169299" x="1057275" y="3722688"/>
          <p14:tracePt t="169307" x="1050925" y="3722688"/>
          <p14:tracePt t="169310" x="1014413" y="3722688"/>
          <p14:tracePt t="169323" x="971550" y="3722688"/>
          <p14:tracePt t="169340" x="965200" y="3722688"/>
          <p14:tracePt t="169444" x="957263" y="3722688"/>
          <p14:tracePt t="169452" x="950913" y="3722688"/>
          <p14:tracePt t="169484" x="942975" y="3708400"/>
          <p14:tracePt t="169491" x="942975" y="3694113"/>
          <p14:tracePt t="169497" x="942975" y="3679825"/>
          <p14:tracePt t="169507" x="942975" y="3643313"/>
          <p14:tracePt t="169555" x="942975" y="3629025"/>
          <p14:tracePt t="169571" x="942975" y="3614738"/>
          <p14:tracePt t="169576" x="942975" y="3608388"/>
          <p14:tracePt t="169590" x="957263" y="3579813"/>
          <p14:tracePt t="169607" x="965200" y="3565525"/>
          <p14:tracePt t="169623" x="993775" y="3543300"/>
          <p14:tracePt t="169640" x="1008063" y="3536950"/>
          <p14:tracePt t="169691" x="1014413" y="3529013"/>
          <p14:tracePt t="169699" x="1028700" y="3522663"/>
          <p14:tracePt t="169710" x="1036638" y="3522663"/>
          <p14:tracePt t="169715" x="1050925" y="3514725"/>
          <p14:tracePt t="169715" x="1071563" y="3514725"/>
          <p14:tracePt t="169724" x="1085850" y="3514725"/>
          <p14:tracePt t="169740" x="1093788" y="3508375"/>
          <p14:tracePt t="169757" x="1114425" y="3508375"/>
          <p14:tracePt t="169773" x="1143000" y="3508375"/>
          <p14:tracePt t="169790" x="1165225" y="3508375"/>
          <p14:tracePt t="169807" x="1185863" y="3486150"/>
          <p14:tracePt t="169823" x="1208088" y="3486150"/>
          <p14:tracePt t="169840" x="1250950" y="3486150"/>
          <p14:tracePt t="169857" x="1293813" y="3486150"/>
          <p14:tracePt t="169873" x="1336675" y="3486150"/>
          <p14:tracePt t="169890" x="1385888" y="3486150"/>
          <p14:tracePt t="169890" x="1408113" y="3486150"/>
          <p14:tracePt t="169924" x="1450975" y="3486150"/>
          <p14:tracePt t="169924" x="1465263" y="3486150"/>
          <p14:tracePt t="169940" x="1485900" y="3486150"/>
          <p14:tracePt t="169957" x="1528763" y="3494088"/>
          <p14:tracePt t="169973" x="1585913" y="3500438"/>
          <p14:tracePt t="169990" x="1651000" y="3500438"/>
          <p14:tracePt t="170006" x="1722438" y="3500438"/>
          <p14:tracePt t="170023" x="1743075" y="3500438"/>
          <p14:tracePt t="170039" x="1765300" y="3500438"/>
          <p14:tracePt t="170057" x="1779588" y="3500438"/>
          <p14:tracePt t="170073" x="1793875" y="3500438"/>
          <p14:tracePt t="170123" x="1800225" y="3508375"/>
          <p14:tracePt t="170139" x="1828800" y="3514725"/>
          <p14:tracePt t="170147" x="1851025" y="3536950"/>
          <p14:tracePt t="170155" x="1857375" y="3543300"/>
          <p14:tracePt t="170155" x="1879600" y="3543300"/>
          <p14:tracePt t="170164" x="1885950" y="3551238"/>
          <p14:tracePt t="170219" x="1885950" y="3557588"/>
          <p14:tracePt t="170227" x="1885950" y="3565525"/>
          <p14:tracePt t="170235" x="1885950" y="3579813"/>
          <p14:tracePt t="170235" x="1885950" y="3608388"/>
          <p14:tracePt t="170243" x="1885950" y="3614738"/>
          <p14:tracePt t="170255" x="1885950" y="3622675"/>
          <p14:tracePt t="170272" x="1879600" y="3643313"/>
          <p14:tracePt t="170289" x="1865313" y="3657600"/>
          <p14:tracePt t="170305" x="1843088" y="3671888"/>
          <p14:tracePt t="170305" x="1814513" y="3694113"/>
          <p14:tracePt t="170323" x="1808163" y="3700463"/>
          <p14:tracePt t="170338" x="1757363" y="3722688"/>
          <p14:tracePt t="170358" x="1728788" y="3736975"/>
          <p14:tracePt t="170373" x="1700213" y="3743325"/>
          <p14:tracePt t="170390" x="1679575" y="3765550"/>
          <p14:tracePt t="170406" x="1643063" y="3765550"/>
          <p14:tracePt t="170422" x="1608138" y="3765550"/>
          <p14:tracePt t="170440" x="1550988" y="3771900"/>
          <p14:tracePt t="170456" x="1508125" y="3771900"/>
          <p14:tracePt t="170474" x="1479550" y="3771900"/>
          <p14:tracePt t="170489" x="1443038" y="3771900"/>
          <p14:tracePt t="170506" x="1422400" y="3771900"/>
          <p14:tracePt t="170523" x="1379538" y="3771900"/>
          <p14:tracePt t="170539" x="1308100" y="3771900"/>
          <p14:tracePt t="170556" x="1265238" y="3771900"/>
          <p14:tracePt t="170573" x="1208088" y="3771900"/>
          <p14:tracePt t="170589" x="1165225" y="3771900"/>
          <p14:tracePt t="170606" x="1143000" y="3771900"/>
          <p14:tracePt t="170622" x="1128713" y="3771900"/>
          <p14:tracePt t="170732" x="1122363" y="3765550"/>
          <p14:tracePt t="170740" x="1122363" y="3736975"/>
          <p14:tracePt t="170747" x="1122363" y="3714750"/>
          <p14:tracePt t="170756" x="1122363" y="3694113"/>
          <p14:tracePt t="170763" x="1122363" y="3643313"/>
          <p14:tracePt t="170772" x="1128713" y="3614738"/>
          <p14:tracePt t="170789" x="1157288" y="3565525"/>
          <p14:tracePt t="170805" x="1185863" y="3529013"/>
          <p14:tracePt t="170822" x="1222375" y="3494088"/>
          <p14:tracePt t="170839" x="1228725" y="3486150"/>
          <p14:tracePt t="170855" x="1236663" y="3486150"/>
          <p14:tracePt t="170872" x="1250950" y="3486150"/>
          <p14:tracePt t="170888" x="1271588" y="3471863"/>
          <p14:tracePt t="170905" x="1300163" y="3465513"/>
          <p14:tracePt t="170922" x="1314450" y="3465513"/>
          <p14:tracePt t="170939" x="1357313" y="3457575"/>
          <p14:tracePt t="170939" x="1393825" y="3457575"/>
          <p14:tracePt t="170956" x="1450975" y="3457575"/>
          <p14:tracePt t="170972" x="1543050" y="3443288"/>
          <p14:tracePt t="170989" x="1600200" y="3422650"/>
          <p14:tracePt t="171005" x="1622425" y="3414713"/>
          <p14:tracePt t="171171" x="1600200" y="3414713"/>
          <p14:tracePt t="171179" x="1593850" y="3414713"/>
          <p14:tracePt t="171187" x="1579563" y="3414713"/>
          <p14:tracePt t="171195" x="1528763" y="3429000"/>
          <p14:tracePt t="171205" x="1485900" y="3429000"/>
          <p14:tracePt t="171221" x="1443038" y="3429000"/>
          <p14:tracePt t="171237" x="1379538" y="3429000"/>
          <p14:tracePt t="171255" x="1336675" y="3429000"/>
          <p14:tracePt t="171271" x="1314450" y="3429000"/>
          <p14:tracePt t="171288" x="1279525" y="3429000"/>
          <p14:tracePt t="171304" x="1257300" y="3429000"/>
          <p14:tracePt t="171322" x="1250950" y="3429000"/>
          <p14:tracePt t="171371" x="1236663" y="3429000"/>
          <p14:tracePt t="171379" x="1208088" y="3414713"/>
          <p14:tracePt t="171388" x="1200150" y="3408363"/>
          <p14:tracePt t="171388" x="1157288" y="3394075"/>
          <p14:tracePt t="171404" x="1143000" y="3379788"/>
          <p14:tracePt t="171451" x="1136650" y="3371850"/>
          <p14:tracePt t="171459" x="1128713" y="3365500"/>
          <p14:tracePt t="171491" x="1122363" y="3357563"/>
          <p14:tracePt t="171500" x="1114425" y="3336925"/>
          <p14:tracePt t="171509" x="1114425" y="3328988"/>
          <p14:tracePt t="171520" x="1100138" y="3300413"/>
          <p14:tracePt t="171538" x="1085850" y="3257550"/>
          <p14:tracePt t="171554" x="1085850" y="3251200"/>
          <p14:tracePt t="171571" x="1085850" y="3214688"/>
          <p14:tracePt t="171588" x="1085850" y="3208338"/>
          <p14:tracePt t="171604" x="1085850" y="3194050"/>
          <p14:tracePt t="171621" x="1085850" y="3171825"/>
          <p14:tracePt t="171637" x="1085850" y="3157538"/>
          <p14:tracePt t="171654" x="1085850" y="3151188"/>
          <p14:tracePt t="171670" x="1085850" y="3143250"/>
          <p14:tracePt t="171708" x="1093788" y="3136900"/>
          <p14:tracePt t="171715" x="1100138" y="3128963"/>
          <p14:tracePt t="171715" x="1108075" y="3108325"/>
          <p14:tracePt t="171739" x="1114425" y="3100388"/>
          <p14:tracePt t="171756" x="1122363" y="3094038"/>
          <p14:tracePt t="171772" x="1128713" y="3086100"/>
          <p14:tracePt t="171788" x="1143000" y="3071813"/>
          <p14:tracePt t="171788" x="1150938" y="3071813"/>
          <p14:tracePt t="171804" x="1185863" y="3057525"/>
          <p14:tracePt t="171820" x="1208088" y="3057525"/>
          <p14:tracePt t="171837" x="1236663" y="3051175"/>
          <p14:tracePt t="171854" x="1265238" y="3028950"/>
          <p14:tracePt t="171870" x="1314450" y="3022600"/>
          <p14:tracePt t="171887" x="1336675" y="3022600"/>
          <p14:tracePt t="171903" x="1357313" y="3022600"/>
          <p14:tracePt t="171921" x="1371600" y="3022600"/>
          <p14:tracePt t="171937" x="1400175" y="3022600"/>
          <p14:tracePt t="171954" x="1422400" y="3022600"/>
          <p14:tracePt t="171970" x="1450975" y="3022600"/>
          <p14:tracePt t="171987" x="1500188" y="3022600"/>
          <p14:tracePt t="172004" x="1528763" y="3022600"/>
          <p14:tracePt t="172021" x="1585913" y="3022600"/>
          <p14:tracePt t="172037" x="1614488" y="3028950"/>
          <p14:tracePt t="172054" x="1628775" y="3028950"/>
          <p14:tracePt t="172107" x="1643063" y="3028950"/>
          <p14:tracePt t="172115" x="1651000" y="3036888"/>
          <p14:tracePt t="172124" x="1665288" y="3036888"/>
          <p14:tracePt t="172131" x="1693863" y="3057525"/>
          <p14:tracePt t="172136" x="1728788" y="3071813"/>
          <p14:tracePt t="172153" x="1785938" y="3100388"/>
          <p14:tracePt t="172170" x="1808163" y="3128963"/>
          <p14:tracePt t="172186" x="1843088" y="3151188"/>
          <p14:tracePt t="172204" x="1871663" y="3194050"/>
          <p14:tracePt t="172220" x="1885950" y="3208338"/>
          <p14:tracePt t="172236" x="1900238" y="3243263"/>
          <p14:tracePt t="172254" x="1914525" y="3251200"/>
          <p14:tracePt t="172270" x="1922463" y="3257550"/>
          <p14:tracePt t="172287" x="1928813" y="3271838"/>
          <p14:tracePt t="172302" x="1943100" y="3286125"/>
          <p14:tracePt t="172320" x="1951038" y="3300413"/>
          <p14:tracePt t="172435" x="1943100" y="3314700"/>
          <p14:tracePt t="172444" x="1936750" y="3322638"/>
          <p14:tracePt t="172459" x="1908175" y="3336925"/>
          <p14:tracePt t="172465" x="1900238" y="3336925"/>
          <p14:tracePt t="172469" x="1857375" y="3336925"/>
          <p14:tracePt t="172486" x="1785938" y="3336925"/>
          <p14:tracePt t="172503" x="1714500" y="3336925"/>
          <p14:tracePt t="172520" x="1671638" y="3336925"/>
          <p14:tracePt t="172535" x="1665288" y="3336925"/>
          <p14:tracePt t="172651" x="1651000" y="3336925"/>
          <p14:tracePt t="172659" x="1636713" y="3336925"/>
          <p14:tracePt t="172667" x="1628775" y="3336925"/>
          <p14:tracePt t="172685" x="1608138" y="3336925"/>
          <p14:tracePt t="172707" x="1600200" y="3336925"/>
          <p14:tracePt t="173091" x="1636713" y="3365500"/>
          <p14:tracePt t="173099" x="1722438" y="3371850"/>
          <p14:tracePt t="173107" x="1793875" y="3386138"/>
          <p14:tracePt t="173118" x="1871663" y="3422650"/>
          <p14:tracePt t="173123" x="2114550" y="3494088"/>
          <p14:tracePt t="173135" x="2414588" y="3565525"/>
          <p14:tracePt t="173151" x="3043238" y="3679825"/>
          <p14:tracePt t="173168" x="3508375" y="3836988"/>
          <p14:tracePt t="173185" x="3886200" y="3929063"/>
          <p14:tracePt t="173201" x="4008438" y="3994150"/>
          <p14:tracePt t="173291" x="4014788" y="3994150"/>
          <p14:tracePt t="173307" x="4022725" y="4000500"/>
          <p14:tracePt t="173315" x="4037013" y="4008438"/>
          <p14:tracePt t="173322" x="4043363" y="4022725"/>
          <p14:tracePt t="173334" x="4051300" y="4051300"/>
          <p14:tracePt t="173351" x="4065588" y="4100513"/>
          <p14:tracePt t="173368" x="4079875" y="4157663"/>
          <p14:tracePt t="173384" x="4086225" y="4186238"/>
          <p14:tracePt t="173401" x="4086225" y="4200525"/>
          <p14:tracePt t="173418" x="4094163" y="4222750"/>
          <p14:tracePt t="173459" x="4100513" y="4243388"/>
          <p14:tracePt t="173466" x="4137025" y="4271963"/>
          <p14:tracePt t="173469" x="4151313" y="4286250"/>
          <p14:tracePt t="173485" x="4179888" y="4314825"/>
          <p14:tracePt t="173501" x="4222750" y="4329113"/>
          <p14:tracePt t="173518" x="4300538" y="4329113"/>
          <p14:tracePt t="173534" x="4357688" y="4337050"/>
          <p14:tracePt t="173551" x="4465638" y="4337050"/>
          <p14:tracePt t="173568" x="4637088" y="4337050"/>
          <p14:tracePt t="173585" x="4822825" y="4337050"/>
          <p14:tracePt t="173601" x="5029200" y="4337050"/>
          <p14:tracePt t="173617" x="5222875" y="4337050"/>
          <p14:tracePt t="173634" x="5529263" y="4337050"/>
          <p14:tracePt t="173651" x="5700713" y="4337050"/>
          <p14:tracePt t="173668" x="5929313" y="4337050"/>
          <p14:tracePt t="173684" x="6180138" y="4337050"/>
          <p14:tracePt t="173701" x="6486525" y="4337050"/>
          <p14:tracePt t="173718" x="6815138" y="4337050"/>
          <p14:tracePt t="173736" x="7086600" y="4337050"/>
          <p14:tracePt t="173752" x="7272338" y="4337050"/>
          <p14:tracePt t="173769" x="7380288" y="4337050"/>
          <p14:tracePt t="173785" x="7437438" y="4337050"/>
          <p14:tracePt t="173802" x="7458075" y="4337050"/>
          <p14:tracePt t="173818" x="7466013" y="4337050"/>
          <p14:tracePt t="173834" x="7472363" y="4337050"/>
          <p14:tracePt t="173868" x="7480300" y="4337050"/>
          <p14:tracePt t="173987" x="7472363" y="4337050"/>
          <p14:tracePt t="173995" x="7458075" y="4337050"/>
          <p14:tracePt t="174004" x="7429500" y="4337050"/>
          <p14:tracePt t="174011" x="7408863" y="4351338"/>
          <p14:tracePt t="174019" x="7329488" y="4365625"/>
          <p14:tracePt t="174035" x="7243763" y="4365625"/>
          <p14:tracePt t="174051" x="7051675" y="4365625"/>
          <p14:tracePt t="174069" x="6858000" y="4365625"/>
          <p14:tracePt t="174084" x="6700838" y="4365625"/>
          <p14:tracePt t="174101" x="6543675" y="4365625"/>
          <p14:tracePt t="174117" x="6386513" y="4365625"/>
          <p14:tracePt t="174133" x="6265863" y="4365625"/>
          <p14:tracePt t="174150" x="6108700" y="4365625"/>
          <p14:tracePt t="174167" x="5951538" y="4365625"/>
          <p14:tracePt t="174184" x="5780088" y="4365625"/>
          <p14:tracePt t="174200" x="5594350" y="4365625"/>
          <p14:tracePt t="174217" x="5437188" y="4365625"/>
          <p14:tracePt t="174233" x="5357813" y="4365625"/>
          <p14:tracePt t="174251" x="5251450" y="4365625"/>
          <p14:tracePt t="174267" x="5094288" y="4365625"/>
          <p14:tracePt t="174285" x="5000625" y="4365625"/>
          <p14:tracePt t="174299" x="4922838" y="4365625"/>
          <p14:tracePt t="174317" x="4843463" y="4365625"/>
          <p14:tracePt t="174333" x="4751388" y="4365625"/>
          <p14:tracePt t="174351" x="4665663" y="4365625"/>
          <p14:tracePt t="174367" x="4572000" y="4365625"/>
          <p14:tracePt t="174383" x="4514850" y="4365625"/>
          <p14:tracePt t="174400" x="4471988" y="4365625"/>
          <p14:tracePt t="174416" x="4408488" y="4365625"/>
          <p14:tracePt t="174433" x="4329113" y="4365625"/>
          <p14:tracePt t="174449" x="4243388" y="4365625"/>
          <p14:tracePt t="174467" x="4122738" y="4365625"/>
          <p14:tracePt t="174485" x="4022725" y="4365625"/>
          <p14:tracePt t="174501" x="3943350" y="4351338"/>
          <p14:tracePt t="174517" x="3871913" y="4351338"/>
          <p14:tracePt t="174533" x="3822700" y="4343400"/>
          <p14:tracePt t="174550" x="3751263" y="4343400"/>
          <p14:tracePt t="174566" x="3700463" y="4343400"/>
          <p14:tracePt t="174583" x="3657600" y="4343400"/>
          <p14:tracePt t="174599" x="3600450" y="4343400"/>
          <p14:tracePt t="174616" x="3514725" y="4308475"/>
          <p14:tracePt t="174633" x="3408363" y="4300538"/>
          <p14:tracePt t="174650" x="3265488" y="4286250"/>
          <p14:tracePt t="174667" x="3165475" y="4279900"/>
          <p14:tracePt t="174683" x="3071813" y="4279900"/>
          <p14:tracePt t="174700" x="3022600" y="4279900"/>
          <p14:tracePt t="174716" x="2928938" y="4279900"/>
          <p14:tracePt t="174734" x="2828925" y="4279900"/>
          <p14:tracePt t="174750" x="2671763" y="4279900"/>
          <p14:tracePt t="174767" x="2451100" y="4279900"/>
          <p14:tracePt t="174783" x="2222500" y="4251325"/>
          <p14:tracePt t="174800" x="2079625" y="4251325"/>
          <p14:tracePt t="174816" x="1971675" y="4251325"/>
          <p14:tracePt t="174833" x="1908175" y="4237038"/>
          <p14:tracePt t="174851" x="1828800" y="4222750"/>
          <p14:tracePt t="174866" x="1714500" y="4194175"/>
          <p14:tracePt t="174883" x="1571625" y="4157663"/>
          <p14:tracePt t="174899" x="1414463" y="4100513"/>
          <p14:tracePt t="174916" x="1365250" y="4071938"/>
          <p14:tracePt t="174932" x="1343025" y="4057650"/>
          <p14:tracePt t="174949" x="1336675" y="4057650"/>
          <p14:tracePt t="174966" x="1328738" y="4051300"/>
          <p14:tracePt t="175019" x="1328738" y="4043363"/>
          <p14:tracePt t="175028" x="1328738" y="4008438"/>
          <p14:tracePt t="175036" x="1336675" y="3994150"/>
          <p14:tracePt t="175044" x="1365250" y="3979863"/>
          <p14:tracePt t="175052" x="1436688" y="3943350"/>
          <p14:tracePt t="175067" x="1522413" y="3922713"/>
          <p14:tracePt t="175083" x="1643063" y="3894138"/>
          <p14:tracePt t="175100" x="1751013" y="3879850"/>
          <p14:tracePt t="175116" x="1857375" y="3871913"/>
          <p14:tracePt t="175133" x="1965325" y="3843338"/>
          <p14:tracePt t="175149" x="2108200" y="3843338"/>
          <p14:tracePt t="175165" x="2265363" y="3843338"/>
          <p14:tracePt t="175183" x="2486025" y="3843338"/>
          <p14:tracePt t="175199" x="2693988" y="3843338"/>
          <p14:tracePt t="175216" x="2865438" y="3843338"/>
          <p14:tracePt t="175232" x="2922588" y="3843338"/>
          <p14:tracePt t="175250" x="2965450" y="3843338"/>
          <p14:tracePt t="175266" x="3008313" y="3843338"/>
          <p14:tracePt t="175282" x="3057525" y="3843338"/>
          <p14:tracePt t="175282" x="3114675" y="3843338"/>
          <p14:tracePt t="175301" x="3236913" y="3843338"/>
          <p14:tracePt t="175316" x="3371850" y="3843338"/>
          <p14:tracePt t="175332" x="3457575" y="3843338"/>
          <p14:tracePt t="175350" x="3536950" y="3843338"/>
          <p14:tracePt t="175366" x="3608388" y="3836988"/>
          <p14:tracePt t="175382" x="3679825" y="3822700"/>
          <p14:tracePt t="175399" x="3771900" y="3814763"/>
          <p14:tracePt t="175415" x="3894138" y="3814763"/>
          <p14:tracePt t="175432" x="4065588" y="3814763"/>
          <p14:tracePt t="175448" x="4222750" y="3814763"/>
          <p14:tracePt t="175465" x="4414838" y="3814763"/>
          <p14:tracePt t="175482" x="4572000" y="3814763"/>
          <p14:tracePt t="175498" x="4729163" y="3814763"/>
          <p14:tracePt t="175516" x="4837113" y="3814763"/>
          <p14:tracePt t="175532" x="4914900" y="3814763"/>
          <p14:tracePt t="175550" x="5000625" y="3814763"/>
          <p14:tracePt t="175566" x="5129213" y="3822700"/>
          <p14:tracePt t="175583" x="5229225" y="3851275"/>
          <p14:tracePt t="175599" x="5272088" y="3865563"/>
          <p14:tracePt t="175615" x="5308600" y="3865563"/>
          <p14:tracePt t="175632" x="5314950" y="3865563"/>
          <p14:tracePt t="175648" x="5351463" y="3871913"/>
          <p14:tracePt t="175666" x="5372100" y="3871913"/>
          <p14:tracePt t="175682" x="5400675" y="3871913"/>
          <p14:tracePt t="175699" x="5443538" y="3871913"/>
          <p14:tracePt t="175715" x="5572125" y="3871913"/>
          <p14:tracePt t="175732" x="5665788" y="3894138"/>
          <p14:tracePt t="175748" x="5772150" y="3900488"/>
          <p14:tracePt t="175765" x="5865813" y="3914775"/>
          <p14:tracePt t="175782" x="5943600" y="3922713"/>
          <p14:tracePt t="175799" x="6022975" y="3922713"/>
          <p14:tracePt t="175815" x="6094413" y="3922713"/>
          <p14:tracePt t="175832" x="6186488" y="3922713"/>
          <p14:tracePt t="175849" x="6272213" y="3922713"/>
          <p14:tracePt t="175864" x="6365875" y="3922713"/>
          <p14:tracePt t="175882" x="6423025" y="3922713"/>
          <p14:tracePt t="175897" x="6465888" y="3922713"/>
          <p14:tracePt t="175915" x="6494463" y="3922713"/>
          <p14:tracePt t="175930" x="6572250" y="3951288"/>
          <p14:tracePt t="175948" x="6615113" y="3951288"/>
          <p14:tracePt t="175964" x="6637338" y="3957638"/>
          <p14:tracePt t="175980" x="6672263" y="3971925"/>
          <p14:tracePt t="175998" x="6729413" y="3986213"/>
          <p14:tracePt t="176013" x="6837363" y="4008438"/>
          <p14:tracePt t="176032" x="6951663" y="4057650"/>
          <p14:tracePt t="176048" x="7051675" y="4100513"/>
          <p14:tracePt t="176065" x="7108825" y="4122738"/>
          <p14:tracePt t="176081" x="7143750" y="4129088"/>
          <p14:tracePt t="176097" x="7186613" y="4151313"/>
          <p14:tracePt t="176114" x="7258050" y="4165600"/>
          <p14:tracePt t="176132" x="7329488" y="4194175"/>
          <p14:tracePt t="176149" x="7372350" y="4208463"/>
          <p14:tracePt t="176164" x="7394575" y="4208463"/>
          <p14:tracePt t="176181" x="7400925" y="4214813"/>
          <p14:tracePt t="176220" x="7415213" y="4214813"/>
          <p14:tracePt t="176228" x="7423150" y="4214813"/>
          <p14:tracePt t="176236" x="7443788" y="4237038"/>
          <p14:tracePt t="176276" x="7451725" y="4237038"/>
          <p14:tracePt t="176340" x="7451725" y="4243388"/>
          <p14:tracePt t="176348" x="7437438" y="4243388"/>
          <p14:tracePt t="176349" x="7386638" y="4265613"/>
          <p14:tracePt t="176365" x="7329488" y="4300538"/>
          <p14:tracePt t="176381" x="7315200" y="4308475"/>
          <p14:tracePt t="176398" x="7272338" y="4329113"/>
          <p14:tracePt t="176414" x="7229475" y="4337050"/>
          <p14:tracePt t="176431" x="7172325" y="4351338"/>
          <p14:tracePt t="176447" x="7100888" y="4371975"/>
          <p14:tracePt t="176464" x="7037388" y="4386263"/>
          <p14:tracePt t="176481" x="6929438" y="4408488"/>
          <p14:tracePt t="176497" x="6843713" y="4437063"/>
          <p14:tracePt t="176514" x="6780213" y="4437063"/>
          <p14:tracePt t="176530" x="6686550" y="4457700"/>
          <p14:tracePt t="176548" x="6600825" y="4479925"/>
          <p14:tracePt t="176564" x="6508750" y="4486275"/>
          <p14:tracePt t="176580" x="6372225" y="4500563"/>
          <p14:tracePt t="176597" x="6208713" y="4514850"/>
          <p14:tracePt t="176613" x="6065838" y="4551363"/>
          <p14:tracePt t="176631" x="5908675" y="4565650"/>
          <p14:tracePt t="176646" x="5800725" y="4565650"/>
          <p14:tracePt t="176664" x="5722938" y="4565650"/>
          <p14:tracePt t="176680" x="5643563" y="4565650"/>
          <p14:tracePt t="176698" x="5580063" y="4565650"/>
          <p14:tracePt t="176713" x="5500688" y="4565650"/>
          <p14:tracePt t="176730" x="5380038" y="4565650"/>
          <p14:tracePt t="176747" x="5157788" y="4565650"/>
          <p14:tracePt t="176763" x="5014913" y="4565650"/>
          <p14:tracePt t="176780" x="4937125" y="4565650"/>
          <p14:tracePt t="176797" x="4872038" y="4565650"/>
          <p14:tracePt t="176814" x="4829175" y="4565650"/>
          <p14:tracePt t="176830" x="4765675" y="4565650"/>
          <p14:tracePt t="176848" x="4672013" y="4565650"/>
          <p14:tracePt t="176863" x="4522788" y="4565650"/>
          <p14:tracePt t="176881" x="4329113" y="4565650"/>
          <p14:tracePt t="176896" x="4171950" y="4565650"/>
          <p14:tracePt t="176913" x="4051300" y="4565650"/>
          <p14:tracePt t="176930" x="3943350" y="4565650"/>
          <p14:tracePt t="176946" x="3822700" y="4565650"/>
          <p14:tracePt t="176946" x="3751263" y="4565650"/>
          <p14:tracePt t="176964" x="3614738" y="4565650"/>
          <p14:tracePt t="176979" x="3508375" y="4565650"/>
          <p14:tracePt t="176997" x="3408363" y="4565650"/>
          <p14:tracePt t="177012" x="3300413" y="4565650"/>
          <p14:tracePt t="177030" x="3143250" y="4565650"/>
          <p14:tracePt t="177046" x="2951163" y="4543425"/>
          <p14:tracePt t="177063" x="2708275" y="4514850"/>
          <p14:tracePt t="177080" x="2514600" y="4494213"/>
          <p14:tracePt t="177096" x="2386013" y="4479925"/>
          <p14:tracePt t="177113" x="2293938" y="4479925"/>
          <p14:tracePt t="177129" x="2243138" y="4465638"/>
          <p14:tracePt t="177129" x="2185988" y="4457700"/>
          <p14:tracePt t="177147" x="2157413" y="4457700"/>
          <p14:tracePt t="177162" x="2085975" y="4437063"/>
          <p14:tracePt t="177180" x="2079625" y="4429125"/>
          <p14:tracePt t="177227" x="2079625" y="4422775"/>
          <p14:tracePt t="177235" x="2079625" y="4379913"/>
          <p14:tracePt t="177243" x="2093913" y="4337050"/>
          <p14:tracePt t="177243" x="2122488" y="4308475"/>
          <p14:tracePt t="177262" x="2171700" y="4257675"/>
          <p14:tracePt t="177262" x="2228850" y="4200525"/>
          <p14:tracePt t="177280" x="2314575" y="4143375"/>
          <p14:tracePt t="177296" x="2428875" y="4094163"/>
          <p14:tracePt t="177313" x="2579688" y="4043363"/>
          <p14:tracePt t="177330" x="2743200" y="3986213"/>
          <p14:tracePt t="177347" x="2936875" y="3979863"/>
          <p14:tracePt t="177363" x="3286125" y="3922713"/>
          <p14:tracePt t="177381" x="3543300" y="3922713"/>
          <p14:tracePt t="177397" x="3714750" y="3922713"/>
          <p14:tracePt t="177412" x="3836988" y="3922713"/>
          <p14:tracePt t="177429" x="3943350" y="3922713"/>
          <p14:tracePt t="177445" x="4037013" y="3922713"/>
          <p14:tracePt t="177462" x="4157663" y="3922713"/>
          <p14:tracePt t="177480" x="4294188" y="3922713"/>
          <p14:tracePt t="177496" x="4451350" y="3922713"/>
          <p14:tracePt t="177513" x="4629150" y="3951288"/>
          <p14:tracePt t="177528" x="4829175" y="4008438"/>
          <p14:tracePt t="177545" x="5022850" y="4071938"/>
          <p14:tracePt t="177562" x="5329238" y="4137025"/>
          <p14:tracePt t="177579" x="5522913" y="4165600"/>
          <p14:tracePt t="177596" x="5700713" y="4200525"/>
          <p14:tracePt t="177612" x="5808663" y="4214813"/>
          <p14:tracePt t="177630" x="5872163" y="4229100"/>
          <p14:tracePt t="177646" x="5900738" y="4229100"/>
          <p14:tracePt t="177663" x="5922963" y="4229100"/>
          <p14:tracePt t="177679" x="5980113" y="4243388"/>
          <p14:tracePt t="177696" x="6086475" y="4243388"/>
          <p14:tracePt t="177712" x="6180138" y="4251325"/>
          <p14:tracePt t="177728" x="6223000" y="4265613"/>
          <p14:tracePt t="177745" x="6265863" y="4265613"/>
          <p14:tracePt t="177762" x="6308725" y="4271963"/>
          <p14:tracePt t="177779" x="6380163" y="4271963"/>
          <p14:tracePt t="177795" x="6543675" y="4308475"/>
          <p14:tracePt t="177813" x="6665913" y="4314825"/>
          <p14:tracePt t="177829" x="6765925" y="4314825"/>
          <p14:tracePt t="177846" x="6808788" y="4314825"/>
          <p14:tracePt t="177907" x="6815138" y="4314825"/>
          <p14:tracePt t="178803" x="6815138" y="4322763"/>
          <p14:tracePt t="178819" x="6808788" y="4322763"/>
          <p14:tracePt t="178892" x="6800850" y="4322763"/>
          <p14:tracePt t="178963" x="6794500" y="4322763"/>
          <p14:tracePt t="178996" x="6780213" y="4337050"/>
          <p14:tracePt t="183748" x="6794500" y="4337050"/>
          <p14:tracePt t="191139" x="6800850" y="4337050"/>
          <p14:tracePt t="193891" x="6794500" y="4337050"/>
          <p14:tracePt t="193899" x="6715125" y="4337050"/>
          <p14:tracePt t="193907" x="6686550" y="4329113"/>
          <p14:tracePt t="193914" x="6657975" y="4322763"/>
          <p14:tracePt t="193922" x="6580188" y="4300538"/>
          <p14:tracePt t="193938" x="6451600" y="4265613"/>
          <p14:tracePt t="193938" x="6394450" y="4243388"/>
          <p14:tracePt t="193955" x="6280150" y="4229100"/>
          <p14:tracePt t="193972" x="6200775" y="4214813"/>
          <p14:tracePt t="193989" x="6100763" y="4186238"/>
          <p14:tracePt t="194004" x="5951538" y="4186238"/>
          <p14:tracePt t="194021" x="5708650" y="4165600"/>
          <p14:tracePt t="194038" x="5372100" y="4114800"/>
          <p14:tracePt t="194055" x="5080000" y="4086225"/>
          <p14:tracePt t="194072" x="4822825" y="4029075"/>
          <p14:tracePt t="194088" x="4629150" y="4022725"/>
          <p14:tracePt t="194105" x="4537075" y="4008438"/>
          <p14:tracePt t="194121" x="4414838" y="3986213"/>
          <p14:tracePt t="194154" x="4086225" y="3986213"/>
          <p14:tracePt t="194172" x="3757613" y="3951288"/>
          <p14:tracePt t="194188" x="3443288" y="3879850"/>
          <p14:tracePt t="194205" x="3200400" y="3808413"/>
          <p14:tracePt t="194222" x="3136900" y="3779838"/>
          <p14:tracePt t="194238" x="3128963" y="3779838"/>
          <p14:tracePt t="194275" x="3114675" y="3779838"/>
          <p14:tracePt t="194275" x="3086100" y="3779838"/>
          <p14:tracePt t="194291" x="3036888" y="3779838"/>
          <p14:tracePt t="194304" x="2979738" y="3765550"/>
          <p14:tracePt t="194307" x="2800350" y="3729038"/>
          <p14:tracePt t="194322" x="2593975" y="3686175"/>
          <p14:tracePt t="194337" x="2479675" y="3651250"/>
          <p14:tracePt t="194355" x="2322513" y="3608388"/>
          <p14:tracePt t="194372" x="2279650" y="3600450"/>
          <p14:tracePt t="194387" x="2228850" y="3600450"/>
          <p14:tracePt t="194405" x="2222500" y="3600450"/>
          <p14:tracePt t="194443" x="2208213" y="3600450"/>
          <p14:tracePt t="194451" x="2157413" y="3600450"/>
          <p14:tracePt t="194459" x="2079625" y="3594100"/>
          <p14:tracePt t="194472" x="1928813" y="3557588"/>
          <p14:tracePt t="194489" x="1751013" y="3543300"/>
          <p14:tracePt t="194504" x="1671638" y="3529013"/>
          <p14:tracePt t="194521" x="1651000" y="3529013"/>
          <p14:tracePt t="194571" x="1643063" y="3529013"/>
          <p14:tracePt t="194579" x="1622425" y="3529013"/>
          <p14:tracePt t="194579" x="1600200" y="3529013"/>
          <p14:tracePt t="194604" x="1571625" y="3529013"/>
          <p14:tracePt t="194605" x="1557338" y="3529013"/>
          <p14:tracePt t="194675" x="1550988" y="3529013"/>
          <p14:tracePt t="194675" x="1536700" y="3529013"/>
          <p14:tracePt t="194725" x="1528763" y="3529013"/>
          <p14:tracePt t="194804" x="1522413" y="3529013"/>
          <p14:tracePt t="195492" x="1514475" y="3529013"/>
          <p14:tracePt t="195539" x="1500188" y="3529013"/>
          <p14:tracePt t="195547" x="1493838" y="3529013"/>
          <p14:tracePt t="195563" x="1485900" y="3529013"/>
          <p14:tracePt t="195579" x="1479550" y="3529013"/>
          <p14:tracePt t="195595" x="1465263" y="3529013"/>
          <p14:tracePt t="195613" x="1457325" y="3529013"/>
          <p14:tracePt t="195618" x="1450975" y="3529013"/>
          <p14:tracePt t="195620" x="1443038" y="3529013"/>
          <p14:tracePt t="195636" x="1414463" y="3529013"/>
          <p14:tracePt t="195653" x="1400175" y="3529013"/>
          <p14:tracePt t="195669" x="1379538" y="3536950"/>
          <p14:tracePt t="195686" x="1365250" y="3543300"/>
          <p14:tracePt t="195703" x="1328738" y="3543300"/>
          <p14:tracePt t="195719" x="1308100" y="3543300"/>
          <p14:tracePt t="195736" x="1300163" y="3543300"/>
          <p14:tracePt t="195779" x="1285875" y="3543300"/>
          <p14:tracePt t="195787" x="1265238" y="3543300"/>
          <p14:tracePt t="195795" x="1250950" y="3543300"/>
          <p14:tracePt t="195804" x="1214438" y="3543300"/>
          <p14:tracePt t="195804" x="1208088" y="3543300"/>
          <p14:tracePt t="195820" x="1193800" y="3536950"/>
          <p14:tracePt t="195835" x="1185863" y="3536950"/>
          <p14:tracePt t="195852" x="1179513" y="3536950"/>
          <p14:tracePt t="195891" x="1165225" y="3536950"/>
          <p14:tracePt t="195900" x="1136650" y="3522663"/>
          <p14:tracePt t="195908" x="1122363" y="3522663"/>
          <p14:tracePt t="195919" x="1108075" y="3508375"/>
          <p14:tracePt t="195935" x="1093788" y="3508375"/>
          <p14:tracePt t="195953" x="1071563" y="3500438"/>
          <p14:tracePt t="195969" x="1065213" y="3494088"/>
          <p14:tracePt t="195986" x="1057275" y="3494088"/>
          <p14:tracePt t="196019" x="1050925" y="3486150"/>
          <p14:tracePt t="196020" x="1036638" y="3486150"/>
          <p14:tracePt t="196036" x="1008063" y="3465513"/>
          <p14:tracePt t="196052" x="1000125" y="3451225"/>
          <p14:tracePt t="196069" x="993775" y="3443288"/>
          <p14:tracePt t="196085" x="979488" y="3429000"/>
          <p14:tracePt t="196102" x="971550" y="3414713"/>
          <p14:tracePt t="196118" x="971550" y="3400425"/>
          <p14:tracePt t="196135" x="971550" y="3394075"/>
          <p14:tracePt t="196151" x="965200" y="3379788"/>
          <p14:tracePt t="196236" x="942975" y="3351213"/>
          <p14:tracePt t="196249" x="936625" y="3328988"/>
          <p14:tracePt t="196252" x="936625" y="3314700"/>
          <p14:tracePt t="196268" x="936625" y="3308350"/>
          <p14:tracePt t="196285" x="936625" y="3300413"/>
          <p14:tracePt t="196301" x="936625" y="3294063"/>
          <p14:tracePt t="196318" x="936625" y="3279775"/>
          <p14:tracePt t="196363" x="936625" y="3271838"/>
          <p14:tracePt t="196371" x="936625" y="3257550"/>
          <p14:tracePt t="196379" x="936625" y="3251200"/>
          <p14:tracePt t="196384" x="936625" y="3236913"/>
          <p14:tracePt t="196402" x="936625" y="3222625"/>
          <p14:tracePt t="196418" x="936625" y="3200400"/>
          <p14:tracePt t="196451" x="936625" y="3194050"/>
          <p14:tracePt t="196468" x="936625" y="3186113"/>
          <p14:tracePt t="196468" x="936625" y="3179763"/>
          <p14:tracePt t="196485" x="957263" y="3143250"/>
          <p14:tracePt t="196501" x="965200" y="3136900"/>
          <p14:tracePt t="196518" x="993775" y="3122613"/>
          <p14:tracePt t="196535" x="1000125" y="3114675"/>
          <p14:tracePt t="196551" x="1022350" y="3100388"/>
          <p14:tracePt t="196568" x="1065213" y="3086100"/>
          <p14:tracePt t="196585" x="1100138" y="3057525"/>
          <p14:tracePt t="196601" x="1136650" y="3051175"/>
          <p14:tracePt t="196618" x="1150938" y="3028950"/>
          <p14:tracePt t="196618" x="1171575" y="3014663"/>
          <p14:tracePt t="196635" x="1193800" y="3008313"/>
          <p14:tracePt t="196651" x="1222375" y="2986088"/>
          <p14:tracePt t="196668" x="1265238" y="2979738"/>
          <p14:tracePt t="196684" x="1314450" y="2965450"/>
          <p14:tracePt t="196702" x="1357313" y="2957513"/>
          <p14:tracePt t="196717" x="1371600" y="2957513"/>
          <p14:tracePt t="196735" x="1414463" y="2957513"/>
          <p14:tracePt t="196751" x="1436688" y="2957513"/>
          <p14:tracePt t="196768" x="1465263" y="2957513"/>
          <p14:tracePt t="196785" x="1493838" y="2957513"/>
          <p14:tracePt t="196801" x="1514475" y="2957513"/>
          <p14:tracePt t="196801" x="1528763" y="2957513"/>
          <p14:tracePt t="196819" x="1536700" y="2957513"/>
          <p14:tracePt t="196834" x="1614488" y="2986088"/>
          <p14:tracePt t="196852" x="1679575" y="2994025"/>
          <p14:tracePt t="196868" x="1728788" y="3000375"/>
          <p14:tracePt t="196885" x="1743075" y="3022600"/>
          <p14:tracePt t="197051" x="1722438" y="3022600"/>
          <p14:tracePt t="197059" x="1714500" y="3022600"/>
          <p14:tracePt t="197065" x="1693863" y="3008313"/>
          <p14:tracePt t="197073" x="1651000" y="2965450"/>
          <p14:tracePt t="197084" x="1622425" y="2900363"/>
          <p14:tracePt t="197101" x="1614488" y="2871788"/>
          <p14:tracePt t="197117" x="1614488" y="2794000"/>
          <p14:tracePt t="197134" x="1614488" y="2736850"/>
          <p14:tracePt t="197151" x="1614488" y="2700338"/>
          <p14:tracePt t="197167" x="1614488" y="2657475"/>
          <p14:tracePt t="197185" x="1614488" y="2628900"/>
          <p14:tracePt t="197200" x="1614488" y="2608263"/>
          <p14:tracePt t="197217" x="1614488" y="2600325"/>
          <p14:tracePt t="197233" x="1614488" y="2579688"/>
          <p14:tracePt t="197251" x="1614488" y="2571750"/>
          <p14:tracePt t="197267" x="1614488" y="2536825"/>
          <p14:tracePt t="197283" x="1628775" y="2522538"/>
          <p14:tracePt t="197300" x="1636713" y="2508250"/>
          <p14:tracePt t="197318" x="1671638" y="2479675"/>
          <p14:tracePt t="197334" x="1685925" y="2465388"/>
          <p14:tracePt t="197351" x="1693863" y="2443163"/>
          <p14:tracePt t="197367" x="1714500" y="2436813"/>
          <p14:tracePt t="197383" x="1757363" y="2414588"/>
          <p14:tracePt t="197400" x="1779588" y="2408238"/>
          <p14:tracePt t="197416" x="1828800" y="2386013"/>
          <p14:tracePt t="197433" x="1857375" y="2365375"/>
          <p14:tracePt t="197450" x="1879600" y="2357438"/>
          <p14:tracePt t="197467" x="1922463" y="2351088"/>
          <p14:tracePt t="197485" x="1965325" y="2351088"/>
          <p14:tracePt t="197501" x="2000250" y="2343150"/>
          <p14:tracePt t="197518" x="2028825" y="2343150"/>
          <p14:tracePt t="197534" x="2043113" y="2343150"/>
          <p14:tracePt t="197551" x="2065338" y="2328863"/>
          <p14:tracePt t="197567" x="2085975" y="2328863"/>
          <p14:tracePt t="197583" x="2122488" y="2328863"/>
          <p14:tracePt t="197602" x="2128838" y="2314575"/>
          <p14:tracePt t="197643" x="2143125" y="2314575"/>
          <p14:tracePt t="197651" x="2165350" y="2314575"/>
          <p14:tracePt t="197674" x="2185988" y="2314575"/>
          <p14:tracePt t="197683" x="2200275" y="2314575"/>
          <p14:tracePt t="197701" x="2222500" y="2314575"/>
          <p14:tracePt t="197716" x="2228850" y="2314575"/>
          <p14:tracePt t="197779" x="2236788" y="2314575"/>
          <p14:tracePt t="197787" x="2265363" y="2322513"/>
          <p14:tracePt t="197795" x="2271713" y="2328863"/>
          <p14:tracePt t="197803" x="2308225" y="2343150"/>
          <p14:tracePt t="197816" x="2351088" y="2371725"/>
          <p14:tracePt t="197833" x="2357438" y="2379663"/>
          <p14:tracePt t="197850" x="2365375" y="2386013"/>
          <p14:tracePt t="197883" x="2371725" y="2393950"/>
          <p14:tracePt t="197887" x="2386013" y="2408238"/>
          <p14:tracePt t="197931" x="2393950" y="2414588"/>
          <p14:tracePt t="197947" x="2400300" y="2422525"/>
          <p14:tracePt t="197963" x="2400300" y="2428875"/>
          <p14:tracePt t="197971" x="2414588" y="2443163"/>
          <p14:tracePt t="197987" x="2422525" y="2451100"/>
          <p14:tracePt t="198019" x="2428875" y="2457450"/>
          <p14:tracePt t="198059" x="2428875" y="2465388"/>
          <p14:tracePt t="198066" x="2428875" y="2471738"/>
          <p14:tracePt t="198074" x="2436813" y="2479675"/>
          <p14:tracePt t="198115" x="2451100" y="2500313"/>
          <p14:tracePt t="198131" x="2451100" y="2508250"/>
          <p14:tracePt t="198141" x="2465388" y="2522538"/>
          <p14:tracePt t="198179" x="2471738" y="2528888"/>
          <p14:tracePt t="198196" x="2471738" y="2543175"/>
          <p14:tracePt t="198203" x="2471738" y="2551113"/>
          <p14:tracePt t="198215" x="2479675" y="2557463"/>
          <p14:tracePt t="198251" x="2479675" y="2565400"/>
          <p14:tracePt t="198323" x="2479675" y="2579688"/>
          <p14:tracePt t="198355" x="2486025" y="2586038"/>
          <p14:tracePt t="198395" x="2486025" y="2593975"/>
          <p14:tracePt t="198427" x="2486025" y="2600325"/>
          <p14:tracePt t="198437" x="2486025" y="2622550"/>
          <p14:tracePt t="198475" x="2486025" y="2628900"/>
          <p14:tracePt t="198483" x="2486025" y="2636838"/>
          <p14:tracePt t="198491" x="2486025" y="2657475"/>
          <p14:tracePt t="198516" x="2486025" y="2665413"/>
          <p14:tracePt t="198595" x="2486025" y="2671763"/>
          <p14:tracePt t="198611" x="2486025" y="2679700"/>
          <p14:tracePt t="198683" x="2479675" y="2686050"/>
          <p14:tracePt t="198691" x="2465388" y="2700338"/>
          <p14:tracePt t="198732" x="2457450" y="2708275"/>
          <p14:tracePt t="198740" x="2451100" y="2714625"/>
          <p14:tracePt t="198749" x="2443163" y="2722563"/>
          <p14:tracePt t="198820" x="2422525" y="2736850"/>
          <p14:tracePt t="198828" x="2408238" y="2757488"/>
          <p14:tracePt t="198836" x="2393950" y="2765425"/>
          <p14:tracePt t="198850" x="2379663" y="2779713"/>
          <p14:tracePt t="198865" x="2371725" y="2794000"/>
          <p14:tracePt t="198908" x="2351088" y="2800350"/>
          <p14:tracePt t="198940" x="2336800" y="2822575"/>
          <p14:tracePt t="198947" x="2314575" y="2828925"/>
          <p14:tracePt t="198956" x="2300288" y="2843213"/>
          <p14:tracePt t="198965" x="2286000" y="2851150"/>
          <p14:tracePt t="198981" x="2265363" y="2871788"/>
          <p14:tracePt t="199020" x="2257425" y="2871788"/>
          <p14:tracePt t="199028" x="2251075" y="2879725"/>
          <p14:tracePt t="199033" x="2243138" y="2886075"/>
          <p14:tracePt t="199048" x="2214563" y="2900363"/>
          <p14:tracePt t="199065" x="2185988" y="2922588"/>
          <p14:tracePt t="199082" x="2171700" y="2922588"/>
          <p14:tracePt t="199099" x="2151063" y="2928938"/>
          <p14:tracePt t="199148" x="2136775" y="2936875"/>
          <p14:tracePt t="199155" x="2114550" y="2943225"/>
          <p14:tracePt t="199164" x="2108200" y="2943225"/>
          <p14:tracePt t="199172" x="2079625" y="2951163"/>
          <p14:tracePt t="199181" x="2028825" y="2957513"/>
          <p14:tracePt t="199198" x="2000250" y="2971800"/>
          <p14:tracePt t="199215" x="1979613" y="2971800"/>
          <p14:tracePt t="199231" x="1943100" y="2971800"/>
          <p14:tracePt t="199248" x="1928813" y="2971800"/>
          <p14:tracePt t="199387" x="1908175" y="2971800"/>
          <p14:tracePt t="199395" x="1879600" y="2971800"/>
          <p14:tracePt t="199402" x="1857375" y="2971800"/>
          <p14:tracePt t="199414" x="1828800" y="2957513"/>
          <p14:tracePt t="199414" x="1793875" y="2928938"/>
          <p14:tracePt t="199431" x="1779588" y="2922588"/>
          <p14:tracePt t="199448" x="1765300" y="2914650"/>
          <p14:tracePt t="199483" x="1757363" y="2908300"/>
          <p14:tracePt t="199491" x="1736725" y="2894013"/>
          <p14:tracePt t="199499" x="1671638" y="2851150"/>
          <p14:tracePt t="199514" x="1657350" y="2836863"/>
          <p14:tracePt t="199531" x="1622425" y="2800350"/>
          <p14:tracePt t="199548" x="1614488" y="2786063"/>
          <p14:tracePt t="199565" x="1614488" y="2771775"/>
          <p14:tracePt t="199581" x="1614488" y="2714625"/>
          <p14:tracePt t="199597" x="1614488" y="2651125"/>
          <p14:tracePt t="199614" x="1614488" y="2608263"/>
          <p14:tracePt t="199631" x="1614488" y="2557463"/>
          <p14:tracePt t="199647" x="1614488" y="2543175"/>
          <p14:tracePt t="199664" x="1614488" y="2522538"/>
          <p14:tracePt t="199680" x="1614488" y="2479675"/>
          <p14:tracePt t="199697" x="1614488" y="2465388"/>
          <p14:tracePt t="199714" x="1643063" y="2428875"/>
          <p14:tracePt t="199730" x="1665288" y="2408238"/>
          <p14:tracePt t="199748" x="1679575" y="2393950"/>
          <p14:tracePt t="199764" x="1700213" y="2371725"/>
          <p14:tracePt t="199780" x="1722438" y="2351088"/>
          <p14:tracePt t="199797" x="1743075" y="2336800"/>
          <p14:tracePt t="199815" x="1793875" y="2308225"/>
          <p14:tracePt t="199831" x="1843088" y="2308225"/>
          <p14:tracePt t="199848" x="1893888" y="2300288"/>
          <p14:tracePt t="199863" x="1943100" y="2300288"/>
          <p14:tracePt t="199880" x="1993900" y="2300288"/>
          <p14:tracePt t="199897" x="2036763" y="2300288"/>
          <p14:tracePt t="199913" x="2085975" y="2300288"/>
          <p14:tracePt t="199930" x="2200275" y="2336800"/>
          <p14:tracePt t="199947" x="2357438" y="2408238"/>
          <p14:tracePt t="199964" x="2393950" y="2428875"/>
          <p14:tracePt t="200011" x="2400300" y="2436813"/>
          <p14:tracePt t="200019" x="2428875" y="2471738"/>
          <p14:tracePt t="200027" x="2443163" y="2500313"/>
          <p14:tracePt t="200032" x="2486025" y="2551113"/>
          <p14:tracePt t="200047" x="2486025" y="2593975"/>
          <p14:tracePt t="200063" x="2486025" y="2651125"/>
          <p14:tracePt t="200080" x="2486025" y="2700338"/>
          <p14:tracePt t="200097" x="2471738" y="2786063"/>
          <p14:tracePt t="200113" x="2465388" y="2828925"/>
          <p14:tracePt t="200130" x="2436813" y="2851150"/>
          <p14:tracePt t="200147" x="2400300" y="2886075"/>
          <p14:tracePt t="200163" x="2357438" y="2928938"/>
          <p14:tracePt t="200180" x="2286000" y="2986088"/>
          <p14:tracePt t="200196" x="2200275" y="3028950"/>
          <p14:tracePt t="200212" x="2157413" y="3043238"/>
          <p14:tracePt t="200230" x="2122488" y="3065463"/>
          <p14:tracePt t="200246" x="2114550" y="3071813"/>
          <p14:tracePt t="200263" x="2108200" y="3079750"/>
          <p14:tracePt t="200279" x="2071688" y="3094038"/>
          <p14:tracePt t="200297" x="2043113" y="3114675"/>
          <p14:tracePt t="200313" x="2014538" y="3128963"/>
          <p14:tracePt t="200330" x="1965325" y="3179763"/>
          <p14:tracePt t="200330" x="1951038" y="3194050"/>
          <p14:tracePt t="200347" x="1943100" y="3200400"/>
          <p14:tracePt t="200362" x="1900238" y="3222625"/>
          <p14:tracePt t="200381" x="1879600" y="3236913"/>
          <p14:tracePt t="200396" x="1857375" y="3257550"/>
          <p14:tracePt t="200412" x="1808163" y="3265488"/>
          <p14:tracePt t="200429" x="1751013" y="3294063"/>
          <p14:tracePt t="200446" x="1708150" y="3308350"/>
          <p14:tracePt t="200463" x="1671638" y="3328988"/>
          <p14:tracePt t="200507" x="1665288" y="3328988"/>
          <p14:tracePt t="200507" x="1657350" y="3336925"/>
          <p14:tracePt t="200523" x="1643063" y="3336925"/>
          <p14:tracePt t="200531" x="1636713" y="3343275"/>
          <p14:tracePt t="200539" x="1628775" y="3343275"/>
          <p14:tracePt t="200546" x="1585913" y="3351213"/>
          <p14:tracePt t="200564" x="1557338" y="3351213"/>
          <p14:tracePt t="200579" x="1522413" y="3379788"/>
          <p14:tracePt t="200596" x="1493838" y="3379788"/>
          <p14:tracePt t="200613" x="1465263" y="3386138"/>
          <p14:tracePt t="200630" x="1457325" y="3386138"/>
          <p14:tracePt t="200646" x="1436688" y="3386138"/>
          <p14:tracePt t="200662" x="1422400" y="3386138"/>
          <p14:tracePt t="200679" x="1385888" y="3386138"/>
          <p14:tracePt t="200679" x="1343025" y="3386138"/>
          <p14:tracePt t="200700" x="1328738" y="3386138"/>
          <p14:tracePt t="200712" x="1250950" y="3386138"/>
          <p14:tracePt t="200729" x="1193800" y="3386138"/>
          <p14:tracePt t="200746" x="1136650" y="3394075"/>
          <p14:tracePt t="200762" x="971550" y="3429000"/>
          <p14:tracePt t="200780" x="893763" y="3436938"/>
          <p14:tracePt t="200796" x="828675" y="3436938"/>
          <p14:tracePt t="200813" x="793750" y="3451225"/>
          <p14:tracePt t="200829" x="757238" y="3451225"/>
          <p14:tracePt t="200845" x="750888" y="3451225"/>
          <p14:tracePt t="200862" x="742950" y="3451225"/>
          <p14:tracePt t="200878" x="728663" y="3451225"/>
          <p14:tracePt t="200939" x="708025" y="3436938"/>
          <p14:tracePt t="200947" x="708025" y="3422650"/>
          <p14:tracePt t="200955" x="708025" y="3394075"/>
          <p14:tracePt t="200962" x="708025" y="3371850"/>
          <p14:tracePt t="200978" x="722313" y="3300413"/>
          <p14:tracePt t="200995" x="736600" y="3265488"/>
          <p14:tracePt t="201011" x="779463" y="3222625"/>
          <p14:tracePt t="201028" x="808038" y="3171825"/>
          <p14:tracePt t="201044" x="822325" y="3151188"/>
          <p14:tracePt t="201061" x="850900" y="3108325"/>
          <p14:tracePt t="201079" x="893763" y="3065463"/>
          <p14:tracePt t="201095" x="942975" y="3028950"/>
          <p14:tracePt t="201111" x="985838" y="3000375"/>
          <p14:tracePt t="201128" x="1036638" y="2971800"/>
          <p14:tracePt t="201146" x="1042988" y="2965450"/>
          <p14:tracePt t="201160" x="1085850" y="2951163"/>
          <p14:tracePt t="201177" x="1122363" y="2928938"/>
          <p14:tracePt t="201195" x="1179513" y="2928938"/>
          <p14:tracePt t="201211" x="1257300" y="2928938"/>
          <p14:tracePt t="201227" x="1314450" y="2922588"/>
          <p14:tracePt t="201244" x="1365250" y="2922588"/>
          <p14:tracePt t="201262" x="1422400" y="2922588"/>
          <p14:tracePt t="201277" x="1485900" y="2922588"/>
          <p14:tracePt t="201294" x="1543050" y="2922588"/>
          <p14:tracePt t="201311" x="1600200" y="2922588"/>
          <p14:tracePt t="201327" x="1643063" y="2922588"/>
          <p14:tracePt t="201345" x="1685925" y="2943225"/>
          <p14:tracePt t="201360" x="1722438" y="2951163"/>
          <p14:tracePt t="201360" x="1728788" y="2957513"/>
          <p14:tracePt t="201380" x="1765300" y="2965450"/>
          <p14:tracePt t="201395" x="1808163" y="3000375"/>
          <p14:tracePt t="201428" x="1808163" y="3008313"/>
          <p14:tracePt t="201428" x="1814513" y="3014663"/>
          <p14:tracePt t="201446" x="1836738" y="3028950"/>
          <p14:tracePt t="201461" x="1836738" y="3051175"/>
          <p14:tracePt t="201478" x="1843088" y="3071813"/>
          <p14:tracePt t="201494" x="1843088" y="3100388"/>
          <p14:tracePt t="201511" x="1857375" y="3136900"/>
          <p14:tracePt t="201528" x="1857375" y="3157538"/>
          <p14:tracePt t="201544" x="1857375" y="3179763"/>
          <p14:tracePt t="201562" x="1857375" y="3194050"/>
          <p14:tracePt t="201578" x="1857375" y="3208338"/>
          <p14:tracePt t="201595" x="1857375" y="3222625"/>
          <p14:tracePt t="201611" x="1857375" y="3228975"/>
          <p14:tracePt t="201629" x="1857375" y="3251200"/>
          <p14:tracePt t="201644" x="1857375" y="3265488"/>
          <p14:tracePt t="201660" x="1857375" y="3271838"/>
          <p14:tracePt t="201677" x="1843088" y="3286125"/>
          <p14:tracePt t="201694" x="1836738" y="3294063"/>
          <p14:tracePt t="201711" x="1828800" y="3308350"/>
          <p14:tracePt t="201747" x="1822450" y="3314700"/>
          <p14:tracePt t="201755" x="1814513" y="3314700"/>
          <p14:tracePt t="201777" x="1800225" y="3336925"/>
          <p14:tracePt t="201777" x="1765300" y="3336925"/>
          <p14:tracePt t="201793" x="1714500" y="3336925"/>
          <p14:tracePt t="201810" x="1679575" y="3343275"/>
          <p14:tracePt t="201828" x="1665288" y="3343275"/>
          <p14:tracePt t="201844" x="1643063" y="3343275"/>
          <p14:tracePt t="201861" x="1628775" y="3343275"/>
          <p14:tracePt t="201877" x="1585913" y="3343275"/>
          <p14:tracePt t="201895" x="1550988" y="3343275"/>
          <p14:tracePt t="201910" x="1514475" y="3343275"/>
          <p14:tracePt t="201927" x="1485900" y="3343275"/>
          <p14:tracePt t="204043" x="1508125" y="3343275"/>
          <p14:tracePt t="204115" x="1514475" y="3343275"/>
          <p14:tracePt t="204124" x="1522413" y="3343275"/>
          <p14:tracePt t="204132" x="1550988" y="3336925"/>
          <p14:tracePt t="204141" x="1593850" y="3322638"/>
          <p14:tracePt t="204763" x="1600200" y="3322638"/>
          <p14:tracePt t="204778" x="1628775" y="3322638"/>
          <p14:tracePt t="204778" x="1651000" y="3336925"/>
          <p14:tracePt t="204795" x="1657350" y="3336925"/>
          <p14:tracePt t="204811" x="1671638" y="3343275"/>
          <p14:tracePt t="204867" x="1679575" y="3343275"/>
          <p14:tracePt t="204875" x="1685925" y="3343275"/>
          <p14:tracePt t="204884" x="1708150" y="3343275"/>
          <p14:tracePt t="204906" x="1714500" y="3343275"/>
          <p14:tracePt t="204906" x="1751013" y="3343275"/>
          <p14:tracePt t="204923" x="1771650" y="3343275"/>
          <p14:tracePt t="204941" x="1785938" y="3351213"/>
          <p14:tracePt t="204956" x="1828800" y="3357563"/>
          <p14:tracePt t="204974" x="1908175" y="3371850"/>
          <p14:tracePt t="204989" x="2022475" y="3394075"/>
          <p14:tracePt t="205006" x="2251075" y="3422650"/>
          <p14:tracePt t="205022" x="2443163" y="3443288"/>
          <p14:tracePt t="205040" x="2600325" y="3471863"/>
          <p14:tracePt t="205055" x="2765425" y="3508375"/>
          <p14:tracePt t="205073" x="2857500" y="3529013"/>
          <p14:tracePt t="205089" x="2886075" y="3529013"/>
          <p14:tracePt t="205105" x="2922588" y="3529013"/>
          <p14:tracePt t="205123" x="2957513" y="3529013"/>
          <p14:tracePt t="205123" x="2965450" y="3529013"/>
          <p14:tracePt t="205139" x="3008313" y="3529013"/>
          <p14:tracePt t="205157" x="3051175" y="3529013"/>
          <p14:tracePt t="205173" x="3108325" y="3514725"/>
          <p14:tracePt t="205190" x="3151188" y="3508375"/>
          <p14:tracePt t="205206" x="3208338" y="3508375"/>
          <p14:tracePt t="205222" x="3286125" y="3508375"/>
          <p14:tracePt t="205239" x="3422650" y="3508375"/>
          <p14:tracePt t="205255" x="3614738" y="3508375"/>
          <p14:tracePt t="205272" x="3822700" y="3508375"/>
          <p14:tracePt t="205289" x="4043363" y="3479800"/>
          <p14:tracePt t="205305" x="4222750" y="3443288"/>
          <p14:tracePt t="205322" x="4437063" y="3414713"/>
          <p14:tracePt t="205340" x="4565650" y="3394075"/>
          <p14:tracePt t="205356" x="4637088" y="3379788"/>
          <p14:tracePt t="205372" x="4686300" y="3379788"/>
          <p14:tracePt t="205389" x="4708525" y="3371850"/>
          <p14:tracePt t="205405" x="4722813" y="3371850"/>
          <p14:tracePt t="205423" x="4743450" y="3371850"/>
          <p14:tracePt t="205439" x="4786313" y="3365500"/>
          <p14:tracePt t="205456" x="4857750" y="3365500"/>
          <p14:tracePt t="205472" x="4929188" y="3365500"/>
          <p14:tracePt t="205489" x="5037138" y="3365500"/>
          <p14:tracePt t="205505" x="5165725" y="3328988"/>
          <p14:tracePt t="205522" x="5251450" y="3322638"/>
          <p14:tracePt t="205538" x="5414963" y="3308350"/>
          <p14:tracePt t="205556" x="5522913" y="3286125"/>
          <p14:tracePt t="205572" x="5600700" y="3286125"/>
          <p14:tracePt t="205588" x="5680075" y="3279775"/>
          <p14:tracePt t="205604" x="5765800" y="3279775"/>
          <p14:tracePt t="205621" x="5822950" y="3271838"/>
          <p14:tracePt t="205638" x="5880100" y="3257550"/>
          <p14:tracePt t="205654" x="5929313" y="3236913"/>
          <p14:tracePt t="205672" x="5986463" y="3236913"/>
          <p14:tracePt t="205688" x="6043613" y="3236913"/>
          <p14:tracePt t="205704" x="6072188" y="3236913"/>
          <p14:tracePt t="205721" x="6129338" y="3228975"/>
          <p14:tracePt t="205737" x="6186488" y="3228975"/>
          <p14:tracePt t="205737" x="6237288" y="3228975"/>
          <p14:tracePt t="205755" x="6343650" y="3214688"/>
          <p14:tracePt t="205771" x="6451600" y="3214688"/>
          <p14:tracePt t="205788" x="6572250" y="3214688"/>
          <p14:tracePt t="205805" x="6665913" y="3214688"/>
          <p14:tracePt t="205821" x="6772275" y="3236913"/>
          <p14:tracePt t="205837" x="6943725" y="3243263"/>
          <p14:tracePt t="205855" x="7043738" y="3265488"/>
          <p14:tracePt t="205870" x="7065963" y="3294063"/>
          <p14:tracePt t="205888" x="7094538" y="3336925"/>
          <p14:tracePt t="205904" x="7100888" y="3465513"/>
          <p14:tracePt t="205922" x="7158038" y="3694113"/>
          <p14:tracePt t="205922" x="7172325" y="3779838"/>
          <p14:tracePt t="205939" x="7186613" y="3886200"/>
          <p14:tracePt t="205954" x="7258050" y="4071938"/>
          <p14:tracePt t="205971" x="7294563" y="4143375"/>
          <p14:tracePt t="205988" x="7300913" y="4194175"/>
          <p14:tracePt t="206006" x="7323138" y="4271963"/>
          <p14:tracePt t="206022" x="7372350" y="4371975"/>
          <p14:tracePt t="206038" x="7437438" y="4522788"/>
          <p14:tracePt t="206055" x="7515225" y="4708525"/>
          <p14:tracePt t="206071" x="7551738" y="4808538"/>
          <p14:tracePt t="206088" x="7566025" y="4822825"/>
          <p14:tracePt t="206104" x="7566025" y="4829175"/>
          <p14:tracePt t="206121" x="7566025" y="4865688"/>
          <p14:tracePt t="206138" x="7543800" y="4908550"/>
          <p14:tracePt t="206155" x="7451725" y="4951413"/>
          <p14:tracePt t="206171" x="7272338" y="5022850"/>
          <p14:tracePt t="206188" x="7165975" y="5037138"/>
          <p14:tracePt t="206205" x="7051675" y="5072063"/>
          <p14:tracePt t="206222" x="6972300" y="5080000"/>
          <p14:tracePt t="206238" x="6865938" y="5086350"/>
          <p14:tracePt t="206255" x="6772275" y="5122863"/>
          <p14:tracePt t="206271" x="6580188" y="5137150"/>
          <p14:tracePt t="206288" x="6337300" y="5165725"/>
          <p14:tracePt t="206304" x="6043613" y="5222875"/>
          <p14:tracePt t="206320" x="5729288" y="5265738"/>
          <p14:tracePt t="206338" x="5486400" y="5272088"/>
          <p14:tracePt t="206354" x="5329238" y="5286375"/>
          <p14:tracePt t="206371" x="5122863" y="5300663"/>
          <p14:tracePt t="206388" x="4972050" y="5322888"/>
          <p14:tracePt t="206404" x="4779963" y="5351463"/>
          <p14:tracePt t="206421" x="4543425" y="5351463"/>
          <p14:tracePt t="206437" x="4337050" y="5351463"/>
          <p14:tracePt t="206454" x="4143375" y="5365750"/>
          <p14:tracePt t="206471" x="4000500" y="5365750"/>
          <p14:tracePt t="206487" x="3829050" y="5365750"/>
          <p14:tracePt t="206504" x="3671888" y="5365750"/>
          <p14:tracePt t="206520" x="3536950" y="5365750"/>
          <p14:tracePt t="206537" x="3379788" y="5365750"/>
          <p14:tracePt t="206553" x="3171825" y="5365750"/>
          <p14:tracePt t="206571" x="3086100" y="5365750"/>
          <p14:tracePt t="206587" x="2922588" y="5365750"/>
          <p14:tracePt t="206604" x="2857500" y="5365750"/>
          <p14:tracePt t="206620" x="2794000" y="5365750"/>
          <p14:tracePt t="206637" x="2722563" y="5365750"/>
          <p14:tracePt t="206654" x="2671763" y="5365750"/>
          <p14:tracePt t="206670" x="2614613" y="5365750"/>
          <p14:tracePt t="206688" x="2551113" y="5365750"/>
          <p14:tracePt t="206703" x="2493963" y="5365750"/>
          <p14:tracePt t="206720" x="2451100" y="5365750"/>
          <p14:tracePt t="206737" x="2393950" y="5365750"/>
          <p14:tracePt t="206754" x="2336800" y="5365750"/>
          <p14:tracePt t="206771" x="2251075" y="5365750"/>
          <p14:tracePt t="206771" x="2222500" y="5365750"/>
          <p14:tracePt t="206788" x="2157413" y="5365750"/>
          <p14:tracePt t="206803" x="2100263" y="5365750"/>
          <p14:tracePt t="206820" x="2057400" y="5365750"/>
          <p14:tracePt t="206836" x="2036763" y="5365750"/>
          <p14:tracePt t="206853" x="2022475" y="5365750"/>
          <p14:tracePt t="206869" x="1993900" y="5365750"/>
          <p14:tracePt t="206886" x="1985963" y="5365750"/>
          <p14:tracePt t="206902" x="1965325" y="5380038"/>
          <p14:tracePt t="206919" x="1951038" y="5380038"/>
          <p14:tracePt t="206936" x="1936750" y="5380038"/>
          <p14:tracePt t="206953" x="1914525" y="5380038"/>
          <p14:tracePt t="206970" x="1908175" y="5380038"/>
          <p14:tracePt t="206986" x="1879600" y="5380038"/>
          <p14:tracePt t="207003" x="1865313" y="5380038"/>
          <p14:tracePt t="207019" x="1836738" y="5380038"/>
          <p14:tracePt t="207036" x="1822450" y="5380038"/>
          <p14:tracePt t="207053" x="1800225" y="5380038"/>
          <p14:tracePt t="207070" x="1765300" y="5380038"/>
          <p14:tracePt t="207087" x="1722438" y="5380038"/>
          <p14:tracePt t="207103" x="1708150" y="5372100"/>
          <p14:tracePt t="207119" x="1679575" y="5372100"/>
          <p14:tracePt t="207164" x="1671638" y="5372100"/>
          <p14:tracePt t="207195" x="1657350" y="5365750"/>
          <p14:tracePt t="207235" x="1643063" y="5365750"/>
          <p14:tracePt t="207411" x="1665288" y="5365750"/>
          <p14:tracePt t="207419" x="1693863" y="5365750"/>
          <p14:tracePt t="207420" x="1757363" y="5365750"/>
          <p14:tracePt t="207436" x="1800225" y="5365750"/>
          <p14:tracePt t="207453" x="1857375" y="5372100"/>
          <p14:tracePt t="207469" x="1885950" y="5386388"/>
          <p14:tracePt t="207485" x="1971675" y="5408613"/>
          <p14:tracePt t="207503" x="2085975" y="5437188"/>
          <p14:tracePt t="207519" x="2222500" y="5443538"/>
          <p14:tracePt t="207537" x="2328863" y="5457825"/>
          <p14:tracePt t="207552" x="2414588" y="5486400"/>
          <p14:tracePt t="207569" x="2471738" y="5508625"/>
          <p14:tracePt t="207586" x="2543175" y="5537200"/>
          <p14:tracePt t="207602" x="2586038" y="5551488"/>
          <p14:tracePt t="207619" x="2693988" y="5565775"/>
          <p14:tracePt t="207636" x="2779713" y="5565775"/>
          <p14:tracePt t="207652" x="2957513" y="5565775"/>
          <p14:tracePt t="207669" x="3165475" y="5565775"/>
          <p14:tracePt t="207685" x="3336925" y="5565775"/>
          <p14:tracePt t="207702" x="3471863" y="5565775"/>
          <p14:tracePt t="207719" x="3594100" y="5565775"/>
          <p14:tracePt t="207736" x="3786188" y="5565775"/>
          <p14:tracePt t="207753" x="3957638" y="5565775"/>
          <p14:tracePt t="207769" x="4114800" y="5557838"/>
          <p14:tracePt t="207786" x="4314825" y="5508625"/>
          <p14:tracePt t="207802" x="4529138" y="5437188"/>
          <p14:tracePt t="207819" x="4794250" y="5386388"/>
          <p14:tracePt t="207836" x="4972050" y="5365750"/>
          <p14:tracePt t="207852" x="5100638" y="5337175"/>
          <p14:tracePt t="207869" x="5180013" y="5322888"/>
          <p14:tracePt t="207885" x="5222875" y="5322888"/>
          <p14:tracePt t="207902" x="5257800" y="5308600"/>
          <p14:tracePt t="207918" x="5329238" y="5280025"/>
          <p14:tracePt t="207935" x="5394325" y="5272088"/>
          <p14:tracePt t="207951" x="5537200" y="5237163"/>
          <p14:tracePt t="207968" x="5694363" y="5222875"/>
          <p14:tracePt t="207986" x="5837238" y="5200650"/>
          <p14:tracePt t="208002" x="5900738" y="5180013"/>
          <p14:tracePt t="208002" x="5915025" y="5165725"/>
          <p14:tracePt t="208020" x="5929313" y="5165725"/>
          <p14:tracePt t="208035" x="5980113" y="5151438"/>
          <p14:tracePt t="208052" x="6008688" y="5137150"/>
          <p14:tracePt t="208068" x="6022975" y="5137150"/>
          <p14:tracePt t="208086" x="6037263" y="5129213"/>
          <p14:tracePt t="208102" x="6057900" y="5122863"/>
          <p14:tracePt t="208119" x="6065838" y="5122863"/>
          <p14:tracePt t="208135" x="6072188" y="5122863"/>
          <p14:tracePt t="208152" x="6094413" y="5114925"/>
          <p14:tracePt t="208168" x="6129338" y="5114925"/>
          <p14:tracePt t="208185" x="6157913" y="5094288"/>
          <p14:tracePt t="208202" x="6186488" y="5094288"/>
          <p14:tracePt t="208218" x="6223000" y="5086350"/>
          <p14:tracePt t="208236" x="6229350" y="5086350"/>
          <p14:tracePt t="208252" x="6237288" y="5086350"/>
          <p14:tracePt t="208292" x="6243638" y="5080000"/>
          <p14:tracePt t="208356" x="6251575" y="5080000"/>
          <p14:tracePt t="208699" x="6215063" y="5086350"/>
          <p14:tracePt t="208715" x="6157913" y="5100638"/>
          <p14:tracePt t="208723" x="6151563" y="5108575"/>
          <p14:tracePt t="208731" x="6100763" y="5114925"/>
          <p14:tracePt t="208739" x="5986463" y="5172075"/>
          <p14:tracePt t="208751" x="5837238" y="5222875"/>
          <p14:tracePt t="208768" x="5722938" y="5272088"/>
          <p14:tracePt t="208784" x="5622925" y="5314950"/>
          <p14:tracePt t="208801" x="5522913" y="5351463"/>
          <p14:tracePt t="208818" x="5386388" y="5422900"/>
          <p14:tracePt t="208818" x="5329238" y="5443538"/>
          <p14:tracePt t="208836" x="5257800" y="5472113"/>
          <p14:tracePt t="208851" x="5065713" y="5529263"/>
          <p14:tracePt t="208868" x="4922838" y="5580063"/>
          <p14:tracePt t="208884" x="4779963" y="5586413"/>
          <p14:tracePt t="208901" x="4579938" y="5629275"/>
          <p14:tracePt t="208917" x="4422775" y="5651500"/>
          <p14:tracePt t="208935" x="4243388" y="5665788"/>
          <p14:tracePt t="208950" x="4129088" y="5700713"/>
          <p14:tracePt t="208967" x="4022725" y="5708650"/>
          <p14:tracePt t="208985" x="3914775" y="5737225"/>
          <p14:tracePt t="209001" x="3879850" y="5737225"/>
          <p14:tracePt t="209018" x="3871913" y="5737225"/>
          <p14:tracePt t="209052" x="3865563" y="5737225"/>
          <p14:tracePt t="209052" x="3814763" y="5737225"/>
          <p14:tracePt t="209067" x="3643313" y="5657850"/>
          <p14:tracePt t="209084" x="3486150" y="5537200"/>
          <p14:tracePt t="209101" x="3343275" y="5394325"/>
          <p14:tracePt t="209117" x="3179763" y="5237163"/>
          <p14:tracePt t="209134" x="2986088" y="5022850"/>
          <p14:tracePt t="209150" x="2751138" y="4737100"/>
          <p14:tracePt t="209167" x="2414588" y="4414838"/>
          <p14:tracePt t="209183" x="2151063" y="4100513"/>
          <p14:tracePt t="209200" x="1928813" y="3894138"/>
          <p14:tracePt t="209217" x="1814513" y="3765550"/>
          <p14:tracePt t="209233" x="1785938" y="3700463"/>
          <p14:tracePt t="209250" x="1779588" y="3629025"/>
          <p14:tracePt t="209267" x="1779588" y="3551238"/>
          <p14:tracePt t="209267" x="1779588" y="3514725"/>
          <p14:tracePt t="209284" x="1779588" y="3471863"/>
          <p14:tracePt t="209300" x="1779588" y="3443288"/>
          <p14:tracePt t="209317" x="1779588" y="3394075"/>
          <p14:tracePt t="209333" x="1779588" y="3300413"/>
          <p14:tracePt t="209351" x="1808163" y="3157538"/>
          <p14:tracePt t="209366" x="1814513" y="3079750"/>
          <p14:tracePt t="209384" x="1836738" y="3014663"/>
          <p14:tracePt t="209399" x="1871663" y="2957513"/>
          <p14:tracePt t="209417" x="1900238" y="2922588"/>
          <p14:tracePt t="209433" x="1914525" y="2900363"/>
          <p14:tracePt t="209449" x="1943100" y="2865438"/>
          <p14:tracePt t="209449" x="1951038" y="2857500"/>
          <p14:tracePt t="209484" x="1965325" y="2857500"/>
          <p14:tracePt t="209484" x="1985963" y="2851150"/>
          <p14:tracePt t="209500" x="1993900" y="2851150"/>
          <p14:tracePt t="209548" x="2000250" y="2851150"/>
          <p14:tracePt t="209555" x="2036763" y="2851150"/>
          <p14:tracePt t="209563" x="2051050" y="2851150"/>
          <p14:tracePt t="209566" x="2057400" y="2851150"/>
          <p14:tracePt t="209627" x="2065338" y="2857500"/>
          <p14:tracePt t="209635" x="2065338" y="2865438"/>
          <p14:tracePt t="209642" x="2065338" y="2871788"/>
          <p14:tracePt t="209649" x="2065338" y="2894013"/>
          <p14:tracePt t="209665" x="2051050" y="2928938"/>
          <p14:tracePt t="209683" x="2008188" y="2971800"/>
          <p14:tracePt t="209699" x="2000250" y="2979738"/>
          <p14:tracePt t="209747" x="1993900" y="2986088"/>
          <p14:tracePt t="209763" x="1985963" y="2986088"/>
          <p14:tracePt t="209776" x="1965325" y="2986088"/>
          <p14:tracePt t="209779" x="1951038" y="2986088"/>
          <p14:tracePt t="209779" x="1936750" y="2986088"/>
          <p14:tracePt t="209787" x="1908175" y="2986088"/>
          <p14:tracePt t="209799" x="1865313" y="2986088"/>
          <p14:tracePt t="209815" x="1843088" y="2986088"/>
          <p14:tracePt t="209833" x="1800225" y="2979738"/>
          <p14:tracePt t="209849" x="1765300" y="2965450"/>
          <p14:tracePt t="209865" x="1743075" y="2951163"/>
          <p14:tracePt t="209865" x="1728788" y="2943225"/>
          <p14:tracePt t="209883" x="1722438" y="2936875"/>
          <p14:tracePt t="209899" x="1700213" y="2908300"/>
          <p14:tracePt t="209916" x="1679575" y="2900363"/>
          <p14:tracePt t="209932" x="1671638" y="2894013"/>
          <p14:tracePt t="209971" x="1657350" y="2886075"/>
          <p14:tracePt t="209973" x="1636713" y="2865438"/>
          <p14:tracePt t="209982" x="1608138" y="2843213"/>
          <p14:tracePt t="209998" x="1600200" y="2828925"/>
          <p14:tracePt t="210016" x="1593850" y="2822575"/>
          <p14:tracePt t="210032" x="1571625" y="2786063"/>
          <p14:tracePt t="210049" x="1557338" y="2771775"/>
          <p14:tracePt t="210066" x="1557338" y="2757488"/>
          <p14:tracePt t="210082" x="1550988" y="2700338"/>
          <p14:tracePt t="210082" x="1550988" y="2693988"/>
          <p14:tracePt t="210100" x="1550988" y="2651125"/>
          <p14:tracePt t="210115" x="1550988" y="2628900"/>
          <p14:tracePt t="210132" x="1550988" y="2608263"/>
          <p14:tracePt t="210148" x="1550988" y="2586038"/>
          <p14:tracePt t="210165" x="1550988" y="2571750"/>
          <p14:tracePt t="210181" x="1550988" y="2543175"/>
          <p14:tracePt t="210198" x="1557338" y="2528888"/>
          <p14:tracePt t="210215" x="1565275" y="2508250"/>
          <p14:tracePt t="210232" x="1579563" y="2493963"/>
          <p14:tracePt t="210248" x="1593850" y="2465388"/>
          <p14:tracePt t="210265" x="1608138" y="2451100"/>
          <p14:tracePt t="210282" x="1614488" y="2443163"/>
          <p14:tracePt t="210299" x="1636713" y="2436813"/>
          <p14:tracePt t="210315" x="1643063" y="2428875"/>
          <p14:tracePt t="210331" x="1651000" y="2422525"/>
          <p14:tracePt t="210349" x="1657350" y="2414588"/>
          <p14:tracePt t="210364" x="1671638" y="2408238"/>
          <p14:tracePt t="210382" x="1685925" y="2393950"/>
          <p14:tracePt t="210398" x="1693863" y="2386013"/>
          <p14:tracePt t="210443" x="1700213" y="2386013"/>
          <p14:tracePt t="210451" x="1722438" y="2379663"/>
          <p14:tracePt t="210483" x="1728788" y="2379663"/>
          <p14:tracePt t="210491" x="1743075" y="2365375"/>
          <p14:tracePt t="210507" x="1751013" y="2365375"/>
          <p14:tracePt t="210515" x="1757363" y="2357438"/>
          <p14:tracePt t="210523" x="1765300" y="2351088"/>
          <p14:tracePt t="210532" x="1785938" y="2351088"/>
          <p14:tracePt t="210548" x="1800225" y="2343150"/>
          <p14:tracePt t="210564" x="1828800" y="2343150"/>
          <p14:tracePt t="210611" x="1836738" y="2343150"/>
          <p14:tracePt t="210619" x="1843088" y="2343150"/>
          <p14:tracePt t="210627" x="1857375" y="2343150"/>
          <p14:tracePt t="210635" x="1879600" y="2343150"/>
          <p14:tracePt t="210647" x="1908175" y="2343150"/>
          <p14:tracePt t="210664" x="1922463" y="2343150"/>
          <p14:tracePt t="210681" x="1936750" y="2343150"/>
          <p14:tracePt t="210697" x="1951038" y="2343150"/>
          <p14:tracePt t="210714" x="2000250" y="2357438"/>
          <p14:tracePt t="210731" x="2051050" y="2386013"/>
          <p14:tracePt t="210747" x="2085975" y="2408238"/>
          <p14:tracePt t="210764" x="2128838" y="2436813"/>
          <p14:tracePt t="210780" x="2157413" y="2457450"/>
          <p14:tracePt t="210798" x="2179638" y="2457450"/>
          <p14:tracePt t="210813" x="2214563" y="2465388"/>
          <p14:tracePt t="210832" x="2222500" y="2471738"/>
          <p14:tracePt t="210883" x="2222500" y="2479675"/>
          <p14:tracePt t="210891" x="2222500" y="2486025"/>
          <p14:tracePt t="210899" x="2251075" y="2514600"/>
          <p14:tracePt t="210914" x="2257425" y="2557463"/>
          <p14:tracePt t="210930" x="2271713" y="2608263"/>
          <p14:tracePt t="210947" x="2293938" y="2636838"/>
          <p14:tracePt t="210963" x="2293938" y="2643188"/>
          <p14:tracePt t="210980" x="2300288" y="2657475"/>
          <p14:tracePt t="210997" x="2300288" y="2665413"/>
          <p14:tracePt t="211035" x="2300288" y="2686050"/>
          <p14:tracePt t="211043" x="2300288" y="2714625"/>
          <p14:tracePt t="211049" x="2300288" y="2743200"/>
          <p14:tracePt t="211064" x="2300288" y="2765425"/>
          <p14:tracePt t="211080" x="2300288" y="2786063"/>
          <p14:tracePt t="211097" x="2300288" y="2800350"/>
          <p14:tracePt t="211113" x="2300288" y="2814638"/>
          <p14:tracePt t="211131" x="2300288" y="2836863"/>
          <p14:tracePt t="211146" x="2293938" y="2851150"/>
          <p14:tracePt t="211163" x="2279650" y="2865438"/>
          <p14:tracePt t="211180" x="2251075" y="2886075"/>
          <p14:tracePt t="211196" x="2243138" y="2894013"/>
          <p14:tracePt t="211213" x="2214563" y="2914650"/>
          <p14:tracePt t="211230" x="2200275" y="2928938"/>
          <p14:tracePt t="211246" x="2171700" y="2943225"/>
          <p14:tracePt t="211263" x="2151063" y="2951163"/>
          <p14:tracePt t="211280" x="2122488" y="2965450"/>
          <p14:tracePt t="211297" x="2108200" y="2965450"/>
          <p14:tracePt t="211314" x="2100263" y="2971800"/>
          <p14:tracePt t="211330" x="2057400" y="2971800"/>
          <p14:tracePt t="211348" x="2008188" y="2971800"/>
          <p14:tracePt t="211363" x="1965325" y="2971800"/>
          <p14:tracePt t="211380" x="1928813" y="2965450"/>
          <p14:tracePt t="211396" x="1922463" y="2957513"/>
          <p14:tracePt t="211412" x="1893888" y="2928938"/>
          <p14:tracePt t="211430" x="1871663" y="2908300"/>
          <p14:tracePt t="211446" x="1865313" y="2894013"/>
          <p14:tracePt t="211462" x="1865313" y="2886075"/>
          <p14:tracePt t="211479" x="1851025" y="2857500"/>
          <p14:tracePt t="211496" x="1843088" y="2843213"/>
          <p14:tracePt t="211512" x="1836738" y="2814638"/>
          <p14:tracePt t="211529" x="1836738" y="2779713"/>
          <p14:tracePt t="211529" x="1822450" y="2765425"/>
          <p14:tracePt t="211563" x="1822450" y="2736850"/>
          <p14:tracePt t="211563" x="1822450" y="2714625"/>
          <p14:tracePt t="211579" x="1822450" y="2671763"/>
          <p14:tracePt t="211596" x="1822450" y="2636838"/>
          <p14:tracePt t="211613" x="1822450" y="2593975"/>
          <p14:tracePt t="211629" x="1822450" y="2571750"/>
          <p14:tracePt t="211647" x="1822450" y="2557463"/>
          <p14:tracePt t="211662" x="1822450" y="2551113"/>
          <p14:tracePt t="211700" x="1822450" y="2528888"/>
          <p14:tracePt t="211713" x="1836738" y="2500313"/>
          <p14:tracePt t="211716" x="1865313" y="2465388"/>
          <p14:tracePt t="211730" x="1900238" y="2428875"/>
          <p14:tracePt t="211746" x="1928813" y="2414588"/>
          <p14:tracePt t="211746" x="1957388" y="2408238"/>
          <p14:tracePt t="211764" x="2000250" y="2408238"/>
          <p14:tracePt t="211780" x="2043113" y="2408238"/>
          <p14:tracePt t="211798" x="2065338" y="2408238"/>
          <p14:tracePt t="211813" x="2085975" y="2393950"/>
          <p14:tracePt t="211830" x="2100263" y="2393950"/>
          <p14:tracePt t="211847" x="2122488" y="2393950"/>
          <p14:tracePt t="211863" x="2151063" y="2393950"/>
          <p14:tracePt t="211880" x="2185988" y="2422525"/>
          <p14:tracePt t="211896" x="2214563" y="2465388"/>
          <p14:tracePt t="211913" x="2251075" y="2522538"/>
          <p14:tracePt t="211929" x="2265363" y="2571750"/>
          <p14:tracePt t="211946" x="2265363" y="2636838"/>
          <p14:tracePt t="211962" x="2265363" y="2693988"/>
          <p14:tracePt t="211980" x="2257425" y="2743200"/>
          <p14:tracePt t="211996" x="2185988" y="2814638"/>
          <p14:tracePt t="212013" x="2093913" y="2879725"/>
          <p14:tracePt t="212030" x="1979613" y="2928938"/>
          <p14:tracePt t="212046" x="1843088" y="2971800"/>
          <p14:tracePt t="212063" x="1736725" y="3000375"/>
          <p14:tracePt t="212080" x="1665288" y="3028950"/>
          <p14:tracePt t="212097" x="1585913" y="3036888"/>
          <p14:tracePt t="212113" x="1536700" y="3036888"/>
          <p14:tracePt t="212130" x="1485900" y="3036888"/>
          <p14:tracePt t="212146" x="1457325" y="3036888"/>
          <p14:tracePt t="212164" x="1443038" y="3028950"/>
          <p14:tracePt t="212179" x="1408113" y="2971800"/>
          <p14:tracePt t="212196" x="1393825" y="2928938"/>
          <p14:tracePt t="212212" x="1385888" y="2836863"/>
          <p14:tracePt t="212229" x="1385888" y="2743200"/>
          <p14:tracePt t="212246" x="1385888" y="2679700"/>
          <p14:tracePt t="212262" x="1385888" y="2614613"/>
          <p14:tracePt t="212279" x="1385888" y="2565400"/>
          <p14:tracePt t="212295" x="1393825" y="2551113"/>
          <p14:tracePt t="212313" x="1414463" y="2528888"/>
          <p14:tracePt t="212329" x="1450975" y="2500313"/>
          <p14:tracePt t="212346" x="1528763" y="2465388"/>
          <p14:tracePt t="212346" x="1585913" y="2443163"/>
          <p14:tracePt t="212364" x="1657350" y="2436813"/>
          <p14:tracePt t="212379" x="1828800" y="2386013"/>
          <p14:tracePt t="212397" x="1900238" y="2365375"/>
          <p14:tracePt t="212412" x="1928813" y="2357438"/>
          <p14:tracePt t="212429" x="1965325" y="2357438"/>
          <p14:tracePt t="212446" x="2008188" y="2357438"/>
          <p14:tracePt t="212462" x="2051050" y="2357438"/>
          <p14:tracePt t="212478" x="2108200" y="2357438"/>
          <p14:tracePt t="212495" x="2165350" y="2357438"/>
          <p14:tracePt t="212512" x="2228850" y="2371725"/>
          <p14:tracePt t="212528" x="2271713" y="2379663"/>
          <p14:tracePt t="212546" x="2300288" y="2408238"/>
          <p14:tracePt t="212561" x="2322513" y="2414588"/>
          <p14:tracePt t="212595" x="2336800" y="2422525"/>
          <p14:tracePt t="212596" x="2357438" y="2457450"/>
          <p14:tracePt t="212613" x="2371725" y="2486025"/>
          <p14:tracePt t="212628" x="2371725" y="2522538"/>
          <p14:tracePt t="212646" x="2379663" y="2565400"/>
          <p14:tracePt t="212661" x="2379663" y="2608263"/>
          <p14:tracePt t="212678" x="2379663" y="2665413"/>
          <p14:tracePt t="212695" x="2379663" y="2693988"/>
          <p14:tracePt t="212711" x="2379663" y="2728913"/>
          <p14:tracePt t="212728" x="2365375" y="2757488"/>
          <p14:tracePt t="212744" x="2351088" y="2779713"/>
          <p14:tracePt t="212761" x="2322513" y="2800350"/>
          <p14:tracePt t="212777" x="2300288" y="2828925"/>
          <p14:tracePt t="212777" x="2293938" y="2828925"/>
          <p14:tracePt t="212795" x="2279650" y="2836863"/>
          <p14:tracePt t="212811" x="2236788" y="2843213"/>
          <p14:tracePt t="212827" x="2200275" y="2857500"/>
          <p14:tracePt t="212845" x="2179638" y="2857500"/>
          <p14:tracePt t="212931" x="2171700" y="2857500"/>
          <p14:tracePt t="213851" x="2165350" y="2857500"/>
          <p14:tracePt t="213859" x="2143125" y="2865438"/>
          <p14:tracePt t="213875" x="2136775" y="2865438"/>
          <p14:tracePt t="214092" x="2122488" y="2871788"/>
          <p14:tracePt t="214147" x="2114550" y="2879725"/>
          <p14:tracePt t="214163" x="2108200" y="2879725"/>
          <p14:tracePt t="214166" x="2100263" y="2879725"/>
          <p14:tracePt t="214176" x="2093913" y="2879725"/>
          <p14:tracePt t="214192" x="2085975" y="2886075"/>
          <p14:tracePt t="214227" x="2079625" y="2894013"/>
          <p14:tracePt t="214242" x="2065338" y="2914650"/>
          <p14:tracePt t="214243" x="2036763" y="2936875"/>
          <p14:tracePt t="214259" x="2028825" y="2943225"/>
          <p14:tracePt t="214276" x="1993900" y="2986088"/>
          <p14:tracePt t="214292" x="1957388" y="3022600"/>
          <p14:tracePt t="214309" x="1922463" y="3057525"/>
          <p14:tracePt t="214325" x="1893888" y="3086100"/>
          <p14:tracePt t="214342" x="1865313" y="3122613"/>
          <p14:tracePt t="214361" x="1828800" y="3151188"/>
          <p14:tracePt t="214375" x="1814513" y="3165475"/>
          <p14:tracePt t="214392" x="1779588" y="3200400"/>
          <p14:tracePt t="214408" x="1757363" y="3243263"/>
          <p14:tracePt t="214426" x="1751013" y="3251200"/>
          <p14:tracePt t="214442" x="1736725" y="3271838"/>
          <p14:tracePt t="214459" x="1714500" y="3294063"/>
          <p14:tracePt t="214499" x="1708150" y="3300413"/>
          <p14:tracePt t="214500" x="1700213" y="3308350"/>
          <p14:tracePt t="214508" x="1693863" y="3314700"/>
          <p14:tracePt t="214525" x="1671638" y="3322638"/>
          <p14:tracePt t="214542" x="1665288" y="3328988"/>
          <p14:tracePt t="214558" x="1651000" y="3328988"/>
          <p14:tracePt t="214619" x="1643063" y="3336925"/>
          <p14:tracePt t="214627" x="1636713" y="3336925"/>
          <p14:tracePt t="214635" x="1628775" y="3336925"/>
          <p14:tracePt t="214643" x="1585913" y="3336925"/>
          <p14:tracePt t="214643" x="1571625" y="3336925"/>
          <p14:tracePt t="214659" x="1522413" y="3336925"/>
          <p14:tracePt t="214675" x="1514475" y="3336925"/>
          <p14:tracePt t="214692" x="1485900" y="3336925"/>
          <p14:tracePt t="214709" x="1465263" y="3336925"/>
          <p14:tracePt t="214725" x="1428750" y="3336925"/>
          <p14:tracePt t="214741" x="1385888" y="3336925"/>
          <p14:tracePt t="214758" x="1365250" y="3336925"/>
          <p14:tracePt t="214775" x="1343025" y="3336925"/>
          <p14:tracePt t="214792" x="1314450" y="3336925"/>
          <p14:tracePt t="214809" x="1300163" y="3336925"/>
          <p14:tracePt t="214825" x="1271588" y="3336925"/>
          <p14:tracePt t="214842" x="1250950" y="3314700"/>
          <p14:tracePt t="214860" x="1243013" y="3314700"/>
          <p14:tracePt t="214860" x="1236663" y="3314700"/>
          <p14:tracePt t="214893" x="1228725" y="3308350"/>
          <p14:tracePt t="214923" x="1208088" y="3308350"/>
          <p14:tracePt t="214931" x="1179513" y="3300413"/>
          <p14:tracePt t="214939" x="1171575" y="3294063"/>
          <p14:tracePt t="214947" x="1136650" y="3271838"/>
          <p14:tracePt t="214959" x="1108075" y="3257550"/>
          <p14:tracePt t="214975" x="1100138" y="3251200"/>
          <p14:tracePt t="214992" x="1085850" y="3228975"/>
          <p14:tracePt t="215051" x="1079500" y="3214688"/>
          <p14:tracePt t="215060" x="1071563" y="3194050"/>
          <p14:tracePt t="215075" x="1065213" y="3186113"/>
          <p14:tracePt t="215091" x="1065213" y="3179763"/>
          <p14:tracePt t="215123" x="1065213" y="3165475"/>
          <p14:tracePt t="215131" x="1065213" y="3157538"/>
          <p14:tracePt t="215134" x="1065213" y="3151188"/>
          <p14:tracePt t="215142" x="1065213" y="3143250"/>
          <p14:tracePt t="215179" x="1071563" y="3128963"/>
          <p14:tracePt t="215187" x="1071563" y="3122613"/>
          <p14:tracePt t="215195" x="1079500" y="3114675"/>
          <p14:tracePt t="215227" x="1085850" y="3108325"/>
          <p14:tracePt t="215242" x="1100138" y="3086100"/>
          <p14:tracePt t="215243" x="1114425" y="3071813"/>
          <p14:tracePt t="215258" x="1143000" y="3057525"/>
          <p14:tracePt t="215274" x="1171575" y="3028950"/>
          <p14:tracePt t="215292" x="1185863" y="3028950"/>
          <p14:tracePt t="215308" x="1222375" y="3022600"/>
          <p14:tracePt t="215324" x="1257300" y="3022600"/>
          <p14:tracePt t="215341" x="1271588" y="3000375"/>
          <p14:tracePt t="215374" x="1293813" y="3000375"/>
          <p14:tracePt t="215375" x="1308100" y="2994025"/>
          <p14:tracePt t="215392" x="1336675" y="2986088"/>
          <p14:tracePt t="215435" x="1343025" y="2986088"/>
          <p14:tracePt t="215443" x="1350963" y="2986088"/>
          <p14:tracePt t="215459" x="1357313" y="2986088"/>
          <p14:tracePt t="215466" x="1371600" y="2986088"/>
          <p14:tracePt t="215475" x="1385888" y="2986088"/>
          <p14:tracePt t="215491" x="1408113" y="2986088"/>
          <p14:tracePt t="215509" x="1436688" y="2986088"/>
          <p14:tracePt t="215524" x="1450975" y="2986088"/>
          <p14:tracePt t="215541" x="1465263" y="2986088"/>
          <p14:tracePt t="215557" x="1493838" y="2986088"/>
          <p14:tracePt t="215574" x="1508125" y="2986088"/>
          <p14:tracePt t="215591" x="1543050" y="2986088"/>
          <p14:tracePt t="215607" x="1557338" y="2994025"/>
          <p14:tracePt t="215624" x="1571625" y="3000375"/>
          <p14:tracePt t="215640" x="1608138" y="3000375"/>
          <p14:tracePt t="215657" x="1628775" y="3014663"/>
          <p14:tracePt t="215673" x="1671638" y="3022600"/>
          <p14:tracePt t="215739" x="1679575" y="3028950"/>
          <p14:tracePt t="215747" x="1693863" y="3043238"/>
          <p14:tracePt t="215761" x="1708150" y="3051175"/>
          <p14:tracePt t="215762" x="1736725" y="3071813"/>
          <p14:tracePt t="215773" x="1751013" y="3079750"/>
          <p14:tracePt t="215851" x="1757363" y="3094038"/>
          <p14:tracePt t="215868" x="1757363" y="3108325"/>
          <p14:tracePt t="215871" x="1757363" y="3114675"/>
          <p14:tracePt t="215881" x="1757363" y="3122613"/>
          <p14:tracePt t="215890" x="1757363" y="3143250"/>
          <p14:tracePt t="215907" x="1757363" y="3165475"/>
          <p14:tracePt t="215924" x="1757363" y="3200400"/>
          <p14:tracePt t="215941" x="1757363" y="3236913"/>
          <p14:tracePt t="215957" x="1757363" y="3243263"/>
          <p14:tracePt t="215973" x="1751013" y="3257550"/>
          <p14:tracePt t="215990" x="1751013" y="3265488"/>
          <p14:tracePt t="216027" x="1751013" y="3271838"/>
          <p14:tracePt t="216041" x="1743075" y="3286125"/>
          <p14:tracePt t="216043" x="1708150" y="3300413"/>
          <p14:tracePt t="216057" x="1693863" y="3314700"/>
          <p14:tracePt t="216073" x="1679575" y="3322638"/>
          <p14:tracePt t="216123" x="1671638" y="3322638"/>
          <p14:tracePt t="216123" x="1665288" y="3322638"/>
          <p14:tracePt t="216139" x="1643063" y="3322638"/>
          <p14:tracePt t="216147" x="1622425" y="3328988"/>
          <p14:tracePt t="216155" x="1593850" y="3328988"/>
          <p14:tracePt t="216163" x="1571625" y="3328988"/>
          <p14:tracePt t="216173" x="1543050" y="3328988"/>
          <p14:tracePt t="216189" x="1514475" y="3328988"/>
          <p14:tracePt t="216206" x="1500188" y="3328988"/>
          <p14:tracePt t="216223" x="1479550" y="3328988"/>
          <p14:tracePt t="216239" x="1465263" y="3328988"/>
          <p14:tracePt t="216256" x="1457325" y="3328988"/>
          <p14:tracePt t="216779" x="1465263" y="3328988"/>
          <p14:tracePt t="217795" x="1508125" y="3328988"/>
          <p14:tracePt t="217803" x="1636713" y="3371850"/>
          <p14:tracePt t="217811" x="1736725" y="3400425"/>
          <p14:tracePt t="217819" x="1865313" y="3451225"/>
          <p14:tracePt t="217827" x="2143125" y="3536950"/>
          <p14:tracePt t="217838" x="2357438" y="3594100"/>
          <p14:tracePt t="217854" x="2586038" y="3643313"/>
          <p14:tracePt t="217870" x="2800350" y="3714750"/>
          <p14:tracePt t="217888" x="3028950" y="3751263"/>
          <p14:tracePt t="217904" x="3294063" y="3808413"/>
          <p14:tracePt t="217922" x="3557588" y="3879850"/>
          <p14:tracePt t="217938" x="3822700" y="3937000"/>
          <p14:tracePt t="217955" x="4014788" y="3957638"/>
          <p14:tracePt t="217971" x="4071938" y="3957638"/>
          <p14:tracePt t="217988" x="4094163" y="3957638"/>
          <p14:tracePt t="218004" x="4137025" y="3957638"/>
          <p14:tracePt t="218020" x="4186238" y="3957638"/>
          <p14:tracePt t="218037" x="4237038" y="3957638"/>
          <p14:tracePt t="218054" x="4300538" y="3922713"/>
          <p14:tracePt t="218071" x="4408488" y="3914775"/>
          <p14:tracePt t="218087" x="4522788" y="3879850"/>
          <p14:tracePt t="218104" x="4586288" y="3871913"/>
          <p14:tracePt t="218120" x="4608513" y="3865563"/>
          <p14:tracePt t="218137" x="4629150" y="3851275"/>
          <p14:tracePt t="218153" x="4643438" y="3836988"/>
          <p14:tracePt t="218171" x="4657725" y="3829050"/>
          <p14:tracePt t="218187" x="4737100" y="3779838"/>
          <p14:tracePt t="218204" x="4779963" y="3765550"/>
          <p14:tracePt t="218221" x="4808538" y="3736975"/>
          <p14:tracePt t="218237" x="4822825" y="3722688"/>
          <p14:tracePt t="218255" x="4851400" y="3700463"/>
          <p14:tracePt t="218270" x="4886325" y="3679825"/>
          <p14:tracePt t="218288" x="4929188" y="3651250"/>
          <p14:tracePt t="218303" x="4979988" y="3643313"/>
          <p14:tracePt t="218321" x="5029200" y="3614738"/>
          <p14:tracePt t="218336" x="5080000" y="3608388"/>
          <p14:tracePt t="218354" x="5114925" y="3600450"/>
          <p14:tracePt t="218371" x="5137150" y="3600450"/>
          <p14:tracePt t="218387" x="5172075" y="3594100"/>
          <p14:tracePt t="218405" x="5194300" y="3594100"/>
          <p14:tracePt t="218420" x="5200650" y="3594100"/>
          <p14:tracePt t="218437" x="5222875" y="3579813"/>
          <p14:tracePt t="218454" x="5251450" y="3571875"/>
          <p14:tracePt t="218471" x="5272088" y="3571875"/>
          <p14:tracePt t="218487" x="5280025" y="3571875"/>
          <p14:tracePt t="218539" x="5286375" y="3571875"/>
          <p14:tracePt t="218548" x="5294313" y="3571875"/>
          <p14:tracePt t="218556" x="5308600" y="3571875"/>
          <p14:tracePt t="218564" x="5329238" y="3571875"/>
          <p14:tracePt t="218570" x="5372100" y="3571875"/>
          <p14:tracePt t="218586" x="5529263" y="3522663"/>
          <p14:tracePt t="218603" x="5608638" y="3494088"/>
          <p14:tracePt t="218619" x="5629275" y="3486150"/>
          <p14:tracePt t="218667" x="5651500" y="3471863"/>
          <p14:tracePt t="218679" x="5700713" y="3451225"/>
          <p14:tracePt t="218683" x="5729288" y="3436938"/>
          <p14:tracePt t="218689" x="5822950" y="3394075"/>
          <p14:tracePt t="218703" x="5915025" y="3351213"/>
          <p14:tracePt t="218719" x="6000750" y="3294063"/>
          <p14:tracePt t="218736" x="6043613" y="3279775"/>
          <p14:tracePt t="218752" x="6094413" y="3236913"/>
          <p14:tracePt t="218770" x="6108700" y="3228975"/>
          <p14:tracePt t="218786" x="6151563" y="3200400"/>
          <p14:tracePt t="218803" x="6200775" y="3186113"/>
          <p14:tracePt t="218819" x="6243638" y="3165475"/>
          <p14:tracePt t="218836" x="6329363" y="3136900"/>
          <p14:tracePt t="218852" x="6429375" y="3079750"/>
          <p14:tracePt t="218869" x="6486525" y="3057525"/>
          <p14:tracePt t="218885" x="6543675" y="3051175"/>
          <p14:tracePt t="218902" x="6586538" y="3036888"/>
          <p14:tracePt t="218920" x="6623050" y="3028950"/>
          <p14:tracePt t="218935" x="6665913" y="3028950"/>
          <p14:tracePt t="218953" x="6723063" y="3008313"/>
          <p14:tracePt t="218970" x="6800850" y="3008313"/>
          <p14:tracePt t="218987" x="6965950" y="3043238"/>
          <p14:tracePt t="219003" x="7129463" y="3114675"/>
          <p14:tracePt t="219019" x="7315200" y="3222625"/>
          <p14:tracePt t="219036" x="7508875" y="3343275"/>
          <p14:tracePt t="219052" x="7708900" y="3465513"/>
          <p14:tracePt t="219070" x="7866063" y="3586163"/>
          <p14:tracePt t="219085" x="8008938" y="3729038"/>
          <p14:tracePt t="219103" x="8143875" y="3886200"/>
          <p14:tracePt t="219119" x="8223250" y="4008438"/>
          <p14:tracePt t="219136" x="8301038" y="4171950"/>
          <p14:tracePt t="219152" x="8366125" y="4322763"/>
          <p14:tracePt t="219169" x="8443913" y="4543425"/>
          <p14:tracePt t="219185" x="8515350" y="4772025"/>
          <p14:tracePt t="219202" x="8551863" y="4965700"/>
          <p14:tracePt t="219202" x="8566150" y="5057775"/>
          <p14:tracePt t="219220" x="8566150" y="5157788"/>
          <p14:tracePt t="219236" x="8529638" y="5251450"/>
          <p14:tracePt t="219253" x="8394700" y="5337175"/>
          <p14:tracePt t="219269" x="8158163" y="5472113"/>
          <p14:tracePt t="219286" x="7894638" y="5586413"/>
          <p14:tracePt t="219302" x="7658100" y="5694363"/>
          <p14:tracePt t="219319" x="7423150" y="5794375"/>
          <p14:tracePt t="219336" x="7172325" y="5872163"/>
          <p14:tracePt t="219353" x="6880225" y="5943600"/>
          <p14:tracePt t="219369" x="6565900" y="6000750"/>
          <p14:tracePt t="219385" x="6243638" y="6029325"/>
          <p14:tracePt t="219402" x="5808663" y="6080125"/>
          <p14:tracePt t="219418" x="4894263" y="6080125"/>
          <p14:tracePt t="219436" x="4365625" y="6080125"/>
          <p14:tracePt t="219452" x="3929063" y="6080125"/>
          <p14:tracePt t="219469" x="3657600" y="6080125"/>
          <p14:tracePt t="219486" x="3486150" y="6094413"/>
          <p14:tracePt t="219502" x="3343275" y="6100763"/>
          <p14:tracePt t="219519" x="3171825" y="6100763"/>
          <p14:tracePt t="219535" x="3057525" y="6115050"/>
          <p14:tracePt t="219553" x="3000375" y="6115050"/>
          <p14:tracePt t="219568" x="2951163" y="6115050"/>
          <p14:tracePt t="219585" x="2871788" y="6115050"/>
          <p14:tracePt t="219602" x="2757488" y="6072188"/>
          <p14:tracePt t="219618" x="2600325" y="5957888"/>
          <p14:tracePt t="219635" x="2422525" y="5772150"/>
          <p14:tracePt t="219652" x="2279650" y="5637213"/>
          <p14:tracePt t="219668" x="2200275" y="5457825"/>
          <p14:tracePt t="219685" x="2151063" y="5243513"/>
          <p14:tracePt t="219701" x="2136775" y="5037138"/>
          <p14:tracePt t="219718" x="2136775" y="4757738"/>
          <p14:tracePt t="219736" x="2214563" y="4408488"/>
          <p14:tracePt t="219752" x="2257425" y="4100513"/>
          <p14:tracePt t="219769" x="2257425" y="3808413"/>
          <p14:tracePt t="219785" x="2257425" y="3636963"/>
          <p14:tracePt t="219802" x="2257425" y="3571875"/>
          <p14:tracePt t="219818" x="2279650" y="3522663"/>
          <p14:tracePt t="219835" x="2393950" y="3379788"/>
          <p14:tracePt t="219852" x="2443163" y="3257550"/>
          <p14:tracePt t="219868" x="2486025" y="3171825"/>
          <p14:tracePt t="219885" x="2493963" y="3128963"/>
          <p14:tracePt t="219901" x="2522538" y="3057525"/>
          <p14:tracePt t="219918" x="2543175" y="2957513"/>
          <p14:tracePt t="219934" x="2543175" y="2857500"/>
          <p14:tracePt t="219952" x="2543175" y="2779713"/>
          <p14:tracePt t="219967" x="2543175" y="2736850"/>
          <p14:tracePt t="219984" x="2514600" y="2700338"/>
          <p14:tracePt t="220001" x="2436813" y="2665413"/>
          <p14:tracePt t="220018" x="2322513" y="2643188"/>
          <p14:tracePt t="220018" x="2271713" y="2643188"/>
          <p14:tracePt t="220036" x="2114550" y="2643188"/>
          <p14:tracePt t="220051" x="1957388" y="2651125"/>
          <p14:tracePt t="220069" x="1828800" y="2671763"/>
          <p14:tracePt t="220084" x="1751013" y="2693988"/>
          <p14:tracePt t="220101" x="1679575" y="2722563"/>
          <p14:tracePt t="220117" x="1585913" y="2728913"/>
          <p14:tracePt t="220134" x="1508125" y="2743200"/>
          <p14:tracePt t="220151" x="1450975" y="2743200"/>
          <p14:tracePt t="220167" x="1400175" y="2743200"/>
          <p14:tracePt t="220185" x="1350963" y="2728913"/>
          <p14:tracePt t="220200" x="1343025" y="2722563"/>
          <p14:tracePt t="220217" x="1328738" y="2657475"/>
          <p14:tracePt t="220234" x="1300163" y="2600325"/>
          <p14:tracePt t="220234" x="1293813" y="2571750"/>
          <p14:tracePt t="220252" x="1271588" y="2508250"/>
          <p14:tracePt t="220267" x="1271588" y="2451100"/>
          <p14:tracePt t="220284" x="1271588" y="2386013"/>
          <p14:tracePt t="220300" x="1271588" y="2308225"/>
          <p14:tracePt t="220317" x="1279525" y="2265363"/>
          <p14:tracePt t="220333" x="1308100" y="2222500"/>
          <p14:tracePt t="220351" x="1322388" y="2208213"/>
          <p14:tracePt t="220367" x="1343025" y="2185988"/>
          <p14:tracePt t="220383" x="1365250" y="2165350"/>
          <p14:tracePt t="220401" x="1408113" y="2136775"/>
          <p14:tracePt t="220417" x="1457325" y="2114550"/>
          <p14:tracePt t="220434" x="1493838" y="2108200"/>
          <p14:tracePt t="220450" x="1557338" y="2108200"/>
          <p14:tracePt t="220467" x="1614488" y="2108200"/>
          <p14:tracePt t="220484" x="1700213" y="2108200"/>
          <p14:tracePt t="220501" x="1785938" y="2108200"/>
          <p14:tracePt t="220517" x="1843088" y="2136775"/>
          <p14:tracePt t="220534" x="1857375" y="2136775"/>
          <p14:tracePt t="220551" x="1865313" y="2143125"/>
          <p14:tracePt t="220595" x="1885950" y="2157413"/>
          <p14:tracePt t="220603" x="1914525" y="2200275"/>
          <p14:tracePt t="220616" x="1936750" y="2228850"/>
          <p14:tracePt t="220618" x="1979613" y="2279650"/>
          <p14:tracePt t="220633" x="1993900" y="2314575"/>
          <p14:tracePt t="220650" x="1993900" y="2336800"/>
          <p14:tracePt t="220650" x="1993900" y="2365375"/>
          <p14:tracePt t="220668" x="1993900" y="2400300"/>
          <p14:tracePt t="220683" x="1993900" y="2443163"/>
          <p14:tracePt t="220700" x="1993900" y="2465388"/>
          <p14:tracePt t="220716" x="1993900" y="2500313"/>
          <p14:tracePt t="220734" x="1993900" y="2528888"/>
          <p14:tracePt t="220750" x="1993900" y="2551113"/>
          <p14:tracePt t="220767" x="1993900" y="2571750"/>
          <p14:tracePt t="220783" x="1993900" y="2586038"/>
          <p14:tracePt t="221910" x="1993900" y="2628900"/>
          <p14:tracePt t="221923" x="1993900" y="2751138"/>
          <p14:tracePt t="221931" x="1993900" y="2800350"/>
          <p14:tracePt t="221939" x="1993900" y="2908300"/>
          <p14:tracePt t="221948" x="1957388" y="3022600"/>
          <p14:tracePt t="221965" x="1936750" y="3114675"/>
          <p14:tracePt t="221981" x="1914525" y="3165475"/>
          <p14:tracePt t="221999" x="1900238" y="3208338"/>
          <p14:tracePt t="222014" x="1885950" y="3271838"/>
          <p14:tracePt t="222032" x="1879600" y="3314700"/>
          <p14:tracePt t="222048" x="1857375" y="3351213"/>
          <p14:tracePt t="222065" x="1851025" y="3394075"/>
          <p14:tracePt t="222082" x="1843088" y="3429000"/>
          <p14:tracePt t="222098" x="1822450" y="3451225"/>
          <p14:tracePt t="222115" x="1822450" y="3465513"/>
          <p14:tracePt t="222132" x="1814513" y="3479800"/>
          <p14:tracePt t="222148" x="1814513" y="3500438"/>
          <p14:tracePt t="222164" x="1808163" y="3508375"/>
          <p14:tracePt t="222181" x="1808163" y="3522663"/>
          <p14:tracePt t="222197" x="1800225" y="3536950"/>
          <p14:tracePt t="222215" x="1793875" y="3551238"/>
          <p14:tracePt t="222231" x="1779588" y="3565525"/>
          <p14:tracePt t="222248" x="1765300" y="3579813"/>
          <p14:tracePt t="222264" x="1751013" y="3594100"/>
          <p14:tracePt t="222281" x="1714500" y="3629025"/>
          <p14:tracePt t="222281" x="1693863" y="3636963"/>
          <p14:tracePt t="222300" x="1679575" y="3636963"/>
          <p14:tracePt t="222314" x="1593850" y="3665538"/>
          <p14:tracePt t="222332" x="1550988" y="3679825"/>
          <p14:tracePt t="222349" x="1528763" y="3679825"/>
          <p14:tracePt t="222365" x="1493838" y="3679825"/>
          <p14:tracePt t="222381" x="1479550" y="3686175"/>
          <p14:tracePt t="222398" x="1457325" y="3686175"/>
          <p14:tracePt t="222414" x="1443038" y="3686175"/>
          <p14:tracePt t="222431" x="1414463" y="3686175"/>
          <p14:tracePt t="222447" x="1400175" y="3686175"/>
          <p14:tracePt t="222464" x="1365250" y="3694113"/>
          <p14:tracePt t="222481" x="1328738" y="3694113"/>
          <p14:tracePt t="222497" x="1314450" y="3694113"/>
          <p14:tracePt t="222514" x="1285875" y="3694113"/>
          <p14:tracePt t="222530" x="1257300" y="3694113"/>
          <p14:tracePt t="222548" x="1250950" y="3694113"/>
          <p14:tracePt t="222564" x="1243013" y="3694113"/>
          <p14:tracePt t="222581" x="1236663" y="3694113"/>
          <p14:tracePt t="222597" x="1208088" y="3694113"/>
          <p14:tracePt t="222614" x="1193800" y="3694113"/>
          <p14:tracePt t="222631" x="1171575" y="3694113"/>
          <p14:tracePt t="222647" x="1165225" y="3694113"/>
          <p14:tracePt t="222683" x="1157288" y="3694113"/>
          <p14:tracePt t="222699" x="1150938" y="3694113"/>
          <p14:tracePt t="222715" x="1143000" y="3671888"/>
          <p14:tracePt t="222723" x="1136650" y="3665538"/>
          <p14:tracePt t="222755" x="1136650" y="3657600"/>
          <p14:tracePt t="222763" x="1136650" y="3636963"/>
          <p14:tracePt t="222770" x="1136650" y="3622675"/>
          <p14:tracePt t="222780" x="1136650" y="3600450"/>
          <p14:tracePt t="222796" x="1136650" y="3586163"/>
          <p14:tracePt t="222815" x="1143000" y="3557588"/>
          <p14:tracePt t="222831" x="1157288" y="3543300"/>
          <p14:tracePt t="222848" x="1165225" y="3536950"/>
          <p14:tracePt t="222863" x="1200150" y="3536950"/>
          <p14:tracePt t="222881" x="1214438" y="3522663"/>
          <p14:tracePt t="222897" x="1222375" y="3514725"/>
          <p14:tracePt t="222939" x="1243013" y="3508375"/>
          <p14:tracePt t="222947" x="1250950" y="3508375"/>
          <p14:tracePt t="222953" x="1279525" y="3494088"/>
          <p14:tracePt t="222963" x="1293813" y="3494088"/>
          <p14:tracePt t="222980" x="1300163" y="3494088"/>
          <p14:tracePt t="222997" x="1314450" y="3494088"/>
          <p14:tracePt t="223013" x="1322388" y="3494088"/>
          <p14:tracePt t="223059" x="1328738" y="3494088"/>
          <p14:tracePt t="223091" x="1336675" y="3494088"/>
          <p14:tracePt t="223099" x="1357313" y="3494088"/>
          <p14:tracePt t="223101" x="1365250" y="3494088"/>
          <p14:tracePt t="223155" x="1371600" y="3494088"/>
          <p14:tracePt t="223163" x="1379538" y="3494088"/>
          <p14:tracePt t="223187" x="1393825" y="3494088"/>
          <p14:tracePt t="223219" x="1400175" y="3494088"/>
          <p14:tracePt t="223235" x="1436688" y="3500438"/>
          <p14:tracePt t="223271" x="1485900" y="3522663"/>
          <p14:tracePt t="223355" x="1493838" y="3522663"/>
          <p14:tracePt t="223361" x="1508125" y="3522663"/>
          <p14:tracePt t="223363" x="1514475" y="3529013"/>
          <p14:tracePt t="223402" x="1557338" y="3536950"/>
          <p14:tracePt t="223430" x="1565275" y="3536950"/>
          <p14:tracePt t="223435" x="1571625" y="3536950"/>
          <p14:tracePt t="223446" x="1579563" y="3543300"/>
          <p14:tracePt t="223463" x="1585913" y="3551238"/>
          <p14:tracePt t="223499" x="1593850" y="3551238"/>
          <p14:tracePt t="223507" x="1608138" y="3551238"/>
          <p14:tracePt t="223513" x="1622425" y="3551238"/>
          <p14:tracePt t="223931" x="1628775" y="3557588"/>
          <p14:tracePt t="223971" x="1628775" y="3565525"/>
          <p14:tracePt t="224051" x="1628775" y="3579813"/>
          <p14:tracePt t="224059" x="1628775" y="3586163"/>
          <p14:tracePt t="224066" x="1628775" y="3594100"/>
          <p14:tracePt t="224079" x="1628775" y="3614738"/>
          <p14:tracePt t="224095" x="1643063" y="3643313"/>
          <p14:tracePt t="224112" x="1657350" y="3665538"/>
          <p14:tracePt t="224129" x="1679575" y="3671888"/>
          <p14:tracePt t="224146" x="1714500" y="3686175"/>
          <p14:tracePt t="224161" x="1728788" y="3708400"/>
          <p14:tracePt t="224179" x="1736725" y="3714750"/>
          <p14:tracePt t="224195" x="1757363" y="3751263"/>
          <p14:tracePt t="224212" x="1765300" y="3771900"/>
          <p14:tracePt t="224228" x="1765300" y="3779838"/>
          <p14:tracePt t="224245" x="1765300" y="3794125"/>
          <p14:tracePt t="224262" x="1765300" y="3829050"/>
          <p14:tracePt t="224278" x="1765300" y="3857625"/>
          <p14:tracePt t="224295" x="1765300" y="3879850"/>
          <p14:tracePt t="224311" x="1765300" y="3914775"/>
          <p14:tracePt t="224328" x="1771650" y="3929063"/>
          <p14:tracePt t="224346" x="1779588" y="3951288"/>
          <p14:tracePt t="224361" x="1800225" y="3979863"/>
          <p14:tracePt t="224361" x="1808163" y="4000500"/>
          <p14:tracePt t="224379" x="1822450" y="4014788"/>
          <p14:tracePt t="224395" x="1951038" y="4100513"/>
          <p14:tracePt t="224412" x="2085975" y="4165600"/>
          <p14:tracePt t="224428" x="2214563" y="4171950"/>
          <p14:tracePt t="224446" x="2436813" y="4214813"/>
          <p14:tracePt t="224461" x="2643188" y="4214813"/>
          <p14:tracePt t="224478" x="2786063" y="4214813"/>
          <p14:tracePt t="224494" x="2943225" y="4229100"/>
          <p14:tracePt t="224512" x="3036888" y="4229100"/>
          <p14:tracePt t="224528" x="3100388" y="4229100"/>
          <p14:tracePt t="224544" x="3143250" y="4229100"/>
          <p14:tracePt t="224562" x="3222625" y="4229100"/>
          <p14:tracePt t="224578" x="3328988" y="4229100"/>
          <p14:tracePt t="224578" x="3414713" y="4229100"/>
          <p14:tracePt t="224596" x="3636963" y="4229100"/>
          <p14:tracePt t="224612" x="3808413" y="4229100"/>
          <p14:tracePt t="224629" x="3951288" y="4229100"/>
          <p14:tracePt t="224645" x="4014788" y="4229100"/>
          <p14:tracePt t="224662" x="4094163" y="4214813"/>
          <p14:tracePt t="224677" x="4251325" y="4194175"/>
          <p14:tracePt t="224695" x="4543425" y="4151313"/>
          <p14:tracePt t="224711" x="4837113" y="4151313"/>
          <p14:tracePt t="224727" x="5072063" y="4151313"/>
          <p14:tracePt t="224745" x="5229225" y="4151313"/>
          <p14:tracePt t="224761" x="5294313" y="4151313"/>
          <p14:tracePt t="224778" x="5343525" y="4143375"/>
          <p14:tracePt t="224794" x="5365750" y="4143375"/>
          <p14:tracePt t="224794" x="5380038" y="4143375"/>
          <p14:tracePt t="224811" x="5400675" y="4143375"/>
          <p14:tracePt t="224828" x="5437188" y="4137025"/>
          <p14:tracePt t="224844" x="5480050" y="4137025"/>
          <p14:tracePt t="224861" x="5543550" y="4137025"/>
          <p14:tracePt t="224877" x="5700713" y="4137025"/>
          <p14:tracePt t="224894" x="5880100" y="4108450"/>
          <p14:tracePt t="224910" x="6051550" y="4108450"/>
          <p14:tracePt t="224928" x="6194425" y="4108450"/>
          <p14:tracePt t="224944" x="6272213" y="4108450"/>
          <p14:tracePt t="224961" x="6343650" y="4100513"/>
          <p14:tracePt t="224977" x="6437313" y="4086225"/>
          <p14:tracePt t="224994" x="6565900" y="4079875"/>
          <p14:tracePt t="225010" x="6765925" y="4043363"/>
          <p14:tracePt t="225027" x="6858000" y="4029075"/>
          <p14:tracePt t="225044" x="6915150" y="4022725"/>
          <p14:tracePt t="225060" x="6937375" y="4022725"/>
          <p14:tracePt t="225077" x="6972300" y="4008438"/>
          <p14:tracePt t="225093" x="7015163" y="4008438"/>
          <p14:tracePt t="225111" x="7023100" y="4008438"/>
          <p14:tracePt t="225211" x="7015163" y="4008438"/>
          <p14:tracePt t="225216" x="6943725" y="4014788"/>
          <p14:tracePt t="225227" x="6908800" y="4014788"/>
          <p14:tracePt t="225228" x="6815138" y="4029075"/>
          <p14:tracePt t="225244" x="6700838" y="4029075"/>
          <p14:tracePt t="225261" x="6508750" y="4022725"/>
          <p14:tracePt t="225276" x="6329363" y="3979863"/>
          <p14:tracePt t="225294" x="6151563" y="3971925"/>
          <p14:tracePt t="225310" x="5943600" y="3957638"/>
          <p14:tracePt t="225327" x="5686425" y="3929063"/>
          <p14:tracePt t="225344" x="5408613" y="3900488"/>
          <p14:tracePt t="225360" x="5114925" y="3857625"/>
          <p14:tracePt t="225378" x="4872038" y="3836988"/>
          <p14:tracePt t="225393" x="4708525" y="3794125"/>
          <p14:tracePt t="225393" x="4657725" y="3794125"/>
          <p14:tracePt t="225411" x="4586288" y="3786188"/>
          <p14:tracePt t="225426" x="4371975" y="3757613"/>
          <p14:tracePt t="225444" x="4157663" y="3729038"/>
          <p14:tracePt t="225460" x="3914775" y="3708400"/>
          <p14:tracePt t="225477" x="3636963" y="3665538"/>
          <p14:tracePt t="225493" x="3365500" y="3636963"/>
          <p14:tracePt t="225509" x="3157538" y="3622675"/>
          <p14:tracePt t="225526" x="2957513" y="3586163"/>
          <p14:tracePt t="225543" x="2800350" y="3571875"/>
          <p14:tracePt t="225560" x="2608263" y="3557588"/>
          <p14:tracePt t="225576" x="2451100" y="3557588"/>
          <p14:tracePt t="225594" x="2300288" y="3557588"/>
          <p14:tracePt t="225610" x="2157413" y="3557588"/>
          <p14:tracePt t="225627" x="1922463" y="3586163"/>
          <p14:tracePt t="225644" x="1793875" y="3651250"/>
          <p14:tracePt t="225660" x="1708150" y="3686175"/>
          <p14:tracePt t="225676" x="1671638" y="3708400"/>
          <p14:tracePt t="225693" x="1657350" y="3722688"/>
          <p14:tracePt t="225710" x="1593850" y="3800475"/>
          <p14:tracePt t="225726" x="1557338" y="3843338"/>
          <p14:tracePt t="225743" x="1543050" y="3886200"/>
          <p14:tracePt t="225759" x="1522413" y="3900488"/>
          <p14:tracePt t="225776" x="1522413" y="3937000"/>
          <p14:tracePt t="225792" x="1522413" y="3943350"/>
          <p14:tracePt t="225810" x="1522413" y="3979863"/>
          <p14:tracePt t="225826" x="1536700" y="3994150"/>
          <p14:tracePt t="225842" x="1608138" y="4065588"/>
          <p14:tracePt t="225861" x="1636713" y="4079875"/>
          <p14:tracePt t="225876" x="1708150" y="4122738"/>
          <p14:tracePt t="225892" x="1800225" y="4129088"/>
          <p14:tracePt t="225909" x="1893888" y="4151313"/>
          <p14:tracePt t="225926" x="2000250" y="4165600"/>
          <p14:tracePt t="225943" x="2065338" y="4171950"/>
          <p14:tracePt t="225960" x="2157413" y="4186238"/>
          <p14:tracePt t="225975" x="2257425" y="4214813"/>
          <p14:tracePt t="225992" x="2400300" y="4265613"/>
          <p14:tracePt t="226009" x="2551113" y="4300538"/>
          <p14:tracePt t="226026" x="2743200" y="4357688"/>
          <p14:tracePt t="226026" x="2851150" y="4394200"/>
          <p14:tracePt t="226043" x="3065463" y="4437063"/>
          <p14:tracePt t="226059" x="3228975" y="4486275"/>
          <p14:tracePt t="226076" x="3379788" y="4537075"/>
          <p14:tracePt t="226092" x="3522663" y="4557713"/>
          <p14:tracePt t="226110" x="3686175" y="4608513"/>
          <p14:tracePt t="226126" x="3879850" y="4622800"/>
          <p14:tracePt t="226142" x="4071938" y="4665663"/>
          <p14:tracePt t="226158" x="4300538" y="4729163"/>
          <p14:tracePt t="226175" x="4537075" y="4800600"/>
          <p14:tracePt t="226192" x="4737100" y="4865688"/>
          <p14:tracePt t="226209" x="4857750" y="4886325"/>
          <p14:tracePt t="226225" x="4957763" y="4908550"/>
          <p14:tracePt t="226241" x="5072063" y="4908550"/>
          <p14:tracePt t="226261" x="5165725" y="4908550"/>
          <p14:tracePt t="226275" x="5372100" y="4908550"/>
          <p14:tracePt t="226292" x="5608638" y="4908550"/>
          <p14:tracePt t="226308" x="5800725" y="4908550"/>
          <p14:tracePt t="226324" x="5980113" y="4879975"/>
          <p14:tracePt t="226342" x="6094413" y="4843463"/>
          <p14:tracePt t="226359" x="6151563" y="4814888"/>
          <p14:tracePt t="226377" x="6237288" y="4751388"/>
          <p14:tracePt t="226392" x="6323013" y="4700588"/>
          <p14:tracePt t="226409" x="6472238" y="4637088"/>
          <p14:tracePt t="226426" x="6565900" y="4600575"/>
          <p14:tracePt t="226442" x="6643688" y="4557713"/>
          <p14:tracePt t="226459" x="6723063" y="4522788"/>
          <p14:tracePt t="226475" x="6737350" y="4514850"/>
          <p14:tracePt t="226492" x="6772275" y="4486275"/>
          <p14:tracePt t="226508" x="6808788" y="4465638"/>
          <p14:tracePt t="226525" x="6837363" y="4437063"/>
          <p14:tracePt t="226542" x="6872288" y="4394200"/>
          <p14:tracePt t="226558" x="6886575" y="4379913"/>
          <p14:tracePt t="226574" x="6886575" y="4371975"/>
          <p14:tracePt t="226592" x="6886575" y="4357688"/>
          <p14:tracePt t="226608" x="6886575" y="4343400"/>
          <p14:tracePt t="226626" x="6886575" y="4329113"/>
          <p14:tracePt t="226642" x="6886575" y="4308475"/>
          <p14:tracePt t="226658" x="6772275" y="4265613"/>
          <p14:tracePt t="226658" x="6700838" y="4237038"/>
          <p14:tracePt t="226676" x="6500813" y="4143375"/>
          <p14:tracePt t="226692" x="6300788" y="4079875"/>
          <p14:tracePt t="226708" x="6122988" y="4043363"/>
          <p14:tracePt t="226725" x="5943600" y="3986213"/>
          <p14:tracePt t="226742" x="5680075" y="3937000"/>
          <p14:tracePt t="226758" x="5386388" y="3937000"/>
          <p14:tracePt t="226775" x="5080000" y="3937000"/>
          <p14:tracePt t="226791" x="4794250" y="3937000"/>
          <p14:tracePt t="226808" x="4522788" y="3937000"/>
          <p14:tracePt t="226824" x="4314825" y="3937000"/>
          <p14:tracePt t="226841" x="4086225" y="3937000"/>
          <p14:tracePt t="226841" x="4022725" y="3937000"/>
          <p14:tracePt t="226874" x="3979863" y="3937000"/>
          <p14:tracePt t="226875" x="3857625" y="3937000"/>
          <p14:tracePt t="226875" x="3814763" y="3951288"/>
          <p14:tracePt t="226892" x="3694113" y="3971925"/>
          <p14:tracePt t="226908" x="3579813" y="4008438"/>
          <p14:tracePt t="226925" x="3451225" y="4014788"/>
          <p14:tracePt t="226941" x="3343275" y="4029075"/>
          <p14:tracePt t="226957" x="3228975" y="4079875"/>
          <p14:tracePt t="226974" x="3114675" y="4108450"/>
          <p14:tracePt t="226991" x="2986088" y="4137025"/>
          <p14:tracePt t="227008" x="2851150" y="4179888"/>
          <p14:tracePt t="227024" x="2722563" y="4208463"/>
          <p14:tracePt t="227041" x="2657475" y="4208463"/>
          <p14:tracePt t="227057" x="2614613" y="4237038"/>
          <p14:tracePt t="227074" x="2571750" y="4243388"/>
          <p14:tracePt t="227090" x="2493963" y="4286250"/>
          <p14:tracePt t="227109" x="2422525" y="4351338"/>
          <p14:tracePt t="227124" x="2386013" y="4408488"/>
          <p14:tracePt t="227140" x="2371725" y="4429125"/>
          <p14:tracePt t="227158" x="2371725" y="4437063"/>
          <p14:tracePt t="227203" x="2371725" y="4443413"/>
          <p14:tracePt t="227211" x="2422525" y="4457700"/>
          <p14:tracePt t="227211" x="2443163" y="4471988"/>
          <p14:tracePt t="227227" x="2493963" y="4471988"/>
          <p14:tracePt t="227235" x="2551113" y="4479925"/>
          <p14:tracePt t="227243" x="2651125" y="4479925"/>
          <p14:tracePt t="227259" x="2822575" y="4479925"/>
          <p14:tracePt t="227273" x="3028950" y="4479925"/>
          <p14:tracePt t="227290" x="3328988" y="4437063"/>
          <p14:tracePt t="227308" x="3443288" y="4400550"/>
          <p14:tracePt t="227323" x="3557588" y="4379913"/>
          <p14:tracePt t="227340" x="3665538" y="4365625"/>
          <p14:tracePt t="227357" x="3794125" y="4343400"/>
          <p14:tracePt t="227374" x="3951288" y="4322763"/>
          <p14:tracePt t="227391" x="4114800" y="4308475"/>
          <p14:tracePt t="227408" x="4308475" y="4265613"/>
          <p14:tracePt t="227423" x="4514850" y="4257675"/>
          <p14:tracePt t="227440" x="4737100" y="4257675"/>
          <p14:tracePt t="227457" x="4943475" y="4257675"/>
          <p14:tracePt t="227473" x="5086350" y="4257675"/>
          <p14:tracePt t="227473" x="5151438" y="4257675"/>
          <p14:tracePt t="227491" x="5237163" y="4237038"/>
          <p14:tracePt t="227507" x="5280025" y="4214813"/>
          <p14:tracePt t="227524" x="5308600" y="4208463"/>
          <p14:tracePt t="227540" x="5314950" y="4208463"/>
          <p14:tracePt t="227579" x="5322888" y="4200525"/>
          <p14:tracePt t="227779" x="5329238" y="4194175"/>
          <p14:tracePt t="227796" x="5329238" y="4186238"/>
          <p14:tracePt t="227811" x="5329238" y="4179888"/>
          <p14:tracePt t="227813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Directory Protocols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For each block, maintain state: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Shared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One or more nodes have the block cached, value in memory is up-to-date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Set of node IDs</a:t>
            </a:r>
          </a:p>
          <a:p>
            <a:pPr lvl="1">
              <a:lnSpc>
                <a:spcPct val="90000"/>
              </a:lnSpc>
            </a:pPr>
            <a:r>
              <a:rPr lang="en-US" dirty="0" err="1"/>
              <a:t>Uncached</a:t>
            </a:r>
            <a:endParaRPr lang="en-US" dirty="0"/>
          </a:p>
          <a:p>
            <a:pPr lvl="1">
              <a:lnSpc>
                <a:spcPct val="90000"/>
              </a:lnSpc>
            </a:pPr>
            <a:r>
              <a:rPr lang="en-US" dirty="0"/>
              <a:t>Modified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Exactly one node has a copy of the cache block, value in memory is out-of-date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Owner node ID</a:t>
            </a:r>
          </a:p>
          <a:p>
            <a:pPr lvl="2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Directory maintains block states and sends invalidation messages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5782829" y="2993036"/>
            <a:ext cx="635302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Distributed Shared Memory and Directory-Based Coherence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951"/>
    </mc:Choice>
    <mc:Fallback xmlns="">
      <p:transition spd="slow" advTm="130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3325" x="6794500" y="3622675"/>
          <p14:tracePt t="63372" x="6794500" y="3614738"/>
          <p14:tracePt t="63379" x="6800850" y="3600450"/>
          <p14:tracePt t="63388" x="6808788" y="3600450"/>
          <p14:tracePt t="63392" x="6858000" y="3571875"/>
          <p14:tracePt t="63411" x="6900863" y="3565525"/>
          <p14:tracePt t="63427" x="6923088" y="3565525"/>
          <p14:tracePt t="63443" x="6929438" y="3565525"/>
          <p14:tracePt t="63459" x="6951663" y="3565525"/>
          <p14:tracePt t="63475" x="6980238" y="3551238"/>
          <p14:tracePt t="63491" x="7037388" y="3551238"/>
          <p14:tracePt t="63524" x="7043738" y="3551238"/>
          <p14:tracePt t="63555" x="7051675" y="3543300"/>
          <p14:tracePt t="63603" x="7043738" y="3543300"/>
          <p14:tracePt t="63612" x="6951663" y="3543300"/>
          <p14:tracePt t="63613" x="6880225" y="3543300"/>
          <p14:tracePt t="63624" x="6708775" y="3543300"/>
          <p14:tracePt t="63641" x="6486525" y="3543300"/>
          <p14:tracePt t="63658" x="6143625" y="3543300"/>
          <p14:tracePt t="63674" x="5786438" y="3543300"/>
          <p14:tracePt t="63674" x="5551488" y="3543300"/>
          <p14:tracePt t="63692" x="5157788" y="3543300"/>
          <p14:tracePt t="63707" x="4800600" y="3543300"/>
          <p14:tracePt t="63725" x="4543425" y="3543300"/>
          <p14:tracePt t="63741" x="4357688" y="3543300"/>
          <p14:tracePt t="63757" x="4243388" y="3508375"/>
          <p14:tracePt t="63774" x="4129088" y="3500438"/>
          <p14:tracePt t="63790" x="4043363" y="3500438"/>
          <p14:tracePt t="63808" x="3986213" y="3500438"/>
          <p14:tracePt t="63823" x="3894138" y="3500438"/>
          <p14:tracePt t="63842" x="3757613" y="3500438"/>
          <p14:tracePt t="63857" x="3586163" y="3500438"/>
          <p14:tracePt t="63874" x="3357563" y="3500438"/>
          <p14:tracePt t="63891" x="3043238" y="3436938"/>
          <p14:tracePt t="63907" x="2928938" y="3394075"/>
          <p14:tracePt t="63924" x="2836863" y="3371850"/>
          <p14:tracePt t="63941" x="2743200" y="3371850"/>
          <p14:tracePt t="63957" x="2622550" y="3365500"/>
          <p14:tracePt t="63974" x="2528888" y="3343275"/>
          <p14:tracePt t="63991" x="2465388" y="3328988"/>
          <p14:tracePt t="64007" x="2386013" y="3322638"/>
          <p14:tracePt t="64024" x="2308225" y="3314700"/>
          <p14:tracePt t="64040" x="2222500" y="3294063"/>
          <p14:tracePt t="64058" x="2136775" y="3294063"/>
          <p14:tracePt t="64073" x="2043113" y="3294063"/>
          <p14:tracePt t="64090" x="1936750" y="3279775"/>
          <p14:tracePt t="64090" x="1908175" y="3279775"/>
          <p14:tracePt t="64109" x="1836738" y="3279775"/>
          <p14:tracePt t="64124" x="1743075" y="3279775"/>
          <p14:tracePt t="64141" x="1651000" y="3279775"/>
          <p14:tracePt t="64157" x="1565275" y="3271838"/>
          <p14:tracePt t="64174" x="1514475" y="3271838"/>
          <p14:tracePt t="64190" x="1471613" y="3271838"/>
          <p14:tracePt t="64207" x="1428750" y="3265488"/>
          <p14:tracePt t="64223" x="1385888" y="3243263"/>
          <p14:tracePt t="64240" x="1350963" y="3243263"/>
          <p14:tracePt t="64257" x="1336675" y="3243263"/>
          <p14:tracePt t="64273" x="1328738" y="3236913"/>
          <p14:tracePt t="64290" x="1314450" y="3208338"/>
          <p14:tracePt t="64306" x="1314450" y="3171825"/>
          <p14:tracePt t="64323" x="1322388" y="3143250"/>
          <p14:tracePt t="64341" x="1365250" y="3079750"/>
          <p14:tracePt t="64358" x="1414463" y="2994025"/>
          <p14:tracePt t="64373" x="1465263" y="2908300"/>
          <p14:tracePt t="64389" x="1543050" y="2851150"/>
          <p14:tracePt t="64406" x="1643063" y="2794000"/>
          <p14:tracePt t="64423" x="1722438" y="2771775"/>
          <p14:tracePt t="64440" x="1779588" y="2751138"/>
          <p14:tracePt t="64457" x="1836738" y="2751138"/>
          <p14:tracePt t="64473" x="1943100" y="2736850"/>
          <p14:tracePt t="64489" x="2100263" y="2736850"/>
          <p14:tracePt t="64506" x="2236788" y="2736850"/>
          <p14:tracePt t="64523" x="2528888" y="2736850"/>
          <p14:tracePt t="64541" x="2700338" y="2736850"/>
          <p14:tracePt t="64556" x="2828925" y="2728913"/>
          <p14:tracePt t="64573" x="2914650" y="2708275"/>
          <p14:tracePt t="64589" x="2951163" y="2693988"/>
          <p14:tracePt t="64606" x="2965450" y="2693988"/>
          <p14:tracePt t="64623" x="2971800" y="2693988"/>
          <p14:tracePt t="64640" x="2979738" y="2686050"/>
          <p14:tracePt t="64683" x="2994025" y="2686050"/>
          <p14:tracePt t="64691" x="3008313" y="2700338"/>
          <p14:tracePt t="64692" x="3014663" y="2708275"/>
          <p14:tracePt t="64706" x="3022600" y="2751138"/>
          <p14:tracePt t="64723" x="3028950" y="2814638"/>
          <p14:tracePt t="64723" x="3028950" y="2843213"/>
          <p14:tracePt t="64740" x="3057525" y="2894013"/>
          <p14:tracePt t="64756" x="3065463" y="2928938"/>
          <p14:tracePt t="64772" x="3071813" y="2951163"/>
          <p14:tracePt t="64789" x="3071813" y="2971800"/>
          <p14:tracePt t="64806" x="3100388" y="3022600"/>
          <p14:tracePt t="64822" x="3136900" y="3065463"/>
          <p14:tracePt t="64839" x="3165475" y="3100388"/>
          <p14:tracePt t="64935" x="3165475" y="3108325"/>
          <p14:tracePt t="64955" x="3165475" y="3136900"/>
          <p14:tracePt t="64963" x="3165475" y="3143250"/>
          <p14:tracePt t="64969" x="0" y="0"/>
        </p14:tracePtLst>
        <p14:tracePtLst>
          <p14:tracePt t="66286" x="3157538" y="3194050"/>
          <p14:tracePt t="66772" x="3122613" y="3194050"/>
          <p14:tracePt t="66780" x="3100388" y="3194050"/>
          <p14:tracePt t="66788" x="3057525" y="3194050"/>
          <p14:tracePt t="66803" x="2979738" y="3194050"/>
          <p14:tracePt t="66804" x="2936875" y="3171825"/>
          <p14:tracePt t="66820" x="2879725" y="3165475"/>
          <p14:tracePt t="66836" x="2671763" y="3151188"/>
          <p14:tracePt t="66854" x="2493963" y="3114675"/>
          <p14:tracePt t="66870" x="2351088" y="3094038"/>
          <p14:tracePt t="66888" x="2257425" y="3094038"/>
          <p14:tracePt t="66903" x="2179638" y="3094038"/>
          <p14:tracePt t="66920" x="2122488" y="3094038"/>
          <p14:tracePt t="66937" x="2108200" y="3094038"/>
          <p14:tracePt t="66996" x="2093913" y="3094038"/>
          <p14:tracePt t="67004" x="2085975" y="3094038"/>
          <p14:tracePt t="67012" x="2071688" y="3094038"/>
          <p14:tracePt t="67020" x="2008188" y="3094038"/>
          <p14:tracePt t="67036" x="1965325" y="3094038"/>
          <p14:tracePt t="67053" x="1922463" y="3100388"/>
          <p14:tracePt t="67070" x="1871663" y="3114675"/>
          <p14:tracePt t="67086" x="1822450" y="3122613"/>
          <p14:tracePt t="67103" x="1765300" y="3128963"/>
          <p14:tracePt t="67119" x="1728788" y="3128963"/>
          <p14:tracePt t="67136" x="1685925" y="3151188"/>
          <p14:tracePt t="67153" x="1643063" y="3157538"/>
          <p14:tracePt t="67170" x="1585913" y="3157538"/>
          <p14:tracePt t="67187" x="1550988" y="3165475"/>
          <p14:tracePt t="67203" x="1536700" y="3165475"/>
          <p14:tracePt t="67220" x="1508125" y="3179763"/>
          <p14:tracePt t="67236" x="1479550" y="3200400"/>
          <p14:tracePt t="67253" x="1465263" y="3208338"/>
          <p14:tracePt t="67269" x="1443038" y="3214688"/>
          <p14:tracePt t="67286" x="1436688" y="3222625"/>
          <p14:tracePt t="67363" x="1428750" y="3228975"/>
          <p14:tracePt t="67380" x="1428750" y="3236913"/>
          <p14:tracePt t="67387" x="1428750" y="3243263"/>
          <p14:tracePt t="67404" x="1428750" y="3257550"/>
          <p14:tracePt t="67404" x="1428750" y="3265488"/>
          <p14:tracePt t="67419" x="1428750" y="3294063"/>
          <p14:tracePt t="67437" x="1428750" y="3300413"/>
          <p14:tracePt t="67452" x="1428750" y="3308350"/>
          <p14:tracePt t="67469" x="1436688" y="3314700"/>
          <p14:tracePt t="67485" x="1457325" y="3314700"/>
          <p14:tracePt t="67503" x="1471613" y="3314700"/>
          <p14:tracePt t="67518" x="1508125" y="3314700"/>
          <p14:tracePt t="67535" x="1536700" y="3314700"/>
          <p14:tracePt t="67553" x="1565275" y="3314700"/>
          <p14:tracePt t="67568" x="1585913" y="3314700"/>
          <p14:tracePt t="67586" x="1593850" y="3314700"/>
          <p14:tracePt t="67602" x="1636713" y="3314700"/>
          <p14:tracePt t="67620" x="1679575" y="3314700"/>
          <p14:tracePt t="67636" x="1728788" y="3314700"/>
          <p14:tracePt t="67652" x="1800225" y="3328988"/>
          <p14:tracePt t="67670" x="1822450" y="3343275"/>
          <p14:tracePt t="67685" x="1857375" y="3343275"/>
          <p14:tracePt t="67703" x="1885950" y="3351213"/>
          <p14:tracePt t="67719" x="1900238" y="3351213"/>
          <p14:tracePt t="67735" x="1936750" y="3365500"/>
          <p14:tracePt t="67752" x="2014538" y="3371850"/>
          <p14:tracePt t="67768" x="2093913" y="3394075"/>
          <p14:tracePt t="67785" x="2157413" y="3400425"/>
          <p14:tracePt t="67802" x="2214563" y="3400425"/>
          <p14:tracePt t="67819" x="2279650" y="3400425"/>
          <p14:tracePt t="67835" x="2371725" y="3400425"/>
          <p14:tracePt t="67853" x="2443163" y="3400425"/>
          <p14:tracePt t="67868" x="2493963" y="3400425"/>
          <p14:tracePt t="67885" x="2565400" y="3400425"/>
          <p14:tracePt t="67901" x="2651125" y="3400425"/>
          <p14:tracePt t="67919" x="2757488" y="3400425"/>
          <p14:tracePt t="67935" x="2843213" y="3379788"/>
          <p14:tracePt t="67952" x="2886075" y="3351213"/>
          <p14:tracePt t="67968" x="2914650" y="3343275"/>
          <p14:tracePt t="67985" x="2951163" y="3328988"/>
          <p14:tracePt t="68027" x="2957513" y="3328988"/>
          <p14:tracePt t="68035" x="2971800" y="3328988"/>
          <p14:tracePt t="68036" x="2979738" y="3322638"/>
          <p14:tracePt t="68075" x="2994025" y="3308350"/>
          <p14:tracePt t="68083" x="3022600" y="3300413"/>
          <p14:tracePt t="68091" x="3036888" y="3243263"/>
          <p14:tracePt t="68101" x="3043238" y="3208338"/>
          <p14:tracePt t="68118" x="3051175" y="3165475"/>
          <p14:tracePt t="68134" x="3071813" y="3122613"/>
          <p14:tracePt t="68151" x="3071813" y="3094038"/>
          <p14:tracePt t="68167" x="3071813" y="3079750"/>
          <p14:tracePt t="68185" x="3071813" y="3057525"/>
          <p14:tracePt t="68202" x="3071813" y="3043238"/>
          <p14:tracePt t="68218" x="3071813" y="3028950"/>
          <p14:tracePt t="68234" x="3051175" y="3014663"/>
          <p14:tracePt t="68234" x="3043238" y="3008313"/>
          <p14:tracePt t="68252" x="3028950" y="3000375"/>
          <p14:tracePt t="68268" x="3000375" y="2994025"/>
          <p14:tracePt t="68284" x="2965450" y="2971800"/>
          <p14:tracePt t="68301" x="2914650" y="2965450"/>
          <p14:tracePt t="68317" x="2865438" y="2951163"/>
          <p14:tracePt t="68334" x="2822575" y="2951163"/>
          <p14:tracePt t="68351" x="2779713" y="2943225"/>
          <p14:tracePt t="68368" x="2743200" y="2928938"/>
          <p14:tracePt t="68384" x="2728913" y="2928938"/>
          <p14:tracePt t="68401" x="2693988" y="2928938"/>
          <p14:tracePt t="68417" x="2651125" y="2928938"/>
          <p14:tracePt t="68417" x="2636838" y="2928938"/>
          <p14:tracePt t="68436" x="2608263" y="2928938"/>
          <p14:tracePt t="68451" x="2508250" y="2928938"/>
          <p14:tracePt t="68468" x="2451100" y="2928938"/>
          <p14:tracePt t="68485" x="2371725" y="2914650"/>
          <p14:tracePt t="68501" x="2328863" y="2908300"/>
          <p14:tracePt t="68518" x="2293938" y="2908300"/>
          <p14:tracePt t="68534" x="2271713" y="2908300"/>
          <p14:tracePt t="68551" x="2185988" y="2908300"/>
          <p14:tracePt t="68567" x="2093913" y="2908300"/>
          <p14:tracePt t="68584" x="1993900" y="2908300"/>
          <p14:tracePt t="68600" x="1900238" y="2908300"/>
          <p14:tracePt t="68617" x="1808163" y="2908300"/>
          <p14:tracePt t="68634" x="1743075" y="2900363"/>
          <p14:tracePt t="68650" x="1685925" y="2900363"/>
          <p14:tracePt t="68650" x="1657350" y="2900363"/>
          <p14:tracePt t="68684" x="1636713" y="2900363"/>
          <p14:tracePt t="68684" x="1593850" y="2900363"/>
          <p14:tracePt t="68701" x="1557338" y="2900363"/>
          <p14:tracePt t="68717" x="1514475" y="2900363"/>
          <p14:tracePt t="68734" x="1485900" y="2922588"/>
          <p14:tracePt t="68750" x="1465263" y="2936875"/>
          <p14:tracePt t="68767" x="1393825" y="2971800"/>
          <p14:tracePt t="68783" x="1357313" y="3000375"/>
          <p14:tracePt t="68800" x="1314450" y="3043238"/>
          <p14:tracePt t="68817" x="1293813" y="3065463"/>
          <p14:tracePt t="68833" x="1285875" y="3079750"/>
          <p14:tracePt t="68833" x="1285875" y="3094038"/>
          <p14:tracePt t="68852" x="1279525" y="3100388"/>
          <p14:tracePt t="68867" x="1257300" y="3128963"/>
          <p14:tracePt t="68884" x="1257300" y="3143250"/>
          <p14:tracePt t="68900" x="1257300" y="3157538"/>
          <p14:tracePt t="68917" x="1257300" y="3171825"/>
          <p14:tracePt t="68933" x="1257300" y="3179763"/>
          <p14:tracePt t="68950" x="1257300" y="3186113"/>
          <p14:tracePt t="68996" x="1265238" y="3186113"/>
          <p14:tracePt t="69004" x="1285875" y="3186113"/>
          <p14:tracePt t="69019" x="1300163" y="3194050"/>
          <p14:tracePt t="69060" x="1308100" y="3200400"/>
          <p14:tracePt t="69835" x="1314450" y="3208338"/>
          <p14:tracePt t="69843" x="1322388" y="3208338"/>
          <p14:tracePt t="69851" x="1328738" y="3208338"/>
          <p14:tracePt t="69867" x="1336675" y="3208338"/>
          <p14:tracePt t="69875" x="1343025" y="3208338"/>
          <p14:tracePt t="69882" x="1365250" y="3208338"/>
          <p14:tracePt t="69898" x="1379538" y="3208338"/>
          <p14:tracePt t="69915" x="1400175" y="3208338"/>
          <p14:tracePt t="69931" x="1422400" y="3208338"/>
          <p14:tracePt t="69948" x="1457325" y="3222625"/>
          <p14:tracePt t="69965" x="1465263" y="3222625"/>
          <p14:tracePt t="69982" x="1485900" y="3222625"/>
          <p14:tracePt t="69999" x="1528763" y="3222625"/>
          <p14:tracePt t="70015" x="1579563" y="3222625"/>
          <p14:tracePt t="70032" x="1614488" y="3228975"/>
          <p14:tracePt t="70048" x="1657350" y="3228975"/>
          <p14:tracePt t="70064" x="1685925" y="3243263"/>
          <p14:tracePt t="70081" x="1700213" y="3243263"/>
          <p14:tracePt t="70098" x="1708150" y="3243263"/>
          <p14:tracePt t="70114" x="1728788" y="3257550"/>
          <p14:tracePt t="70131" x="1743075" y="3257550"/>
          <p14:tracePt t="70148" x="1779588" y="3257550"/>
          <p14:tracePt t="70164" x="1793875" y="3257550"/>
          <p14:tracePt t="70181" x="1808163" y="3265488"/>
          <p14:tracePt t="70198" x="1814513" y="3265488"/>
          <p14:tracePt t="70215" x="1828800" y="3265488"/>
          <p14:tracePt t="70231" x="1843088" y="3265488"/>
          <p14:tracePt t="70248" x="1851025" y="3265488"/>
          <p14:tracePt t="70265" x="1857375" y="3265488"/>
          <p14:tracePt t="70300" x="1865313" y="3265488"/>
          <p14:tracePt t="70300" x="1893888" y="3265488"/>
          <p14:tracePt t="70315" x="1928813" y="3265488"/>
          <p14:tracePt t="70332" x="1936750" y="3265488"/>
          <p14:tracePt t="70348" x="1957388" y="3265488"/>
          <p14:tracePt t="70365" x="1971675" y="3265488"/>
          <p14:tracePt t="70381" x="2008188" y="3265488"/>
          <p14:tracePt t="70398" x="2051050" y="3265488"/>
          <p14:tracePt t="70414" x="2093913" y="3265488"/>
          <p14:tracePt t="70431" x="2136775" y="3265488"/>
          <p14:tracePt t="70448" x="2208213" y="3265488"/>
          <p14:tracePt t="70464" x="2271713" y="3265488"/>
          <p14:tracePt t="70482" x="2336800" y="3265488"/>
          <p14:tracePt t="70498" x="2379663" y="3265488"/>
          <p14:tracePt t="70498" x="2400300" y="3265488"/>
          <p14:tracePt t="70516" x="2414588" y="3265488"/>
          <p14:tracePt t="70531" x="2422525" y="3265488"/>
          <p14:tracePt t="70548" x="2428875" y="3265488"/>
          <p14:tracePt t="70565" x="2451100" y="3265488"/>
          <p14:tracePt t="70581" x="2457450" y="3265488"/>
          <p14:tracePt t="70597" x="2493963" y="3265488"/>
          <p14:tracePt t="70614" x="2536825" y="3265488"/>
          <p14:tracePt t="70631" x="2565400" y="3265488"/>
          <p14:tracePt t="70647" x="2614613" y="3251200"/>
          <p14:tracePt t="70665" x="2679700" y="3236913"/>
          <p14:tracePt t="70681" x="2736850" y="3228975"/>
          <p14:tracePt t="70698" x="2779713" y="3222625"/>
          <p14:tracePt t="70714" x="2822575" y="3200400"/>
          <p14:tracePt t="70731" x="2851150" y="3194050"/>
          <p14:tracePt t="70748" x="2857500" y="3194050"/>
          <p14:tracePt t="70884" x="2865438" y="3186113"/>
          <p14:tracePt t="71619" x="2857500" y="3186113"/>
          <p14:tracePt t="71651" x="2851150" y="3186113"/>
          <p14:tracePt t="71659" x="2843213" y="3186113"/>
          <p14:tracePt t="71661" x="2828925" y="3194050"/>
          <p14:tracePt t="71698" x="2822575" y="3194050"/>
          <p14:tracePt t="71731" x="2814638" y="3200400"/>
          <p14:tracePt t="71747" x="2808288" y="3200400"/>
          <p14:tracePt t="71763" x="2794000" y="3200400"/>
          <p14:tracePt t="71780" x="2786063" y="3200400"/>
          <p14:tracePt t="71780" x="2765425" y="3208338"/>
          <p14:tracePt t="71795" x="2736850" y="3222625"/>
          <p14:tracePt t="71813" x="2700338" y="3236913"/>
          <p14:tracePt t="71829" x="2686050" y="3236913"/>
          <p14:tracePt t="71847" x="2665413" y="3243263"/>
          <p14:tracePt t="71862" x="2651125" y="3251200"/>
          <p14:tracePt t="71879" x="2614613" y="3251200"/>
          <p14:tracePt t="71895" x="2593975" y="3257550"/>
          <p14:tracePt t="71912" x="2579688" y="3257550"/>
          <p14:tracePt t="71929" x="2557463" y="3257550"/>
          <p14:tracePt t="71945" x="2486025" y="3286125"/>
          <p14:tracePt t="71962" x="2393950" y="3300413"/>
          <p14:tracePt t="71979" x="2251075" y="3308350"/>
          <p14:tracePt t="71997" x="2208213" y="3308350"/>
          <p14:tracePt t="72012" x="2179638" y="3328988"/>
          <p14:tracePt t="72028" x="2165350" y="3328988"/>
          <p14:tracePt t="72046" x="2151063" y="3328988"/>
          <p14:tracePt t="72062" x="2100263" y="3328988"/>
          <p14:tracePt t="72080" x="2008188" y="3328988"/>
          <p14:tracePt t="72095" x="1885950" y="3328988"/>
          <p14:tracePt t="72112" x="1785938" y="3351213"/>
          <p14:tracePt t="72129" x="1751013" y="3351213"/>
          <p14:tracePt t="72145" x="1736725" y="3351213"/>
          <p14:tracePt t="72162" x="1714500" y="3351213"/>
          <p14:tracePt t="72178" x="1665288" y="3351213"/>
          <p14:tracePt t="72196" x="1628775" y="3351213"/>
          <p14:tracePt t="72212" x="1600200" y="3351213"/>
          <p14:tracePt t="72228" x="1550988" y="3351213"/>
          <p14:tracePt t="72245" x="1528763" y="3351213"/>
          <p14:tracePt t="72263" x="1514475" y="3343275"/>
          <p14:tracePt t="72279" x="1500188" y="3343275"/>
          <p14:tracePt t="72296" x="1493838" y="3343275"/>
          <p14:tracePt t="72312" x="1465263" y="3336925"/>
          <p14:tracePt t="72329" x="1457325" y="3328988"/>
          <p14:tracePt t="72345" x="1414463" y="3308350"/>
          <p14:tracePt t="72362" x="1400175" y="3294063"/>
          <p14:tracePt t="72378" x="1365250" y="3251200"/>
          <p14:tracePt t="72396" x="1328738" y="3228975"/>
          <p14:tracePt t="72412" x="1293813" y="3179763"/>
          <p14:tracePt t="72428" x="1293813" y="3136900"/>
          <p14:tracePt t="72446" x="1293813" y="3114675"/>
          <p14:tracePt t="72462" x="1293813" y="3100388"/>
          <p14:tracePt t="72479" x="1293813" y="3071813"/>
          <p14:tracePt t="72495" x="1293813" y="3065463"/>
          <p14:tracePt t="72564" x="1293813" y="3057525"/>
          <p14:tracePt t="72572" x="1308100" y="3051175"/>
          <p14:tracePt t="72580" x="1314450" y="3043238"/>
          <p14:tracePt t="72588" x="1328738" y="3028950"/>
          <p14:tracePt t="72595" x="1393825" y="3000375"/>
          <p14:tracePt t="72612" x="1443038" y="2986088"/>
          <p14:tracePt t="72629" x="1479550" y="2957513"/>
          <p14:tracePt t="72644" x="1514475" y="2928938"/>
          <p14:tracePt t="72662" x="1550988" y="2922588"/>
          <p14:tracePt t="72678" x="1579563" y="2914650"/>
          <p14:tracePt t="72695" x="1608138" y="2908300"/>
          <p14:tracePt t="72712" x="1643063" y="2908300"/>
          <p14:tracePt t="72728" x="1728788" y="2894013"/>
          <p14:tracePt t="72745" x="1836738" y="2871788"/>
          <p14:tracePt t="72761" x="1979613" y="2871788"/>
          <p14:tracePt t="72779" x="2085975" y="2865438"/>
          <p14:tracePt t="72795" x="2157413" y="2865438"/>
          <p14:tracePt t="72844" x="2165350" y="2857500"/>
          <p14:tracePt t="72884" x="2171700" y="2857500"/>
          <p14:tracePt t="72892" x="2200275" y="2857500"/>
          <p14:tracePt t="72900" x="2208213" y="2851150"/>
          <p14:tracePt t="72916" x="2222500" y="2851150"/>
          <p14:tracePt t="72922" x="2251075" y="2828925"/>
          <p14:tracePt t="72928" x="2293938" y="2822575"/>
          <p14:tracePt t="72944" x="2351088" y="2808288"/>
          <p14:tracePt t="72962" x="2408238" y="2800350"/>
          <p14:tracePt t="72978" x="2457450" y="2800350"/>
          <p14:tracePt t="72994" x="2508250" y="2779713"/>
          <p14:tracePt t="73013" x="2579688" y="2771775"/>
          <p14:tracePt t="73028" x="2643188" y="2771775"/>
          <p14:tracePt t="73045" x="2700338" y="2771775"/>
          <p14:tracePt t="73061" x="2714625" y="2771775"/>
          <p14:tracePt t="73078" x="2728913" y="2771775"/>
          <p14:tracePt t="73095" x="2743200" y="2771775"/>
          <p14:tracePt t="73139" x="2751138" y="2771775"/>
          <p14:tracePt t="73147" x="2800350" y="2771775"/>
          <p14:tracePt t="73147" x="2836863" y="2771775"/>
          <p14:tracePt t="73160" x="2908300" y="2794000"/>
          <p14:tracePt t="73177" x="2965450" y="2822575"/>
          <p14:tracePt t="73194" x="2994025" y="2843213"/>
          <p14:tracePt t="73210" x="3051175" y="2879725"/>
          <p14:tracePt t="73227" x="3071813" y="2894013"/>
          <p14:tracePt t="73243" x="3108325" y="2908300"/>
          <p14:tracePt t="73261" x="3114675" y="2914650"/>
          <p14:tracePt t="73307" x="3136900" y="2922588"/>
          <p14:tracePt t="73321" x="3179763" y="2951163"/>
          <p14:tracePt t="73323" x="3236913" y="2979738"/>
          <p14:tracePt t="73330" x="3328988" y="3043238"/>
          <p14:tracePt t="73344" x="3414713" y="3108325"/>
          <p14:tracePt t="73360" x="3436938" y="3128963"/>
          <p14:tracePt t="73436" x="3443288" y="3136900"/>
          <p14:tracePt t="73443" x="3443288" y="3165475"/>
          <p14:tracePt t="73443" x="3465513" y="3208338"/>
          <p14:tracePt t="73460" x="3465513" y="3236913"/>
          <p14:tracePt t="73476" x="3465513" y="3265488"/>
          <p14:tracePt t="73493" x="3465513" y="3286125"/>
          <p14:tracePt t="73539" x="3465513" y="3294063"/>
          <p14:tracePt t="73548" x="3465513" y="3336925"/>
          <p14:tracePt t="73552" x="3465513" y="3351213"/>
          <p14:tracePt t="73560" x="3465513" y="3408363"/>
          <p14:tracePt t="73576" x="3465513" y="3429000"/>
          <p14:tracePt t="73593" x="3465513" y="3465513"/>
          <p14:tracePt t="73609" x="3457575" y="3514725"/>
          <p14:tracePt t="73628" x="3436938" y="3551238"/>
          <p14:tracePt t="73643" x="3400425" y="3586163"/>
          <p14:tracePt t="73660" x="3371850" y="3614738"/>
          <p14:tracePt t="73676" x="3328988" y="3657600"/>
          <p14:tracePt t="73693" x="3271838" y="3686175"/>
          <p14:tracePt t="73710" x="3171825" y="3743325"/>
          <p14:tracePt t="73726" x="3057525" y="3786188"/>
          <p14:tracePt t="73743" x="2994025" y="3814763"/>
          <p14:tracePt t="73759" x="2922588" y="3851275"/>
          <p14:tracePt t="73776" x="2865438" y="3865563"/>
          <p14:tracePt t="73793" x="2808288" y="3886200"/>
          <p14:tracePt t="73809" x="2751138" y="3894138"/>
          <p14:tracePt t="73809" x="2722563" y="3908425"/>
          <p14:tracePt t="73827" x="2686050" y="3908425"/>
          <p14:tracePt t="73842" x="2536825" y="3951288"/>
          <p14:tracePt t="73860" x="2457450" y="3965575"/>
          <p14:tracePt t="73876" x="2314575" y="3994150"/>
          <p14:tracePt t="73893" x="2185988" y="4000500"/>
          <p14:tracePt t="73910" x="2043113" y="4014788"/>
          <p14:tracePt t="73926" x="1908175" y="4014788"/>
          <p14:tracePt t="73942" x="1814513" y="4014788"/>
          <p14:tracePt t="73959" x="1722438" y="4014788"/>
          <p14:tracePt t="73976" x="1651000" y="4014788"/>
          <p14:tracePt t="73992" x="1579563" y="4014788"/>
          <p14:tracePt t="74009" x="1479550" y="4000500"/>
          <p14:tracePt t="74026" x="1379538" y="3965575"/>
          <p14:tracePt t="74026" x="1300163" y="3929063"/>
          <p14:tracePt t="74058" x="1185863" y="3871913"/>
          <p14:tracePt t="74059" x="1079500" y="3829050"/>
          <p14:tracePt t="74076" x="1014413" y="3779838"/>
          <p14:tracePt t="74093" x="965200" y="3751263"/>
          <p14:tracePt t="74110" x="942975" y="3729038"/>
          <p14:tracePt t="74155" x="928688" y="3714750"/>
          <p14:tracePt t="74163" x="928688" y="3686175"/>
          <p14:tracePt t="74175" x="928688" y="3671888"/>
          <p14:tracePt t="74179" x="922338" y="3636963"/>
          <p14:tracePt t="74192" x="922338" y="3594100"/>
          <p14:tracePt t="74209" x="922338" y="3565525"/>
          <p14:tracePt t="74226" x="922338" y="3514725"/>
          <p14:tracePt t="74242" x="942975" y="3465513"/>
          <p14:tracePt t="74259" x="985838" y="3443288"/>
          <p14:tracePt t="74275" x="1008063" y="3414713"/>
          <p14:tracePt t="74292" x="1042988" y="3408363"/>
          <p14:tracePt t="74308" x="1079500" y="3386138"/>
          <p14:tracePt t="74326" x="1136650" y="3386138"/>
          <p14:tracePt t="74343" x="1208088" y="3386138"/>
          <p14:tracePt t="74358" x="1300163" y="3386138"/>
          <p14:tracePt t="74376" x="1408113" y="3386138"/>
          <p14:tracePt t="74392" x="1485900" y="3379788"/>
          <p14:tracePt t="74409" x="1579563" y="3365500"/>
          <p14:tracePt t="74425" x="1671638" y="3357563"/>
          <p14:tracePt t="74442" x="1728788" y="3357563"/>
          <p14:tracePt t="74458" x="1822450" y="3336925"/>
          <p14:tracePt t="74475" x="1865313" y="3328988"/>
          <p14:tracePt t="74491" x="1908175" y="3328988"/>
          <p14:tracePt t="74508" x="2000250" y="3314700"/>
          <p14:tracePt t="74525" x="2065338" y="3308350"/>
          <p14:tracePt t="74541" x="2122488" y="3286125"/>
          <p14:tracePt t="74559" x="2157413" y="3279775"/>
          <p14:tracePt t="74575" x="2222500" y="3279775"/>
          <p14:tracePt t="74592" x="2236788" y="3271838"/>
          <p14:tracePt t="74608" x="2265363" y="3271838"/>
          <p14:tracePt t="74624" x="2314575" y="3271838"/>
          <p14:tracePt t="74642" x="2365375" y="3271838"/>
          <p14:tracePt t="74658" x="2422525" y="3271838"/>
          <p14:tracePt t="74658" x="2451100" y="3271838"/>
          <p14:tracePt t="74675" x="2514600" y="3271838"/>
          <p14:tracePt t="74691" x="2557463" y="3271838"/>
          <p14:tracePt t="74708" x="2622550" y="3271838"/>
          <p14:tracePt t="74724" x="2671763" y="3271838"/>
          <p14:tracePt t="74741" x="2686050" y="3271838"/>
          <p14:tracePt t="74757" x="2693988" y="3271838"/>
          <p14:tracePt t="74774" x="2708275" y="3271838"/>
          <p14:tracePt t="74791" x="2722563" y="3271838"/>
          <p14:tracePt t="74808" x="2757488" y="3279775"/>
          <p14:tracePt t="74825" x="2800350" y="3300413"/>
          <p14:tracePt t="74842" x="2871788" y="3336925"/>
          <p14:tracePt t="74842" x="2886075" y="3343275"/>
          <p14:tracePt t="74859" x="2894013" y="3343275"/>
          <p14:tracePt t="74874" x="2900363" y="3351213"/>
          <p14:tracePt t="74891" x="2908300" y="3357563"/>
          <p14:tracePt t="74908" x="2922588" y="3379788"/>
          <p14:tracePt t="74924" x="2936875" y="3394075"/>
          <p14:tracePt t="74941" x="2951163" y="3414713"/>
          <p14:tracePt t="74987" x="2951163" y="3422650"/>
          <p14:tracePt t="74995" x="2951163" y="3443288"/>
          <p14:tracePt t="75001" x="2957513" y="3451225"/>
          <p14:tracePt t="75008" x="2957513" y="3465513"/>
          <p14:tracePt t="75024" x="2957513" y="3486150"/>
          <p14:tracePt t="75041" x="2957513" y="3514725"/>
          <p14:tracePt t="75057" x="2957513" y="3522663"/>
          <p14:tracePt t="75057" x="2957513" y="3536950"/>
          <p14:tracePt t="75107" x="2957513" y="3557588"/>
          <p14:tracePt t="75115" x="2957513" y="3565525"/>
          <p14:tracePt t="75123" x="2951163" y="3571875"/>
          <p14:tracePt t="75131" x="2936875" y="3571875"/>
          <p14:tracePt t="75147" x="2922588" y="3579813"/>
          <p14:tracePt t="75157" x="2908300" y="3579813"/>
          <p14:tracePt t="75174" x="2894013" y="3586163"/>
          <p14:tracePt t="75192" x="2843213" y="3608388"/>
          <p14:tracePt t="75207" x="2808288" y="3614738"/>
          <p14:tracePt t="75224" x="2779713" y="3622675"/>
          <p14:tracePt t="75240" x="2736850" y="3651250"/>
          <p14:tracePt t="75257" x="2700338" y="3657600"/>
          <p14:tracePt t="75273" x="2665413" y="3665538"/>
          <p14:tracePt t="75290" x="2628900" y="3671888"/>
          <p14:tracePt t="75308" x="2571750" y="3694113"/>
          <p14:tracePt t="75323" x="2465388" y="3694113"/>
          <p14:tracePt t="75342" x="2386013" y="3708400"/>
          <p14:tracePt t="75357" x="2308225" y="3708400"/>
          <p14:tracePt t="75375" x="2251075" y="3708400"/>
          <p14:tracePt t="75391" x="2200275" y="3708400"/>
          <p14:tracePt t="75408" x="2128838" y="3708400"/>
          <p14:tracePt t="75423" x="2079625" y="3708400"/>
          <p14:tracePt t="75440" x="2022475" y="3708400"/>
          <p14:tracePt t="75457" x="1965325" y="3708400"/>
          <p14:tracePt t="75473" x="1922463" y="3708400"/>
          <p14:tracePt t="75473" x="1885950" y="3708400"/>
          <p14:tracePt t="75492" x="1843088" y="3708400"/>
          <p14:tracePt t="75507" x="1743075" y="3708400"/>
          <p14:tracePt t="75524" x="1700213" y="3708400"/>
          <p14:tracePt t="75540" x="1651000" y="3708400"/>
          <p14:tracePt t="75557" x="1628775" y="3708400"/>
          <p14:tracePt t="75573" x="1614488" y="3708400"/>
          <p14:tracePt t="75590" x="1608138" y="3708400"/>
          <p14:tracePt t="75635" x="1593850" y="3708400"/>
          <p14:tracePt t="75643" x="1579563" y="3708400"/>
          <p14:tracePt t="75651" x="1550988" y="3708400"/>
          <p14:tracePt t="75659" x="1536700" y="3708400"/>
          <p14:tracePt t="75715" x="1528763" y="3708400"/>
          <p14:tracePt t="75733" x="1508125" y="3708400"/>
          <p14:tracePt t="75739" x="1493838" y="3708400"/>
          <p14:tracePt t="75746" x="1465263" y="3686175"/>
          <p14:tracePt t="75756" x="1450975" y="3679825"/>
          <p14:tracePt t="75827" x="1443038" y="3671888"/>
          <p14:tracePt t="75843" x="1443038" y="3665538"/>
          <p14:tracePt t="75875" x="1443038" y="3657600"/>
          <p14:tracePt t="75875" x="1443038" y="3651250"/>
          <p14:tracePt t="75907" x="1443038" y="3636963"/>
          <p14:tracePt t="75915" x="1443038" y="3629025"/>
          <p14:tracePt t="75923" x="1450975" y="3622675"/>
          <p14:tracePt t="75927" x="1457325" y="3614738"/>
          <p14:tracePt t="75940" x="1479550" y="3608388"/>
          <p14:tracePt t="75988" x="1493838" y="3600450"/>
          <p14:tracePt t="76003" x="1500188" y="3594100"/>
          <p14:tracePt t="76035" x="1508125" y="3586163"/>
          <p14:tracePt t="76100" x="1528763" y="3586163"/>
          <p14:tracePt t="76108" x="1536700" y="3579813"/>
          <p14:tracePt t="76148" x="1543050" y="3579813"/>
          <p14:tracePt t="76164" x="1550988" y="3579813"/>
          <p14:tracePt t="76174" x="1565275" y="3579813"/>
          <p14:tracePt t="76180" x="1579563" y="3565525"/>
          <p14:tracePt t="76244" x="1585913" y="3565525"/>
          <p14:tracePt t="76252" x="1593850" y="3565525"/>
          <p14:tracePt t="76260" x="1600200" y="3565525"/>
          <p14:tracePt t="76267" x="1608138" y="3565525"/>
          <p14:tracePt t="76273" x="1628775" y="3565525"/>
          <p14:tracePt t="76289" x="1665288" y="3551238"/>
          <p14:tracePt t="76307" x="1671638" y="3551238"/>
          <p14:tracePt t="76322" x="1700213" y="3551238"/>
          <p14:tracePt t="76340" x="1708150" y="3551238"/>
          <p14:tracePt t="76361" x="1722438" y="3551238"/>
          <p14:tracePt t="76374" x="1728788" y="3551238"/>
          <p14:tracePt t="76390" x="1771650" y="3551238"/>
          <p14:tracePt t="76406" x="1808163" y="3551238"/>
          <p14:tracePt t="76423" x="1851025" y="3551238"/>
          <p14:tracePt t="76439" x="1865313" y="3551238"/>
          <p14:tracePt t="76456" x="1885950" y="3551238"/>
          <p14:tracePt t="76500" x="1893888" y="3551238"/>
          <p14:tracePt t="76508" x="1908175" y="3551238"/>
          <p14:tracePt t="76515" x="1922463" y="3551238"/>
          <p14:tracePt t="76522" x="1936750" y="3551238"/>
          <p14:tracePt t="76539" x="1979613" y="3551238"/>
          <p14:tracePt t="76556" x="2000250" y="3551238"/>
          <p14:tracePt t="76572" x="2014538" y="3551238"/>
          <p14:tracePt t="76589" x="2057400" y="3551238"/>
          <p14:tracePt t="76605" x="2085975" y="3551238"/>
          <p14:tracePt t="76623" x="2136775" y="3551238"/>
          <p14:tracePt t="76640" x="2193925" y="3571875"/>
          <p14:tracePt t="76656" x="2214563" y="3571875"/>
          <p14:tracePt t="76673" x="2236788" y="3571875"/>
          <p14:tracePt t="76689" x="2257425" y="3571875"/>
          <p14:tracePt t="76706" x="2293938" y="3571875"/>
          <p14:tracePt t="76723" x="2351088" y="3571875"/>
          <p14:tracePt t="76739" x="2400300" y="3571875"/>
          <p14:tracePt t="76756" x="2422525" y="3571875"/>
          <p14:tracePt t="76772" x="2428875" y="3571875"/>
          <p14:tracePt t="76836" x="2436813" y="3571875"/>
          <p14:tracePt t="76844" x="2443163" y="3571875"/>
          <p14:tracePt t="76857" x="2457450" y="3571875"/>
          <p14:tracePt t="76858" x="2479675" y="3571875"/>
          <p14:tracePt t="76908" x="2486025" y="3565525"/>
          <p14:tracePt t="76916" x="2493963" y="3557588"/>
          <p14:tracePt t="76924" x="2514600" y="3543300"/>
          <p14:tracePt t="76939" x="2565400" y="3536950"/>
          <p14:tracePt t="76956" x="2593975" y="3529013"/>
          <p14:tracePt t="76972" x="2600325" y="3529013"/>
          <p14:tracePt t="77044" x="2608263" y="3529013"/>
          <p14:tracePt t="77420" x="2614613" y="3536950"/>
          <p14:tracePt t="77428" x="2614613" y="3565525"/>
          <p14:tracePt t="77435" x="2614613" y="3614738"/>
          <p14:tracePt t="77444" x="2614613" y="3694113"/>
          <p14:tracePt t="77454" x="2614613" y="3814763"/>
          <p14:tracePt t="77471" x="2614613" y="3914775"/>
          <p14:tracePt t="77488" x="2636838" y="3971925"/>
          <p14:tracePt t="77504" x="2651125" y="4022725"/>
          <p14:tracePt t="77521" x="2657475" y="4051300"/>
          <p14:tracePt t="77564" x="2657475" y="4057650"/>
          <p14:tracePt t="77574" x="2679700" y="4071938"/>
          <p14:tracePt t="77588" x="2693988" y="4094163"/>
          <p14:tracePt t="77604" x="2722563" y="4100513"/>
          <p14:tracePt t="77605" x="2779713" y="4100513"/>
          <p14:tracePt t="77621" x="2871788" y="4100513"/>
          <p14:tracePt t="77638" x="2928938" y="4100513"/>
          <p14:tracePt t="77655" x="2994025" y="4100513"/>
          <p14:tracePt t="77671" x="3036888" y="4100513"/>
          <p14:tracePt t="77688" x="3079750" y="4100513"/>
          <p14:tracePt t="77705" x="3122613" y="4100513"/>
          <p14:tracePt t="77722" x="3151188" y="4086225"/>
          <p14:tracePt t="77737" x="3194050" y="4086225"/>
          <p14:tracePt t="77754" x="3271838" y="4086225"/>
          <p14:tracePt t="77772" x="3328988" y="4086225"/>
          <p14:tracePt t="77788" x="3386138" y="4086225"/>
          <p14:tracePt t="77804" x="3408363" y="4086225"/>
          <p14:tracePt t="77821" x="3429000" y="4086225"/>
          <p14:tracePt t="77837" x="3443288" y="4086225"/>
          <p14:tracePt t="77854" x="3479800" y="4086225"/>
          <p14:tracePt t="77871" x="3522663" y="4086225"/>
          <p14:tracePt t="77887" x="3586163" y="4079875"/>
          <p14:tracePt t="77905" x="3629025" y="4071938"/>
          <p14:tracePt t="77921" x="3665538" y="4071938"/>
          <p14:tracePt t="77938" x="3700463" y="4051300"/>
          <p14:tracePt t="77954" x="3722688" y="4051300"/>
          <p14:tracePt t="77971" x="3736975" y="4043363"/>
          <p14:tracePt t="78020" x="3743325" y="4043363"/>
          <p14:tracePt t="78028" x="3757613" y="4037013"/>
          <p14:tracePt t="78043" x="3765550" y="4029075"/>
          <p14:tracePt t="78054" x="3779838" y="4022725"/>
          <p14:tracePt t="78054" x="3808413" y="3994150"/>
          <p14:tracePt t="78070" x="3843338" y="3943350"/>
          <p14:tracePt t="78087" x="3871913" y="3908425"/>
          <p14:tracePt t="78103" x="3886200" y="3886200"/>
          <p14:tracePt t="78120" x="3886200" y="3879850"/>
          <p14:tracePt t="78171" x="3886200" y="3871913"/>
          <p14:tracePt t="78180" x="3886200" y="3829050"/>
          <p14:tracePt t="78192" x="3836988" y="3822700"/>
          <p14:tracePt t="78204" x="3771900" y="3794125"/>
          <p14:tracePt t="78220" x="3736975" y="3779838"/>
          <p14:tracePt t="78237" x="3700463" y="3771900"/>
          <p14:tracePt t="78254" x="3686175" y="3771900"/>
          <p14:tracePt t="78270" x="3665538" y="3751263"/>
          <p14:tracePt t="78286" x="3643313" y="3751263"/>
          <p14:tracePt t="78304" x="3579813" y="3751263"/>
          <p14:tracePt t="78320" x="3514725" y="3751263"/>
          <p14:tracePt t="78337" x="3408363" y="3751263"/>
          <p14:tracePt t="78353" x="3336925" y="3751263"/>
          <p14:tracePt t="78369" x="3265488" y="3751263"/>
          <p14:tracePt t="78369" x="3257550" y="3751263"/>
          <p14:tracePt t="78403" x="3222625" y="3751263"/>
          <p14:tracePt t="78404" x="3186113" y="3751263"/>
          <p14:tracePt t="78421" x="3157538" y="3751263"/>
          <p14:tracePt t="78437" x="3114675" y="3751263"/>
          <p14:tracePt t="78454" x="3057525" y="3765550"/>
          <p14:tracePt t="78470" x="2986088" y="3771900"/>
          <p14:tracePt t="78487" x="2951163" y="3794125"/>
          <p14:tracePt t="78504" x="2922588" y="3800475"/>
          <p14:tracePt t="78519" x="2886075" y="3808413"/>
          <p14:tracePt t="78537" x="2871788" y="3814763"/>
          <p14:tracePt t="78553" x="2836863" y="3851275"/>
          <p14:tracePt t="78570" x="2794000" y="3886200"/>
          <p14:tracePt t="78586" x="2786063" y="3894138"/>
          <p14:tracePt t="78644" x="2779713" y="3908425"/>
          <p14:tracePt t="78652" x="2779713" y="3914775"/>
          <p14:tracePt t="78660" x="2779713" y="3929063"/>
          <p14:tracePt t="78674" x="2779713" y="3957638"/>
          <p14:tracePt t="78687" x="2794000" y="3971925"/>
          <p14:tracePt t="78703" x="2814638" y="3971925"/>
          <p14:tracePt t="78719" x="2851150" y="4008438"/>
          <p14:tracePt t="78736" x="2871788" y="4008438"/>
          <p14:tracePt t="78753" x="2894013" y="4008438"/>
          <p14:tracePt t="78769" x="2943225" y="4014788"/>
          <p14:tracePt t="78786" x="2965450" y="4014788"/>
          <p14:tracePt t="78802" x="3057525" y="4022725"/>
          <p14:tracePt t="78819" x="3100388" y="4043363"/>
          <p14:tracePt t="78836" x="3143250" y="4051300"/>
          <p14:tracePt t="78853" x="3157538" y="4051300"/>
          <p14:tracePt t="78869" x="3200400" y="4051300"/>
          <p14:tracePt t="78885" x="3265488" y="4051300"/>
          <p14:tracePt t="78903" x="3322638" y="4051300"/>
          <p14:tracePt t="78919" x="3365500" y="4051300"/>
          <p14:tracePt t="78936" x="3408363" y="4051300"/>
          <p14:tracePt t="78952" x="3443288" y="4051300"/>
          <p14:tracePt t="78969" x="3457575" y="4051300"/>
          <p14:tracePt t="78985" x="3465513" y="4051300"/>
          <p14:tracePt t="79002" x="3486150" y="4051300"/>
          <p14:tracePt t="79002" x="3494088" y="4051300"/>
          <p14:tracePt t="79019" x="3522663" y="4051300"/>
          <p14:tracePt t="79035" x="3536950" y="4051300"/>
          <p14:tracePt t="79052" x="3565525" y="4051300"/>
          <p14:tracePt t="79068" x="3579813" y="4051300"/>
          <p14:tracePt t="79085" x="3622675" y="4051300"/>
          <p14:tracePt t="79101" x="3665538" y="4051300"/>
          <p14:tracePt t="79119" x="3714750" y="4051300"/>
          <p14:tracePt t="79135" x="3751263" y="4051300"/>
          <p14:tracePt t="79152" x="3786188" y="4051300"/>
          <p14:tracePt t="79169" x="3808413" y="4051300"/>
          <p14:tracePt t="79211" x="3814763" y="4051300"/>
          <p14:tracePt t="79219" x="3829050" y="4051300"/>
          <p14:tracePt t="79227" x="3836988" y="4051300"/>
          <p14:tracePt t="79234" x="3843338" y="4051300"/>
          <p14:tracePt t="79252" x="3851275" y="4043363"/>
          <p14:tracePt t="79299" x="3857625" y="4037013"/>
          <p14:tracePt t="79307" x="3871913" y="4022725"/>
          <p14:tracePt t="79315" x="3879850" y="4014788"/>
          <p14:tracePt t="79323" x="3894138" y="3994150"/>
          <p14:tracePt t="79339" x="3900488" y="3971925"/>
          <p14:tracePt t="79351" x="3908425" y="3957638"/>
          <p14:tracePt t="79427" x="3908425" y="3943350"/>
          <p14:tracePt t="79443" x="3908425" y="3937000"/>
          <p14:tracePt t="79452" x="3908425" y="3929063"/>
          <p14:tracePt t="79453" x="3908425" y="3900488"/>
          <p14:tracePt t="79468" x="3908425" y="3886200"/>
          <p14:tracePt t="79484" x="3900488" y="3865563"/>
          <p14:tracePt t="79502" x="3894138" y="3851275"/>
          <p14:tracePt t="79518" x="3886200" y="3843338"/>
          <p14:tracePt t="79534" x="3865563" y="3829050"/>
          <p14:tracePt t="79551" x="3851275" y="3814763"/>
          <p14:tracePt t="79568" x="3814763" y="3794125"/>
          <p14:tracePt t="79584" x="3779838" y="3771900"/>
          <p14:tracePt t="79602" x="3736975" y="3757613"/>
          <p14:tracePt t="79618" x="3686175" y="3757613"/>
          <p14:tracePt t="79634" x="3651250" y="3743325"/>
          <p14:tracePt t="79652" x="3636963" y="3729038"/>
          <p14:tracePt t="79668" x="3614738" y="3729038"/>
          <p14:tracePt t="79685" x="3579813" y="3729038"/>
          <p14:tracePt t="79701" x="3557588" y="3729038"/>
          <p14:tracePt t="79719" x="3514725" y="3729038"/>
          <p14:tracePt t="79734" x="3451225" y="3729038"/>
          <p14:tracePt t="79752" x="3379788" y="3729038"/>
          <p14:tracePt t="79768" x="3336925" y="3729038"/>
          <p14:tracePt t="79784" x="3300413" y="3729038"/>
          <p14:tracePt t="79801" x="3257550" y="3722688"/>
          <p14:tracePt t="79817" x="3228975" y="3722688"/>
          <p14:tracePt t="79835" x="3200400" y="3714750"/>
          <p14:tracePt t="79835" x="3179763" y="3714750"/>
          <p14:tracePt t="79852" x="3143250" y="3714750"/>
          <p14:tracePt t="79868" x="3100388" y="3714750"/>
          <p14:tracePt t="79884" x="3079750" y="3714750"/>
          <p14:tracePt t="79902" x="3014663" y="3714750"/>
          <p14:tracePt t="79918" x="2971800" y="3714750"/>
          <p14:tracePt t="79936" x="2914650" y="3714750"/>
          <p14:tracePt t="79952" x="2865438" y="3736975"/>
          <p14:tracePt t="79968" x="2836863" y="3736975"/>
          <p14:tracePt t="79985" x="2828925" y="3736975"/>
          <p14:tracePt t="80001" x="2808288" y="3743325"/>
          <p14:tracePt t="80036" x="2794000" y="3743325"/>
          <p14:tracePt t="80036" x="2786063" y="3743325"/>
          <p14:tracePt t="80051" x="2771775" y="3743325"/>
          <p14:tracePt t="80067" x="2743200" y="3751263"/>
          <p14:tracePt t="80124" x="2736850" y="3757613"/>
          <p14:tracePt t="80139" x="2722563" y="3779838"/>
          <p14:tracePt t="80147" x="2714625" y="3786188"/>
          <p14:tracePt t="80167" x="2700338" y="3808413"/>
          <p14:tracePt t="80168" x="2686050" y="3822700"/>
          <p14:tracePt t="80184" x="2686050" y="3829050"/>
          <p14:tracePt t="81604" x="2686050" y="3836988"/>
          <p14:tracePt t="81739" x="2693988" y="3836988"/>
          <p14:tracePt t="83883" x="2700338" y="3836988"/>
          <p14:tracePt t="85378" x="2708275" y="3836988"/>
          <p14:tracePt t="85403" x="2714625" y="3836988"/>
          <p14:tracePt t="86683" x="2728913" y="3836988"/>
          <p14:tracePt t="86834" x="2736850" y="3836988"/>
          <p14:tracePt t="87571" x="2743200" y="3836988"/>
          <p14:tracePt t="87577" x="2771775" y="3836988"/>
          <p14:tracePt t="87589" x="2800350" y="3836988"/>
          <p14:tracePt t="87606" x="2900363" y="3836988"/>
          <p14:tracePt t="87606" x="3057525" y="3836988"/>
          <p14:tracePt t="87624" x="3228975" y="3836988"/>
          <p14:tracePt t="87640" x="3436938" y="3836988"/>
          <p14:tracePt t="87657" x="3557588" y="3836988"/>
          <p14:tracePt t="87672" x="3614738" y="3836988"/>
          <p14:tracePt t="87690" x="3643313" y="3836988"/>
          <p14:tracePt t="87706" x="3651250" y="3836988"/>
          <p14:tracePt t="87763" x="3657600" y="3836988"/>
          <p14:tracePt t="87771" x="3671888" y="3836988"/>
          <p14:tracePt t="87779" x="3679825" y="3836988"/>
          <p14:tracePt t="87787" x="3729038" y="3857625"/>
          <p14:tracePt t="87799" x="3757613" y="3857625"/>
          <p14:tracePt t="87805" x="3779838" y="3857625"/>
          <p14:tracePt t="87822" x="3800475" y="3857625"/>
          <p14:tracePt t="87839" x="3814763" y="3865563"/>
          <p14:tracePt t="87856" x="3822700" y="3865563"/>
          <p14:tracePt t="87872" x="3843338" y="3865563"/>
          <p14:tracePt t="87890" x="3851275" y="3865563"/>
          <p14:tracePt t="87905" x="3857625" y="3865563"/>
          <p14:tracePt t="87922" x="3900488" y="3865563"/>
          <p14:tracePt t="87939" x="3929063" y="3865563"/>
          <p14:tracePt t="87956" x="3965575" y="3865563"/>
          <p14:tracePt t="87972" x="3979863" y="3865563"/>
          <p14:tracePt t="87989" x="4000500" y="3871913"/>
          <p14:tracePt t="88006" x="4008438" y="3871913"/>
          <p14:tracePt t="88022" x="4014788" y="3871913"/>
          <p14:tracePt t="88038" x="4051300" y="3871913"/>
          <p14:tracePt t="88056" x="4108450" y="3871913"/>
          <p14:tracePt t="88072" x="4243388" y="3871913"/>
          <p14:tracePt t="88088" x="4322763" y="3871913"/>
          <p14:tracePt t="88106" x="4400550" y="3871913"/>
          <p14:tracePt t="88122" x="4479925" y="3879850"/>
          <p14:tracePt t="88140" x="4537075" y="3879850"/>
          <p14:tracePt t="88155" x="4643438" y="3900488"/>
          <p14:tracePt t="88172" x="4851400" y="3914775"/>
          <p14:tracePt t="88189" x="5094288" y="3914775"/>
          <p14:tracePt t="88205" x="5380038" y="3914775"/>
          <p14:tracePt t="88222" x="5686425" y="3914775"/>
          <p14:tracePt t="88238" x="5929313" y="3914775"/>
          <p14:tracePt t="88255" x="6037263" y="3914775"/>
          <p14:tracePt t="88271" x="6094413" y="3914775"/>
          <p14:tracePt t="88288" x="6143625" y="3914775"/>
          <p14:tracePt t="88305" x="6180138" y="3914775"/>
          <p14:tracePt t="88322" x="6237288" y="3914775"/>
          <p14:tracePt t="88339" x="6280150" y="3914775"/>
          <p14:tracePt t="88339" x="6308725" y="3914775"/>
          <p14:tracePt t="88357" x="6337300" y="3914775"/>
          <p14:tracePt t="88371" x="6380163" y="3914775"/>
          <p14:tracePt t="88388" x="6429375" y="3914775"/>
          <p14:tracePt t="88405" x="6494463" y="3914775"/>
          <p14:tracePt t="88422" x="6537325" y="3914775"/>
          <p14:tracePt t="88440" x="6572250" y="3914775"/>
          <p14:tracePt t="88455" x="6580188" y="3914775"/>
          <p14:tracePt t="88472" x="6586538" y="3914775"/>
          <p14:tracePt t="88516" x="6600825" y="3914775"/>
          <p14:tracePt t="88524" x="6608763" y="3914775"/>
          <p14:tracePt t="88532" x="6615113" y="3914775"/>
          <p14:tracePt t="88540" x="6651625" y="3914775"/>
          <p14:tracePt t="88540" x="6657975" y="3914775"/>
          <p14:tracePt t="88555" x="6686550" y="3914775"/>
          <p14:tracePt t="88571" x="6723063" y="3914775"/>
          <p14:tracePt t="88588" x="6765925" y="3914775"/>
          <p14:tracePt t="88604" x="6786563" y="3914775"/>
          <p14:tracePt t="88622" x="6800850" y="3914775"/>
          <p14:tracePt t="88638" x="6823075" y="3908425"/>
          <p14:tracePt t="88683" x="6829425" y="3908425"/>
          <p14:tracePt t="88689" x="6865938" y="3908425"/>
          <p14:tracePt t="88691" x="6886575" y="3908425"/>
          <p14:tracePt t="88704" x="6894513" y="3908425"/>
          <p14:tracePt t="88827" x="6851650" y="3908425"/>
          <p14:tracePt t="88835" x="6808788" y="3914775"/>
          <p14:tracePt t="88837" x="6757988" y="3929063"/>
          <p14:tracePt t="88854" x="6657975" y="3979863"/>
          <p14:tracePt t="88871" x="6523038" y="4043363"/>
          <p14:tracePt t="88888" x="6443663" y="4071938"/>
          <p14:tracePt t="88905" x="6357938" y="4108450"/>
          <p14:tracePt t="88922" x="6257925" y="4151313"/>
          <p14:tracePt t="88938" x="6157913" y="4194175"/>
          <p14:tracePt t="88938" x="6100763" y="4222750"/>
          <p14:tracePt t="88956" x="5986463" y="4279900"/>
          <p14:tracePt t="88972" x="5886450" y="4314825"/>
          <p14:tracePt t="88989" x="5800725" y="4357688"/>
          <p14:tracePt t="89005" x="5722938" y="4386263"/>
          <p14:tracePt t="89021" x="5586413" y="4437063"/>
          <p14:tracePt t="89038" x="5451475" y="4494213"/>
          <p14:tracePt t="89054" x="5357813" y="4529138"/>
          <p14:tracePt t="89072" x="5229225" y="4551363"/>
          <p14:tracePt t="89087" x="5122863" y="4586288"/>
          <p14:tracePt t="89105" x="5080000" y="4600575"/>
          <p14:tracePt t="89121" x="5022850" y="4614863"/>
          <p14:tracePt t="89138" x="4957763" y="4614863"/>
          <p14:tracePt t="89155" x="4900613" y="4637088"/>
          <p14:tracePt t="89171" x="4722813" y="4657725"/>
          <p14:tracePt t="89189" x="4600575" y="4657725"/>
          <p14:tracePt t="89205" x="4443413" y="4657725"/>
          <p14:tracePt t="89221" x="4322763" y="4657725"/>
          <p14:tracePt t="89238" x="4214813" y="4657725"/>
          <p14:tracePt t="89255" x="4157663" y="4657725"/>
          <p14:tracePt t="89271" x="4094163" y="4657725"/>
          <p14:tracePt t="89288" x="4029075" y="4657725"/>
          <p14:tracePt t="89304" x="3937000" y="4657725"/>
          <p14:tracePt t="89321" x="3851275" y="4657725"/>
          <p14:tracePt t="89337" x="3800475" y="4657725"/>
          <p14:tracePt t="89354" x="3757613" y="4657725"/>
          <p14:tracePt t="89354" x="3743325" y="4657725"/>
          <p14:tracePt t="89372" x="3722688" y="4657725"/>
          <p14:tracePt t="89388" x="3714750" y="4657725"/>
          <p14:tracePt t="89405" x="3679825" y="4643438"/>
          <p14:tracePt t="89420" x="3657600" y="4637088"/>
          <p14:tracePt t="89438" x="3614738" y="4622800"/>
          <p14:tracePt t="89454" x="3565525" y="4600575"/>
          <p14:tracePt t="89471" x="3543300" y="4586288"/>
          <p14:tracePt t="89487" x="3514725" y="4579938"/>
          <p14:tracePt t="89504" x="3443288" y="4543425"/>
          <p14:tracePt t="89520" x="3400425" y="4529138"/>
          <p14:tracePt t="89537" x="3328988" y="4486275"/>
          <p14:tracePt t="89555" x="3271838" y="4457700"/>
          <p14:tracePt t="89570" x="3251200" y="4451350"/>
          <p14:tracePt t="89588" x="3243263" y="4443413"/>
          <p14:tracePt t="89604" x="3208338" y="4422775"/>
          <p14:tracePt t="89621" x="3200400" y="4414838"/>
          <p14:tracePt t="89671" x="3200400" y="4408488"/>
          <p14:tracePt t="89699" x="3200400" y="4400550"/>
          <p14:tracePt t="89707" x="3194050" y="4386263"/>
          <p14:tracePt t="89729" x="3194050" y="4379913"/>
          <p14:tracePt t="89739" x="3194050" y="4371975"/>
          <p14:tracePt t="89756" x="3194050" y="4365625"/>
          <p14:tracePt t="89771" x="3194050" y="4351338"/>
          <p14:tracePt t="89772" x="3194050" y="4337050"/>
          <p14:tracePt t="89787" x="3194050" y="4329113"/>
          <p14:tracePt t="89787" x="3194050" y="4300538"/>
          <p14:tracePt t="89804" x="3194050" y="4286250"/>
          <p14:tracePt t="89860" x="3194050" y="4271963"/>
          <p14:tracePt t="89867" x="3194050" y="4257675"/>
          <p14:tracePt t="89891" x="3200400" y="4243388"/>
          <p14:tracePt t="89899" x="3208338" y="4237038"/>
          <p14:tracePt t="89931" x="3214688" y="4214813"/>
          <p14:tracePt t="89939" x="3222625" y="4208463"/>
          <p14:tracePt t="89955" x="3236913" y="4200525"/>
          <p14:tracePt t="89971" x="3257550" y="4186238"/>
          <p14:tracePt t="90004" x="3286125" y="4186238"/>
          <p14:tracePt t="90011" x="3300413" y="4171950"/>
          <p14:tracePt t="90027" x="3328988" y="4171950"/>
          <p14:tracePt t="90036" x="3336925" y="4171950"/>
          <p14:tracePt t="90036" x="3394075" y="4165600"/>
          <p14:tracePt t="90053" x="3422650" y="4157663"/>
          <p14:tracePt t="90069" x="3465513" y="4137025"/>
          <p14:tracePt t="90086" x="3479800" y="4129088"/>
          <p14:tracePt t="90103" x="3500438" y="4122738"/>
          <p14:tracePt t="90119" x="3522663" y="4114800"/>
          <p14:tracePt t="90136" x="3536950" y="4108450"/>
          <p14:tracePt t="90153" x="3551238" y="4100513"/>
          <p14:tracePt t="90169" x="3557588" y="4094163"/>
          <p14:tracePt t="90186" x="3600450" y="4086225"/>
          <p14:tracePt t="90227" x="3629025" y="4086225"/>
          <p14:tracePt t="90236" x="3665538" y="4086225"/>
          <p14:tracePt t="90243" x="3686175" y="4086225"/>
          <p14:tracePt t="90253" x="3714750" y="4071938"/>
          <p14:tracePt t="90269" x="3736975" y="4071938"/>
          <p14:tracePt t="90286" x="3794125" y="4065588"/>
          <p14:tracePt t="90302" x="3857625" y="4057650"/>
          <p14:tracePt t="90319" x="3900488" y="4043363"/>
          <p14:tracePt t="90336" x="3937000" y="4037013"/>
          <p14:tracePt t="90352" x="3951288" y="4037013"/>
          <p14:tracePt t="90369" x="3979863" y="4037013"/>
          <p14:tracePt t="90385" x="4022725" y="4037013"/>
          <p14:tracePt t="90385" x="4043363" y="4037013"/>
          <p14:tracePt t="90404" x="4071938" y="4037013"/>
          <p14:tracePt t="90419" x="4165600" y="4037013"/>
          <p14:tracePt t="90436" x="4222750" y="4029075"/>
          <p14:tracePt t="90452" x="4265613" y="4008438"/>
          <p14:tracePt t="90468" x="4286250" y="4008438"/>
          <p14:tracePt t="90485" x="4300538" y="4008438"/>
          <p14:tracePt t="90502" x="4308475" y="4008438"/>
          <p14:tracePt t="90609" x="4279900" y="4022725"/>
          <p14:tracePt t="90627" x="4171950" y="4037013"/>
          <p14:tracePt t="90635" x="4100513" y="4071938"/>
          <p14:tracePt t="90643" x="4008438" y="4079875"/>
          <p14:tracePt t="90652" x="3914775" y="4094163"/>
          <p14:tracePt t="90669" x="3851275" y="4094163"/>
          <p14:tracePt t="90685" x="3757613" y="4114800"/>
          <p14:tracePt t="90703" x="3665538" y="4122738"/>
          <p14:tracePt t="90718" x="3586163" y="4137025"/>
          <p14:tracePt t="90735" x="3494088" y="4143375"/>
          <p14:tracePt t="90752" x="3365500" y="4165600"/>
          <p14:tracePt t="90768" x="3243263" y="4165600"/>
          <p14:tracePt t="90785" x="3122613" y="4165600"/>
          <p14:tracePt t="90801" x="3014663" y="4179888"/>
          <p14:tracePt t="90801" x="2943225" y="4179888"/>
          <p14:tracePt t="90819" x="2814638" y="4194175"/>
          <p14:tracePt t="90835" x="2686050" y="4229100"/>
          <p14:tracePt t="90852" x="2622550" y="4229100"/>
          <p14:tracePt t="90868" x="2551113" y="4237038"/>
          <p14:tracePt t="90885" x="2465388" y="4243388"/>
          <p14:tracePt t="90901" x="2357438" y="4243388"/>
          <p14:tracePt t="90919" x="2251075" y="4243388"/>
          <p14:tracePt t="90935" x="2185988" y="4243388"/>
          <p14:tracePt t="90951" x="2108200" y="4243388"/>
          <p14:tracePt t="90967" x="2051050" y="4243388"/>
          <p14:tracePt t="90985" x="2008188" y="4243388"/>
          <p14:tracePt t="91002" x="1965325" y="4243388"/>
          <p14:tracePt t="91018" x="1871663" y="4243388"/>
          <p14:tracePt t="91035" x="1822450" y="4243388"/>
          <p14:tracePt t="91051" x="1751013" y="4243388"/>
          <p14:tracePt t="91068" x="1708150" y="4257675"/>
          <p14:tracePt t="91084" x="1685925" y="4265613"/>
          <p14:tracePt t="91102" x="1679575" y="4271963"/>
          <p14:tracePt t="91117" x="1679575" y="4286250"/>
          <p14:tracePt t="91134" x="1679575" y="4308475"/>
          <p14:tracePt t="91151" x="1708150" y="4322763"/>
          <p14:tracePt t="91167" x="1800225" y="4357688"/>
          <p14:tracePt t="91185" x="1943100" y="4371975"/>
          <p14:tracePt t="91201" x="2136775" y="4371975"/>
          <p14:tracePt t="91218" x="2293938" y="4371975"/>
          <p14:tracePt t="91234" x="2400300" y="4365625"/>
          <p14:tracePt t="91252" x="2479675" y="4357688"/>
          <p14:tracePt t="91268" x="2586038" y="4343400"/>
          <p14:tracePt t="91284" x="2693988" y="4337050"/>
          <p14:tracePt t="91301" x="2822575" y="4314825"/>
          <p14:tracePt t="91317" x="2928938" y="4300538"/>
          <p14:tracePt t="91334" x="3051175" y="4300538"/>
          <p14:tracePt t="91351" x="3143250" y="4300538"/>
          <p14:tracePt t="91368" x="3194050" y="4300538"/>
          <p14:tracePt t="91384" x="3243263" y="4300538"/>
          <p14:tracePt t="91401" x="3271838" y="4300538"/>
          <p14:tracePt t="91417" x="3328988" y="4300538"/>
          <p14:tracePt t="91434" x="3379788" y="4300538"/>
          <p14:tracePt t="91452" x="3422650" y="4300538"/>
          <p14:tracePt t="91467" x="3443288" y="4300538"/>
          <p14:tracePt t="91484" x="3457575" y="4300538"/>
          <p14:tracePt t="91501" x="3471863" y="4300538"/>
          <p14:tracePt t="91518" x="3486150" y="4300538"/>
          <p14:tracePt t="91533" x="3514725" y="4300538"/>
          <p14:tracePt t="91551" x="3529013" y="4300538"/>
          <p14:tracePt t="91595" x="3536950" y="4300538"/>
          <p14:tracePt t="91603" x="3551238" y="4300538"/>
          <p14:tracePt t="91611" x="3557588" y="4300538"/>
          <p14:tracePt t="91619" x="3586163" y="4300538"/>
          <p14:tracePt t="91634" x="3629025" y="4300538"/>
          <p14:tracePt t="91651" x="3694113" y="4300538"/>
          <p14:tracePt t="91668" x="3743325" y="4300538"/>
          <p14:tracePt t="91685" x="3779838" y="4300538"/>
          <p14:tracePt t="91702" x="3829050" y="4300538"/>
          <p14:tracePt t="91718" x="3879850" y="4300538"/>
          <p14:tracePt t="91734" x="3943350" y="4300538"/>
          <p14:tracePt t="91751" x="3986213" y="4300538"/>
          <p14:tracePt t="91768" x="4029075" y="4300538"/>
          <p14:tracePt t="91784" x="4071938" y="4300538"/>
          <p14:tracePt t="91800" x="4094163" y="4300538"/>
          <p14:tracePt t="91818" x="4143375" y="4300538"/>
          <p14:tracePt t="91833" x="4186238" y="4294188"/>
          <p14:tracePt t="91833" x="4222750" y="4294188"/>
          <p14:tracePt t="91852" x="4251325" y="4279900"/>
          <p14:tracePt t="91867" x="4329113" y="4265613"/>
          <p14:tracePt t="91884" x="4351338" y="4265613"/>
          <p14:tracePt t="91900" x="4365625" y="4265613"/>
          <p14:tracePt t="91917" x="4400550" y="4265613"/>
          <p14:tracePt t="91934" x="4443413" y="4265613"/>
          <p14:tracePt t="91951" x="4486275" y="4265613"/>
          <p14:tracePt t="91968" x="4529138" y="4265613"/>
          <p14:tracePt t="91984" x="4565650" y="4265613"/>
          <p14:tracePt t="92002" x="4594225" y="4265613"/>
          <p14:tracePt t="92017" x="4600575" y="4265613"/>
          <p14:tracePt t="92034" x="4608513" y="4265613"/>
          <p14:tracePt t="92050" x="4614863" y="4265613"/>
          <p14:tracePt t="92091" x="4643438" y="4257675"/>
          <p14:tracePt t="96291" x="4651375" y="4251325"/>
          <p14:tracePt t="99059" x="4637088" y="4251325"/>
          <p14:tracePt t="99067" x="4614863" y="4251325"/>
          <p14:tracePt t="99075" x="4586288" y="4257675"/>
          <p14:tracePt t="99090" x="4537075" y="4279900"/>
          <p14:tracePt t="99107" x="4508500" y="4286250"/>
          <p14:tracePt t="99125" x="4471988" y="4322763"/>
          <p14:tracePt t="99140" x="4422775" y="4351338"/>
          <p14:tracePt t="99158" x="4386263" y="4371975"/>
          <p14:tracePt t="99173" x="4322763" y="4400550"/>
          <p14:tracePt t="99191" x="4229100" y="4451350"/>
          <p14:tracePt t="99205" x="4129088" y="4479925"/>
          <p14:tracePt t="99222" x="4071938" y="4508500"/>
          <p14:tracePt t="99239" x="4000500" y="4551363"/>
          <p14:tracePt t="99256" x="3965575" y="4565650"/>
          <p14:tracePt t="99273" x="3922713" y="4579938"/>
          <p14:tracePt t="99290" x="3871913" y="4600575"/>
          <p14:tracePt t="99307" x="3843338" y="4614863"/>
          <p14:tracePt t="99323" x="3794125" y="4614863"/>
          <p14:tracePt t="99342" x="3736975" y="4643438"/>
          <p14:tracePt t="99357" x="3679825" y="4651375"/>
          <p14:tracePt t="99374" x="3614738" y="4672013"/>
          <p14:tracePt t="99390" x="3479800" y="4708525"/>
          <p14:tracePt t="99406" x="3371850" y="4729163"/>
          <p14:tracePt t="99423" x="3243263" y="4765675"/>
          <p14:tracePt t="99440" x="3165475" y="4772025"/>
          <p14:tracePt t="99457" x="3051175" y="4808538"/>
          <p14:tracePt t="99472" x="2965450" y="4822825"/>
          <p14:tracePt t="99490" x="2886075" y="4822825"/>
          <p14:tracePt t="99506" x="2794000" y="4829175"/>
          <p14:tracePt t="99506" x="2757488" y="4843463"/>
          <p14:tracePt t="99523" x="2679700" y="4843463"/>
          <p14:tracePt t="99539" x="2586038" y="4872038"/>
          <p14:tracePt t="99556" x="2443163" y="4886325"/>
          <p14:tracePt t="99572" x="2343150" y="4900613"/>
          <p14:tracePt t="99589" x="2279650" y="4914900"/>
          <p14:tracePt t="99605" x="2236788" y="4922838"/>
          <p14:tracePt t="99623" x="2200275" y="4922838"/>
          <p14:tracePt t="99640" x="2143125" y="4922838"/>
          <p14:tracePt t="99656" x="2071688" y="4922838"/>
          <p14:tracePt t="99672" x="1979613" y="4922838"/>
          <p14:tracePt t="99689" x="1900238" y="4922838"/>
          <p14:tracePt t="99689" x="1857375" y="4922838"/>
          <p14:tracePt t="99707" x="1851025" y="4922838"/>
          <p14:tracePt t="99722" x="1836738" y="4922838"/>
          <p14:tracePt t="99739" x="1814513" y="4922838"/>
          <p14:tracePt t="99755" x="1800225" y="4922838"/>
          <p14:tracePt t="99771" x="1765300" y="4922838"/>
          <p14:tracePt t="99789" x="1736725" y="4922838"/>
          <p14:tracePt t="99804" x="1714500" y="4922838"/>
          <p14:tracePt t="99822" x="1685925" y="4908550"/>
          <p14:tracePt t="99839" x="1671638" y="4879975"/>
          <p14:tracePt t="99857" x="1665288" y="4865688"/>
          <p14:tracePt t="99872" x="1657350" y="4851400"/>
          <p14:tracePt t="99889" x="1651000" y="4829175"/>
          <p14:tracePt t="99907" x="1651000" y="4800600"/>
          <p14:tracePt t="99922" x="1651000" y="4772025"/>
          <p14:tracePt t="99922" x="1651000" y="4765675"/>
          <p14:tracePt t="99941" x="1651000" y="4722813"/>
          <p14:tracePt t="99956" x="1636713" y="4679950"/>
          <p14:tracePt t="99972" x="1636713" y="4643438"/>
          <p14:tracePt t="99989" x="1636713" y="4629150"/>
          <p14:tracePt t="100006" x="1636713" y="4600575"/>
          <p14:tracePt t="100022" x="1636713" y="4557713"/>
          <p14:tracePt t="100039" x="1636713" y="4551363"/>
          <p14:tracePt t="100056" x="1636713" y="4543425"/>
          <p14:tracePt t="100072" x="1636713" y="4522788"/>
          <p14:tracePt t="100089" x="1643063" y="4508500"/>
          <p14:tracePt t="100105" x="1665288" y="4500563"/>
          <p14:tracePt t="100122" x="1700213" y="4471988"/>
          <p14:tracePt t="100122" x="1708150" y="4465638"/>
          <p14:tracePt t="100139" x="1722438" y="4465638"/>
          <p14:tracePt t="100139" x="1736725" y="4457700"/>
          <p14:tracePt t="100156" x="1771650" y="4457700"/>
          <p14:tracePt t="100171" x="1828800" y="4451350"/>
          <p14:tracePt t="100189" x="1885950" y="4422775"/>
          <p14:tracePt t="100205" x="1965325" y="4408488"/>
          <p14:tracePt t="100222" x="2008188" y="4408488"/>
          <p14:tracePt t="100238" x="2051050" y="4400550"/>
          <p14:tracePt t="100255" x="2093913" y="4400550"/>
          <p14:tracePt t="100272" x="2151063" y="4379913"/>
          <p14:tracePt t="100287" x="2193925" y="4379913"/>
          <p14:tracePt t="100305" x="2222500" y="4371975"/>
          <p14:tracePt t="100321" x="2279650" y="4357688"/>
          <p14:tracePt t="100338" x="2343150" y="4357688"/>
          <p14:tracePt t="100354" x="2457450" y="4357688"/>
          <p14:tracePt t="100371" x="2536825" y="4357688"/>
          <p14:tracePt t="100389" x="2608263" y="4337050"/>
          <p14:tracePt t="100404" x="2665413" y="4322763"/>
          <p14:tracePt t="100422" x="2686050" y="4314825"/>
          <p14:tracePt t="100438" x="2722563" y="4314825"/>
          <p14:tracePt t="100456" x="2751138" y="4314825"/>
          <p14:tracePt t="100472" x="2794000" y="4314825"/>
          <p14:tracePt t="100488" x="2851150" y="4314825"/>
          <p14:tracePt t="100505" x="2943225" y="4314825"/>
          <p14:tracePt t="100521" x="3022600" y="4308475"/>
          <p14:tracePt t="100538" x="3086100" y="4308475"/>
          <p14:tracePt t="100555" x="3157538" y="4286250"/>
          <p14:tracePt t="100571" x="3179763" y="4286250"/>
          <p14:tracePt t="100587" x="3214688" y="4286250"/>
          <p14:tracePt t="100605" x="3243263" y="4286250"/>
          <p14:tracePt t="100621" x="3294063" y="4286250"/>
          <p14:tracePt t="100639" x="3343275" y="4286250"/>
          <p14:tracePt t="100655" x="3436938" y="4286250"/>
          <p14:tracePt t="100673" x="3479800" y="4286250"/>
          <p14:tracePt t="100688" x="3522663" y="4286250"/>
          <p14:tracePt t="100740" x="3543300" y="4286250"/>
          <p14:tracePt t="100745" x="3551238" y="4294188"/>
          <p14:tracePt t="100756" x="3565525" y="4308475"/>
          <p14:tracePt t="100772" x="3571875" y="4322763"/>
          <p14:tracePt t="100779" x="3586163" y="4337050"/>
          <p14:tracePt t="100788" x="3614738" y="4379913"/>
          <p14:tracePt t="100804" x="3614738" y="4422775"/>
          <p14:tracePt t="100821" x="3629025" y="4451350"/>
          <p14:tracePt t="100837" x="3636963" y="4471988"/>
          <p14:tracePt t="100854" x="3651250" y="4494213"/>
          <p14:tracePt t="100871" x="3651250" y="4500563"/>
          <p14:tracePt t="100887" x="3651250" y="4522788"/>
          <p14:tracePt t="100905" x="3651250" y="4529138"/>
          <p14:tracePt t="100940" x="3651250" y="4537075"/>
          <p14:tracePt t="100940" x="3651250" y="4543425"/>
          <p14:tracePt t="100953" x="3643313" y="4565650"/>
          <p14:tracePt t="100971" x="3636963" y="4586288"/>
          <p14:tracePt t="100971" x="3629025" y="4594225"/>
          <p14:tracePt t="100987" x="3622675" y="4608513"/>
          <p14:tracePt t="101004" x="3600450" y="4622800"/>
          <p14:tracePt t="101021" x="3557588" y="4651375"/>
          <p14:tracePt t="101037" x="3514725" y="4665663"/>
          <p14:tracePt t="101054" x="3465513" y="4665663"/>
          <p14:tracePt t="101070" x="3436938" y="4672013"/>
          <p14:tracePt t="101088" x="3379788" y="4694238"/>
          <p14:tracePt t="101104" x="3308350" y="4700588"/>
          <p14:tracePt t="101121" x="3243263" y="4714875"/>
          <p14:tracePt t="101137" x="3136900" y="4722813"/>
          <p14:tracePt t="101154" x="3043238" y="4743450"/>
          <p14:tracePt t="101171" x="2936875" y="4757738"/>
          <p14:tracePt t="101187" x="2879725" y="4765675"/>
          <p14:tracePt t="101204" x="2814638" y="4765675"/>
          <p14:tracePt t="101221" x="2757488" y="4772025"/>
          <p14:tracePt t="101237" x="2686050" y="4794250"/>
          <p14:tracePt t="101254" x="2614613" y="4794250"/>
          <p14:tracePt t="101271" x="2543175" y="4794250"/>
          <p14:tracePt t="101286" x="2457450" y="4794250"/>
          <p14:tracePt t="101303" x="2365375" y="4794250"/>
          <p14:tracePt t="101320" x="2300288" y="4794250"/>
          <p14:tracePt t="101337" x="2214563" y="4794250"/>
          <p14:tracePt t="101354" x="2122488" y="4794250"/>
          <p14:tracePt t="101370" x="2057400" y="4794250"/>
          <p14:tracePt t="101370" x="2028825" y="4794250"/>
          <p14:tracePt t="101388" x="1971675" y="4794250"/>
          <p14:tracePt t="101403" x="1928813" y="4794250"/>
          <p14:tracePt t="101420" x="1893888" y="4794250"/>
          <p14:tracePt t="101437" x="1879600" y="4779963"/>
          <p14:tracePt t="101453" x="1857375" y="4751388"/>
          <p14:tracePt t="101469" x="1843088" y="4729163"/>
          <p14:tracePt t="101487" x="1843088" y="4714875"/>
          <p14:tracePt t="101503" x="1843088" y="4694238"/>
          <p14:tracePt t="101519" x="1843088" y="4679950"/>
          <p14:tracePt t="101536" x="1843088" y="4643438"/>
          <p14:tracePt t="101552" x="1843088" y="4614863"/>
          <p14:tracePt t="101570" x="1851025" y="4586288"/>
          <p14:tracePt t="101585" x="1900238" y="4551363"/>
          <p14:tracePt t="101603" x="1936750" y="4508500"/>
          <p14:tracePt t="101619" x="1971675" y="4500563"/>
          <p14:tracePt t="101636" x="2008188" y="4486275"/>
          <p14:tracePt t="101653" x="2036763" y="4471988"/>
          <p14:tracePt t="101669" x="2108200" y="4465638"/>
          <p14:tracePt t="101686" x="2179638" y="4443413"/>
          <p14:tracePt t="101703" x="2228850" y="4443413"/>
          <p14:tracePt t="101720" x="2300288" y="4443413"/>
          <p14:tracePt t="101735" x="2322513" y="4443413"/>
          <p14:tracePt t="101754" x="2351088" y="4443413"/>
          <p14:tracePt t="101769" x="2400300" y="4443413"/>
          <p14:tracePt t="101786" x="2479675" y="4443413"/>
          <p14:tracePt t="101802" x="2622550" y="4443413"/>
          <p14:tracePt t="101819" x="2736850" y="4422775"/>
          <p14:tracePt t="101835" x="2843213" y="4408488"/>
          <p14:tracePt t="101852" x="2900363" y="4408488"/>
          <p14:tracePt t="101869" x="2957513" y="4400550"/>
          <p14:tracePt t="101886" x="2965450" y="4400550"/>
          <p14:tracePt t="101903" x="2986088" y="4400550"/>
          <p14:tracePt t="101920" x="3014663" y="4400550"/>
          <p14:tracePt t="101936" x="3065463" y="4400550"/>
          <p14:tracePt t="101953" x="3086100" y="4400550"/>
          <p14:tracePt t="101971" x="3114675" y="4400550"/>
          <p14:tracePt t="101986" x="3143250" y="4400550"/>
          <p14:tracePt t="102002" x="3165475" y="4400550"/>
          <p14:tracePt t="102020" x="3194050" y="4400550"/>
          <p14:tracePt t="102037" x="3236913" y="4400550"/>
          <p14:tracePt t="102053" x="3279775" y="4400550"/>
          <p14:tracePt t="102069" x="3286125" y="4400550"/>
          <p14:tracePt t="102131" x="3300413" y="4400550"/>
          <p14:tracePt t="102172" x="3308350" y="4400550"/>
          <p14:tracePt t="102203" x="3322638" y="4400550"/>
          <p14:tracePt t="102211" x="3322638" y="4414838"/>
          <p14:tracePt t="102219" x="3322638" y="4437063"/>
          <p14:tracePt t="102236" x="3322638" y="4451350"/>
          <p14:tracePt t="102323" x="3322638" y="4457700"/>
          <p14:tracePt t="102339" x="3322638" y="4479925"/>
          <p14:tracePt t="102355" x="3322638" y="4486275"/>
          <p14:tracePt t="102363" x="3322638" y="4494213"/>
          <p14:tracePt t="102371" x="3314700" y="4508500"/>
          <p14:tracePt t="102378" x="3300413" y="4522788"/>
          <p14:tracePt t="102385" x="3265488" y="4543425"/>
          <p14:tracePt t="102402" x="3222625" y="4551363"/>
          <p14:tracePt t="102402" x="3200400" y="4557713"/>
          <p14:tracePt t="102420" x="3165475" y="4579938"/>
          <p14:tracePt t="102436" x="3122613" y="4586288"/>
          <p14:tracePt t="102453" x="3079750" y="4594225"/>
          <p14:tracePt t="102469" x="3008313" y="4614863"/>
          <p14:tracePt t="102485" x="2986088" y="4622800"/>
          <p14:tracePt t="102502" x="2928938" y="4637088"/>
          <p14:tracePt t="102519" x="2908300" y="4637088"/>
          <p14:tracePt t="102535" x="2865438" y="4643438"/>
          <p14:tracePt t="102552" x="2808288" y="4657725"/>
          <p14:tracePt t="102570" x="2765425" y="4657725"/>
          <p14:tracePt t="102585" x="2686050" y="4672013"/>
          <p14:tracePt t="102602" x="2622550" y="4679950"/>
          <p14:tracePt t="102618" x="2608263" y="4679950"/>
          <p14:tracePt t="102747" x="2600325" y="4679950"/>
          <p14:tracePt t="103015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Messages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5782829" y="2993036"/>
            <a:ext cx="635302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Distributed Shared Memory and Directory-Based Coherence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528" y="1196752"/>
            <a:ext cx="8388424" cy="450069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160"/>
    </mc:Choice>
    <mc:Fallback xmlns="">
      <p:transition spd="slow" advTm="520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472" x="3057525" y="3422650"/>
          <p14:tracePt t="13508" x="3065463" y="3414713"/>
          <p14:tracePt t="13516" x="3065463" y="3408363"/>
          <p14:tracePt t="13524" x="3079750" y="3394075"/>
          <p14:tracePt t="13804" x="3071813" y="3394075"/>
          <p14:tracePt t="13811" x="3065463" y="3394075"/>
          <p14:tracePt t="13819" x="3057525" y="3394075"/>
          <p14:tracePt t="13832" x="3051175" y="3394075"/>
          <p14:tracePt t="13839" x="3022600" y="3400425"/>
          <p14:tracePt t="14580" x="3022600" y="3394075"/>
          <p14:tracePt t="14588" x="3022600" y="3379788"/>
          <p14:tracePt t="14596" x="3022600" y="3371850"/>
          <p14:tracePt t="14604" x="3051175" y="3322638"/>
          <p14:tracePt t="14619" x="3065463" y="3308350"/>
          <p14:tracePt t="14635" x="3079750" y="3286125"/>
          <p14:tracePt t="17777" x="0" y="0"/>
        </p14:tracePtLst>
        <p14:tracePtLst>
          <p14:tracePt t="19035" x="1951038" y="1628775"/>
          <p14:tracePt t="19284" x="1943100" y="1628775"/>
          <p14:tracePt t="19965" x="1928813" y="1628775"/>
          <p14:tracePt t="19973" x="1900238" y="1628775"/>
          <p14:tracePt t="19981" x="1879600" y="1628775"/>
          <p14:tracePt t="19996" x="1857375" y="1636713"/>
          <p14:tracePt t="20013" x="1843088" y="1636713"/>
          <p14:tracePt t="20020" x="1822450" y="1643063"/>
          <p14:tracePt t="20028" x="1808163" y="1651000"/>
          <p14:tracePt t="20045" x="1800225" y="1651000"/>
          <p14:tracePt t="20061" x="1765300" y="1671638"/>
          <p14:tracePt t="20078" x="1743075" y="1679575"/>
          <p14:tracePt t="20094" x="1728788" y="1679575"/>
          <p14:tracePt t="20111" x="1700213" y="1685925"/>
          <p14:tracePt t="20127" x="1685925" y="1685925"/>
          <p14:tracePt t="20145" x="1679575" y="1693863"/>
          <p14:tracePt t="20180" x="1665288" y="1693863"/>
          <p14:tracePt t="20188" x="1657350" y="1693863"/>
          <p14:tracePt t="20196" x="1651000" y="1693863"/>
          <p14:tracePt t="20212" x="1636713" y="1708150"/>
          <p14:tracePt t="20228" x="1608138" y="1708150"/>
          <p14:tracePt t="20245" x="1585913" y="1708150"/>
          <p14:tracePt t="20262" x="1579563" y="1714500"/>
          <p14:tracePt t="20309" x="1571625" y="1714500"/>
          <p14:tracePt t="20317" x="1565275" y="1714500"/>
          <p14:tracePt t="20323" x="1557338" y="1722438"/>
          <p14:tracePt t="20328" x="1550988" y="1722438"/>
          <p14:tracePt t="20365" x="1543050" y="1722438"/>
          <p14:tracePt t="20373" x="1536700" y="1728788"/>
          <p14:tracePt t="20394" x="1528763" y="1728788"/>
          <p14:tracePt t="20397" x="1500188" y="1743075"/>
          <p14:tracePt t="20445" x="1493838" y="1751013"/>
          <p14:tracePt t="20565" x="1493838" y="1757363"/>
          <p14:tracePt t="20573" x="1493838" y="1765300"/>
          <p14:tracePt t="20581" x="1493838" y="1779588"/>
          <p14:tracePt t="20584" x="1493838" y="1785938"/>
          <p14:tracePt t="20637" x="1493838" y="1793875"/>
          <p14:tracePt t="20669" x="1493838" y="1800225"/>
          <p14:tracePt t="20677" x="1493838" y="1814513"/>
          <p14:tracePt t="20685" x="1493838" y="1822450"/>
          <p14:tracePt t="20694" x="1493838" y="1828800"/>
          <p14:tracePt t="20765" x="1485900" y="1843088"/>
          <p14:tracePt t="20773" x="1485900" y="1851025"/>
          <p14:tracePt t="20789" x="1479550" y="1857375"/>
          <p14:tracePt t="20829" x="1479550" y="1865313"/>
          <p14:tracePt t="20845" x="1471613" y="1871663"/>
          <p14:tracePt t="20853" x="1465263" y="1885950"/>
          <p14:tracePt t="20861" x="1465263" y="1893888"/>
          <p14:tracePt t="20869" x="1465263" y="1908175"/>
          <p14:tracePt t="20877" x="1465263" y="1928813"/>
          <p14:tracePt t="20893" x="1465263" y="1936750"/>
          <p14:tracePt t="20910" x="1465263" y="1943100"/>
          <p14:tracePt t="20949" x="1465263" y="1951038"/>
          <p14:tracePt t="20989" x="1465263" y="1965325"/>
          <p14:tracePt t="20990" x="1471613" y="1971675"/>
          <p14:tracePt t="21013" x="1493838" y="1971675"/>
          <p14:tracePt t="21020" x="1500188" y="1971675"/>
          <p14:tracePt t="21027" x="1514475" y="1979613"/>
          <p14:tracePt t="21043" x="1536700" y="1985963"/>
          <p14:tracePt t="21060" x="1550988" y="1985963"/>
          <p14:tracePt t="21077" x="1571625" y="1985963"/>
          <p14:tracePt t="21093" x="1585913" y="1985963"/>
          <p14:tracePt t="21110" x="1608138" y="1985963"/>
          <p14:tracePt t="21126" x="1643063" y="1985963"/>
          <p14:tracePt t="21143" x="1665288" y="1985963"/>
          <p14:tracePt t="21159" x="1700213" y="1985963"/>
          <p14:tracePt t="21177" x="1743075" y="1985963"/>
          <p14:tracePt t="21193" x="1793875" y="1985963"/>
          <p14:tracePt t="21209" x="1828800" y="1985963"/>
          <p14:tracePt t="21226" x="1871663" y="1979613"/>
          <p14:tracePt t="21243" x="1908175" y="1965325"/>
          <p14:tracePt t="21243" x="1914525" y="1965325"/>
          <p14:tracePt t="21261" x="1922463" y="1957388"/>
          <p14:tracePt t="21300" x="1951038" y="1957388"/>
          <p14:tracePt t="21308" x="1957388" y="1957388"/>
          <p14:tracePt t="21316" x="1965325" y="1951038"/>
          <p14:tracePt t="21325" x="1979613" y="1951038"/>
          <p14:tracePt t="21372" x="1985963" y="1951038"/>
          <p14:tracePt t="21385" x="1993900" y="1951038"/>
          <p14:tracePt t="21412" x="2000250" y="1951038"/>
          <p14:tracePt t="21525" x="1993900" y="1951038"/>
          <p14:tracePt t="21533" x="1951038" y="1951038"/>
          <p14:tracePt t="21544" x="1936750" y="1951038"/>
          <p14:tracePt t="21546" x="1857375" y="1951038"/>
          <p14:tracePt t="21559" x="1779588" y="1957388"/>
          <p14:tracePt t="21576" x="1693863" y="1957388"/>
          <p14:tracePt t="21593" x="1614488" y="1957388"/>
          <p14:tracePt t="21609" x="1571625" y="1957388"/>
          <p14:tracePt t="21626" x="1528763" y="1957388"/>
          <p14:tracePt t="21642" x="1471613" y="1957388"/>
          <p14:tracePt t="21660" x="1436688" y="1957388"/>
          <p14:tracePt t="21676" x="1422400" y="1957388"/>
          <p14:tracePt t="21717" x="1414463" y="1957388"/>
          <p14:tracePt t="21726" x="1393825" y="1957388"/>
          <p14:tracePt t="21732" x="1357313" y="1957388"/>
          <p14:tracePt t="21743" x="1308100" y="1957388"/>
          <p14:tracePt t="21759" x="1236663" y="1951038"/>
          <p14:tracePt t="21777" x="1193800" y="1936750"/>
          <p14:tracePt t="21792" x="1165225" y="1928813"/>
          <p14:tracePt t="21810" x="1143000" y="1922463"/>
          <p14:tracePt t="21825" x="1128713" y="1914525"/>
          <p14:tracePt t="21843" x="1122363" y="1908175"/>
          <p14:tracePt t="21859" x="1108075" y="1879600"/>
          <p14:tracePt t="21876" x="1093788" y="1865313"/>
          <p14:tracePt t="21892" x="1085850" y="1814513"/>
          <p14:tracePt t="21909" x="1085850" y="1779588"/>
          <p14:tracePt t="21925" x="1079500" y="1751013"/>
          <p14:tracePt t="21942" x="1079500" y="1714500"/>
          <p14:tracePt t="21960" x="1079500" y="1671638"/>
          <p14:tracePt t="21976" x="1079500" y="1628775"/>
          <p14:tracePt t="21993" x="1085850" y="1571625"/>
          <p14:tracePt t="22009" x="1114425" y="1514475"/>
          <p14:tracePt t="22026" x="1143000" y="1493838"/>
          <p14:tracePt t="22042" x="1165225" y="1485900"/>
          <p14:tracePt t="22059" x="1200150" y="1465263"/>
          <p14:tracePt t="22076" x="1214438" y="1465263"/>
          <p14:tracePt t="22092" x="1271588" y="1457325"/>
          <p14:tracePt t="22109" x="1314450" y="1450975"/>
          <p14:tracePt t="22126" x="1343025" y="1436688"/>
          <p14:tracePt t="22143" x="1400175" y="1436688"/>
          <p14:tracePt t="22159" x="1457325" y="1436688"/>
          <p14:tracePt t="22175" x="1500188" y="1428750"/>
          <p14:tracePt t="22192" x="1536700" y="1422400"/>
          <p14:tracePt t="22209" x="1557338" y="1414463"/>
          <p14:tracePt t="22227" x="1585913" y="1414463"/>
          <p14:tracePt t="22242" x="1608138" y="1414463"/>
          <p14:tracePt t="22260" x="1622425" y="1408113"/>
          <p14:tracePt t="22276" x="1643063" y="1408113"/>
          <p14:tracePt t="22292" x="1743075" y="1408113"/>
          <p14:tracePt t="22310" x="1808163" y="1408113"/>
          <p14:tracePt t="22326" x="1893888" y="1408113"/>
          <p14:tracePt t="22342" x="1951038" y="1408113"/>
          <p14:tracePt t="22358" x="1985963" y="1408113"/>
          <p14:tracePt t="22375" x="2008188" y="1408113"/>
          <p14:tracePt t="22391" x="2028825" y="1408113"/>
          <p14:tracePt t="22409" x="2065338" y="1408113"/>
          <p14:tracePt t="22425" x="2108200" y="1408113"/>
          <p14:tracePt t="22442" x="2128838" y="1408113"/>
          <p14:tracePt t="22459" x="2151063" y="1414463"/>
          <p14:tracePt t="22476" x="2157413" y="1422400"/>
          <p14:tracePt t="22492" x="2179638" y="1428750"/>
          <p14:tracePt t="22509" x="2193925" y="1436688"/>
          <p14:tracePt t="22509" x="2193925" y="1443038"/>
          <p14:tracePt t="22525" x="2200275" y="1465263"/>
          <p14:tracePt t="22541" x="2222500" y="1514475"/>
          <p14:tracePt t="22559" x="2228850" y="1543050"/>
          <p14:tracePt t="22574" x="2228850" y="1571625"/>
          <p14:tracePt t="22592" x="2228850" y="1608138"/>
          <p14:tracePt t="22608" x="2228850" y="1622425"/>
          <p14:tracePt t="22625" x="2228850" y="1643063"/>
          <p14:tracePt t="22641" x="2228850" y="1657350"/>
          <p14:tracePt t="22658" x="2228850" y="1685925"/>
          <p14:tracePt t="22675" x="2228850" y="1700213"/>
          <p14:tracePt t="22691" x="2228850" y="1728788"/>
          <p14:tracePt t="22708" x="2222500" y="1751013"/>
          <p14:tracePt t="22708" x="2214563" y="1771650"/>
          <p14:tracePt t="22725" x="2200275" y="1793875"/>
          <p14:tracePt t="22742" x="2171700" y="1814513"/>
          <p14:tracePt t="22758" x="2165350" y="1822450"/>
          <p14:tracePt t="22775" x="2151063" y="1828800"/>
          <p14:tracePt t="22791" x="2114550" y="1857375"/>
          <p14:tracePt t="22808" x="2100263" y="1857375"/>
          <p14:tracePt t="22824" x="2057400" y="1865313"/>
          <p14:tracePt t="22841" x="2028825" y="1871663"/>
          <p14:tracePt t="22857" x="2000250" y="1879600"/>
          <p14:tracePt t="22874" x="1951038" y="1900238"/>
          <p14:tracePt t="22891" x="1893888" y="1908175"/>
          <p14:tracePt t="22907" x="1843088" y="1922463"/>
          <p14:tracePt t="22924" x="1779588" y="1928813"/>
          <p14:tracePt t="22940" x="1743075" y="1928813"/>
          <p14:tracePt t="22958" x="1708150" y="1943100"/>
          <p14:tracePt t="22974" x="1665288" y="1943100"/>
          <p14:tracePt t="22991" x="1636713" y="1943100"/>
          <p14:tracePt t="23007" x="1608138" y="1943100"/>
          <p14:tracePt t="23024" x="1571625" y="1943100"/>
          <p14:tracePt t="23041" x="1543050" y="1943100"/>
          <p14:tracePt t="23057" x="1528763" y="1943100"/>
          <p14:tracePt t="23075" x="1493838" y="1943100"/>
          <p14:tracePt t="23090" x="1465263" y="1943100"/>
          <p14:tracePt t="23107" x="1450975" y="1943100"/>
          <p14:tracePt t="23123" x="1428750" y="1943100"/>
          <p14:tracePt t="23140" x="1385888" y="1936750"/>
          <p14:tracePt t="23158" x="1357313" y="1936750"/>
          <p14:tracePt t="23173" x="1336675" y="1928813"/>
          <p14:tracePt t="23190" x="1300163" y="1908175"/>
          <p14:tracePt t="23206" x="1285875" y="1893888"/>
          <p14:tracePt t="23225" x="1250950" y="1879600"/>
          <p14:tracePt t="23240" x="1236663" y="1865313"/>
          <p14:tracePt t="23257" x="1214438" y="1822450"/>
          <p14:tracePt t="23274" x="1193800" y="1779588"/>
          <p14:tracePt t="23290" x="1171575" y="1743075"/>
          <p14:tracePt t="23307" x="1165225" y="1722438"/>
          <p14:tracePt t="23323" x="1157288" y="1700213"/>
          <p14:tracePt t="23323" x="1157288" y="1685925"/>
          <p14:tracePt t="23341" x="1157288" y="1665288"/>
          <p14:tracePt t="23357" x="1157288" y="1622425"/>
          <p14:tracePt t="23373" x="1157288" y="1608138"/>
          <p14:tracePt t="23389" x="1157288" y="1579563"/>
          <p14:tracePt t="23407" x="1157288" y="1571625"/>
          <p14:tracePt t="23423" x="1157288" y="1550988"/>
          <p14:tracePt t="23440" x="1193800" y="1522413"/>
          <p14:tracePt t="23456" x="1236663" y="1493838"/>
          <p14:tracePt t="23473" x="1285875" y="1485900"/>
          <p14:tracePt t="23490" x="1328738" y="1479550"/>
          <p14:tracePt t="23507" x="1393825" y="1479550"/>
          <p14:tracePt t="23524" x="1457325" y="1471613"/>
          <p14:tracePt t="23539" x="1543050" y="1450975"/>
          <p14:tracePt t="23557" x="1593850" y="1443038"/>
          <p14:tracePt t="23573" x="1608138" y="1443038"/>
          <p14:tracePt t="23590" x="1628775" y="1443038"/>
          <p14:tracePt t="23606" x="1636713" y="1443038"/>
          <p14:tracePt t="23623" x="1643063" y="1443038"/>
          <p14:tracePt t="23639" x="1665288" y="1443038"/>
          <p14:tracePt t="23701" x="1671638" y="1443038"/>
          <p14:tracePt t="23709" x="1708150" y="1450975"/>
          <p14:tracePt t="23725" x="1722438" y="1457325"/>
          <p14:tracePt t="23733" x="1736725" y="1457325"/>
          <p14:tracePt t="23740" x="1785938" y="1465263"/>
          <p14:tracePt t="23757" x="1800225" y="1471613"/>
          <p14:tracePt t="23774" x="1808163" y="1479550"/>
          <p14:tracePt t="23790" x="1828800" y="1479550"/>
          <p14:tracePt t="23806" x="1843088" y="1493838"/>
          <p14:tracePt t="23823" x="1885950" y="1500188"/>
          <p14:tracePt t="23839" x="1922463" y="1508125"/>
          <p14:tracePt t="23856" x="1936750" y="1522413"/>
          <p14:tracePt t="23873" x="1965325" y="1522413"/>
          <p14:tracePt t="23890" x="1985963" y="1528763"/>
          <p14:tracePt t="23906" x="2000250" y="1543050"/>
          <p14:tracePt t="23923" x="2014538" y="1557338"/>
          <p14:tracePt t="23939" x="2036763" y="1579563"/>
          <p14:tracePt t="23956" x="2051050" y="1600200"/>
          <p14:tracePt t="23974" x="2065338" y="1622425"/>
          <p14:tracePt t="23990" x="2071688" y="1651000"/>
          <p14:tracePt t="24006" x="2079625" y="1679575"/>
          <p14:tracePt t="24023" x="2079625" y="1693863"/>
          <p14:tracePt t="24041" x="2079625" y="1708150"/>
          <p14:tracePt t="24056" x="2079625" y="1722438"/>
          <p14:tracePt t="24074" x="2079625" y="1751013"/>
          <p14:tracePt t="24089" x="2079625" y="1757363"/>
          <p14:tracePt t="24106" x="2079625" y="1785938"/>
          <p14:tracePt t="24122" x="2085975" y="1800225"/>
          <p14:tracePt t="24139" x="2085975" y="1808163"/>
          <p14:tracePt t="24156" x="2085975" y="1843088"/>
          <p14:tracePt t="24172" x="2085975" y="1871663"/>
          <p14:tracePt t="24190" x="2085975" y="1885950"/>
          <p14:tracePt t="24206" x="2085975" y="1900238"/>
          <p14:tracePt t="24223" x="2071688" y="1928813"/>
          <p14:tracePt t="24239" x="2065338" y="1936750"/>
          <p14:tracePt t="24256" x="2065338" y="1943100"/>
          <p14:tracePt t="24273" x="2057400" y="1951038"/>
          <p14:tracePt t="24309" x="2051050" y="1957388"/>
          <p14:tracePt t="24509" x="2057400" y="1957388"/>
          <p14:tracePt t="24525" x="2065338" y="1965325"/>
          <p14:tracePt t="24853" x="2057400" y="1965325"/>
          <p14:tracePt t="24861" x="2036763" y="1965325"/>
          <p14:tracePt t="24869" x="2022475" y="1965325"/>
          <p14:tracePt t="24877" x="2008188" y="1965325"/>
          <p14:tracePt t="24887" x="1993900" y="1965325"/>
          <p14:tracePt t="24904" x="1957388" y="1971675"/>
          <p14:tracePt t="24921" x="1943100" y="1971675"/>
          <p14:tracePt t="24937" x="1908175" y="1993900"/>
          <p14:tracePt t="24954" x="1900238" y="1993900"/>
          <p14:tracePt t="24971" x="1857375" y="2000250"/>
          <p14:tracePt t="24987" x="1836738" y="2000250"/>
          <p14:tracePt t="24987" x="1828800" y="2000250"/>
          <p14:tracePt t="25005" x="1800225" y="2000250"/>
          <p14:tracePt t="25021" x="1779588" y="2000250"/>
          <p14:tracePt t="25037" x="1743075" y="2000250"/>
          <p14:tracePt t="25054" x="1671638" y="2000250"/>
          <p14:tracePt t="25071" x="1622425" y="2000250"/>
          <p14:tracePt t="25087" x="1565275" y="2000250"/>
          <p14:tracePt t="25103" x="1522413" y="2000250"/>
          <p14:tracePt t="25121" x="1479550" y="2008188"/>
          <p14:tracePt t="25138" x="1385888" y="2022475"/>
          <p14:tracePt t="25155" x="1322388" y="2022475"/>
          <p14:tracePt t="25170" x="1243013" y="2043113"/>
          <p14:tracePt t="25187" x="1185863" y="2051050"/>
          <p14:tracePt t="25203" x="1136650" y="2051050"/>
          <p14:tracePt t="25221" x="1100138" y="2057400"/>
          <p14:tracePt t="25236" x="1071563" y="2057400"/>
          <p14:tracePt t="25254" x="1036638" y="2057400"/>
          <p14:tracePt t="25271" x="971550" y="2057400"/>
          <p14:tracePt t="25287" x="914400" y="2057400"/>
          <p14:tracePt t="25304" x="885825" y="2057400"/>
          <p14:tracePt t="25320" x="850900" y="2057400"/>
          <p14:tracePt t="25338" x="836613" y="2057400"/>
          <p14:tracePt t="25353" x="822325" y="2057400"/>
          <p14:tracePt t="25372" x="800100" y="2051050"/>
          <p14:tracePt t="25387" x="757238" y="2051050"/>
          <p14:tracePt t="25387" x="728663" y="2036763"/>
          <p14:tracePt t="25404" x="700088" y="2028825"/>
          <p14:tracePt t="25420" x="665163" y="2022475"/>
          <p14:tracePt t="25436" x="642938" y="2022475"/>
          <p14:tracePt t="25454" x="600075" y="2000250"/>
          <p14:tracePt t="25470" x="579438" y="1985963"/>
          <p14:tracePt t="25488" x="536575" y="1979613"/>
          <p14:tracePt t="25504" x="485775" y="1943100"/>
          <p14:tracePt t="25522" x="442913" y="1908175"/>
          <p14:tracePt t="25538" x="422275" y="1900238"/>
          <p14:tracePt t="25554" x="400050" y="1893888"/>
          <p14:tracePt t="25571" x="365125" y="1885950"/>
          <p14:tracePt t="25587" x="342900" y="1871663"/>
          <p14:tracePt t="25603" x="322263" y="1865313"/>
          <p14:tracePt t="25622" x="293688" y="1857375"/>
          <p14:tracePt t="25638" x="279400" y="1851025"/>
          <p14:tracePt t="25653" x="265113" y="1851025"/>
          <p14:tracePt t="25670" x="257175" y="1843088"/>
          <p14:tracePt t="25687" x="250825" y="1836738"/>
          <p14:tracePt t="25741" x="250825" y="1822450"/>
          <p14:tracePt t="25773" x="250825" y="1814513"/>
          <p14:tracePt t="25783" x="250825" y="1800225"/>
          <p14:tracePt t="25789" x="250825" y="1793875"/>
          <p14:tracePt t="25797" x="250825" y="1779588"/>
          <p14:tracePt t="25805" x="265113" y="1765300"/>
          <p14:tracePt t="25821" x="293688" y="1743075"/>
          <p14:tracePt t="25838" x="322263" y="1722438"/>
          <p14:tracePt t="25853" x="342900" y="1700213"/>
          <p14:tracePt t="25870" x="400050" y="1671638"/>
          <p14:tracePt t="25887" x="414338" y="1657350"/>
          <p14:tracePt t="25903" x="428625" y="1651000"/>
          <p14:tracePt t="25920" x="450850" y="1643063"/>
          <p14:tracePt t="25936" x="465138" y="1643063"/>
          <p14:tracePt t="25953" x="479425" y="1628775"/>
          <p14:tracePt t="25969" x="493713" y="1628775"/>
          <p14:tracePt t="25986" x="500063" y="1622425"/>
          <p14:tracePt t="26003" x="528638" y="1614488"/>
          <p14:tracePt t="26019" x="557213" y="1614488"/>
          <p14:tracePt t="26037" x="585788" y="1608138"/>
          <p14:tracePt t="26053" x="593725" y="1608138"/>
          <p14:tracePt t="26070" x="608013" y="1585913"/>
          <p14:tracePt t="26086" x="614363" y="1585913"/>
          <p14:tracePt t="26102" x="628650" y="1585913"/>
          <p14:tracePt t="26120" x="665163" y="1585913"/>
          <p14:tracePt t="26136" x="671513" y="1585913"/>
          <p14:tracePt t="26153" x="693738" y="1585913"/>
          <p14:tracePt t="26169" x="708025" y="1585913"/>
          <p14:tracePt t="26186" x="736600" y="1585913"/>
          <p14:tracePt t="26202" x="765175" y="1585913"/>
          <p14:tracePt t="26219" x="779463" y="1585913"/>
          <p14:tracePt t="26235" x="800100" y="1585913"/>
          <p14:tracePt t="26253" x="828675" y="1585913"/>
          <p14:tracePt t="26269" x="836613" y="1585913"/>
          <p14:tracePt t="26285" x="865188" y="1585913"/>
          <p14:tracePt t="26303" x="908050" y="1585913"/>
          <p14:tracePt t="26319" x="928688" y="1585913"/>
          <p14:tracePt t="26337" x="965200" y="1585913"/>
          <p14:tracePt t="26352" x="1000125" y="1585913"/>
          <p14:tracePt t="26369" x="1022350" y="1585913"/>
          <p14:tracePt t="26385" x="1028700" y="1585913"/>
          <p14:tracePt t="26428" x="1036638" y="1585913"/>
          <p14:tracePt t="26436" x="1042988" y="1585913"/>
          <p14:tracePt t="26468" x="1057275" y="1585913"/>
          <p14:tracePt t="26478" x="1065213" y="1593850"/>
          <p14:tracePt t="26492" x="1071563" y="1593850"/>
          <p14:tracePt t="26500" x="1079500" y="1600200"/>
          <p14:tracePt t="26509" x="1108075" y="1608138"/>
          <p14:tracePt t="26519" x="1114425" y="1614488"/>
          <p14:tracePt t="26535" x="1122363" y="1622425"/>
          <p14:tracePt t="26573" x="1128713" y="1628775"/>
          <p14:tracePt t="26596" x="1136650" y="1657350"/>
          <p14:tracePt t="26613" x="1143000" y="1665288"/>
          <p14:tracePt t="26629" x="1150938" y="1671638"/>
          <p14:tracePt t="26645" x="1157288" y="1679575"/>
          <p14:tracePt t="26653" x="1157288" y="1693863"/>
          <p14:tracePt t="26661" x="1157288" y="1700213"/>
          <p14:tracePt t="26661" x="1165225" y="1708150"/>
          <p14:tracePt t="26669" x="1171575" y="1743075"/>
          <p14:tracePt t="26686" x="1179513" y="1751013"/>
          <p14:tracePt t="26725" x="1185863" y="1765300"/>
          <p14:tracePt t="26738" x="1185863" y="1771650"/>
          <p14:tracePt t="26752" x="1185863" y="1779588"/>
          <p14:tracePt t="26753" x="1185863" y="1785938"/>
          <p14:tracePt t="26769" x="1185863" y="1800225"/>
          <p14:tracePt t="26787" x="1185863" y="1808163"/>
          <p14:tracePt t="26821" x="1185863" y="1814513"/>
          <p14:tracePt t="26837" x="1185863" y="1822450"/>
          <p14:tracePt t="26869" x="1185863" y="1836738"/>
          <p14:tracePt t="26885" x="1179513" y="1857375"/>
          <p14:tracePt t="26901" x="1150938" y="1857375"/>
          <p14:tracePt t="26909" x="1128713" y="1857375"/>
          <p14:tracePt t="26918" x="1093788" y="1857375"/>
          <p14:tracePt t="26924" x="1028700" y="1857375"/>
          <p14:tracePt t="26935" x="936625" y="1857375"/>
          <p14:tracePt t="26952" x="857250" y="1865313"/>
          <p14:tracePt t="26969" x="800100" y="1865313"/>
          <p14:tracePt t="26985" x="785813" y="1871663"/>
          <p14:tracePt t="27002" x="765175" y="1871663"/>
          <p14:tracePt t="27018" x="750888" y="1871663"/>
          <p14:tracePt t="27035" x="714375" y="1871663"/>
          <p14:tracePt t="27051" x="693738" y="1871663"/>
          <p14:tracePt t="27068" x="628650" y="1871663"/>
          <p14:tracePt t="27086" x="600075" y="1871663"/>
          <p14:tracePt t="27102" x="565150" y="1871663"/>
          <p14:tracePt t="27119" x="550863" y="1871663"/>
          <p14:tracePt t="27135" x="542925" y="1871663"/>
          <p14:tracePt t="27152" x="528638" y="1871663"/>
          <p14:tracePt t="27168" x="514350" y="1871663"/>
          <p14:tracePt t="27185" x="479425" y="1871663"/>
          <p14:tracePt t="27201" x="442913" y="1871663"/>
          <p14:tracePt t="27218" x="407988" y="1871663"/>
          <p14:tracePt t="27234" x="385763" y="1871663"/>
          <p14:tracePt t="27251" x="350838" y="1857375"/>
          <p14:tracePt t="27268" x="336550" y="1843088"/>
          <p14:tracePt t="27268" x="322263" y="1836738"/>
          <p14:tracePt t="27317" x="314325" y="1828800"/>
          <p14:tracePt t="27325" x="293688" y="1808163"/>
          <p14:tracePt t="27357" x="279400" y="1793875"/>
          <p14:tracePt t="27365" x="279400" y="1785938"/>
          <p14:tracePt t="27370" x="279400" y="1779588"/>
          <p14:tracePt t="27385" x="279400" y="1771650"/>
          <p14:tracePt t="27401" x="279400" y="1743075"/>
          <p14:tracePt t="27418" x="279400" y="1736725"/>
          <p14:tracePt t="27435" x="293688" y="1714500"/>
          <p14:tracePt t="27450" x="328613" y="1700213"/>
          <p14:tracePt t="27466" x="350838" y="1700213"/>
          <p14:tracePt t="27484" x="393700" y="1693863"/>
          <p14:tracePt t="27500" x="450850" y="1671638"/>
          <p14:tracePt t="27517" x="514350" y="1665288"/>
          <p14:tracePt t="27533" x="585788" y="1651000"/>
          <p14:tracePt t="27550" x="614363" y="1651000"/>
          <p14:tracePt t="27567" x="636588" y="1643063"/>
          <p14:tracePt t="27583" x="671513" y="1643063"/>
          <p14:tracePt t="27601" x="693738" y="1643063"/>
          <p14:tracePt t="27617" x="714375" y="1643063"/>
          <p14:tracePt t="27634" x="736600" y="1643063"/>
          <p14:tracePt t="27650" x="765175" y="1643063"/>
          <p14:tracePt t="27667" x="808038" y="1643063"/>
          <p14:tracePt t="27683" x="836613" y="1643063"/>
          <p14:tracePt t="27700" x="842963" y="1643063"/>
          <p14:tracePt t="27740" x="850900" y="1643063"/>
          <p14:tracePt t="27750" x="865188" y="1643063"/>
          <p14:tracePt t="27750" x="879475" y="1643063"/>
          <p14:tracePt t="27766" x="885825" y="1643063"/>
          <p14:tracePt t="27784" x="900113" y="1643063"/>
          <p14:tracePt t="27800" x="908050" y="1643063"/>
          <p14:tracePt t="27815" x="922338" y="1643063"/>
          <p14:tracePt t="27833" x="957263" y="1643063"/>
          <p14:tracePt t="27850" x="979488" y="1643063"/>
          <p14:tracePt t="27866" x="985838" y="1643063"/>
          <p14:tracePt t="27882" x="993775" y="1643063"/>
          <p14:tracePt t="27917" x="1008063" y="1651000"/>
          <p14:tracePt t="27925" x="1008063" y="1671638"/>
          <p14:tracePt t="27933" x="1028700" y="1708150"/>
          <p14:tracePt t="27949" x="1036638" y="1722438"/>
          <p14:tracePt t="27967" x="1036638" y="1728788"/>
          <p14:tracePt t="27983" x="1042988" y="1743075"/>
          <p14:tracePt t="27999" x="1042988" y="1765300"/>
          <p14:tracePt t="28015" x="1050925" y="1785938"/>
          <p14:tracePt t="28032" x="1050925" y="1793875"/>
          <p14:tracePt t="28048" x="1065213" y="1822450"/>
          <p14:tracePt t="28066" x="1079500" y="1843088"/>
          <p14:tracePt t="28066" x="1085850" y="1851025"/>
          <p14:tracePt t="28085" x="1108075" y="1865313"/>
          <p14:tracePt t="28100" x="1165225" y="1900238"/>
          <p14:tracePt t="28117" x="1265238" y="1951038"/>
          <p14:tracePt t="28133" x="1379538" y="1971675"/>
          <p14:tracePt t="28150" x="1508125" y="2014538"/>
          <p14:tracePt t="28164" x="1622425" y="2028825"/>
          <p14:tracePt t="28182" x="1722438" y="2051050"/>
          <p14:tracePt t="28198" x="1808163" y="2057400"/>
          <p14:tracePt t="28215" x="1922463" y="2079625"/>
          <p14:tracePt t="28232" x="2065338" y="2108200"/>
          <p14:tracePt t="28248" x="2243138" y="2128838"/>
          <p14:tracePt t="28266" x="2428875" y="2143125"/>
          <p14:tracePt t="28281" x="2608263" y="2171700"/>
          <p14:tracePt t="28298" x="2700338" y="2179638"/>
          <p14:tracePt t="28314" x="2751138" y="2179638"/>
          <p14:tracePt t="28333" x="2765425" y="2179638"/>
          <p14:tracePt t="28349" x="2779713" y="2179638"/>
          <p14:tracePt t="28366" x="2794000" y="2179638"/>
          <p14:tracePt t="28382" x="2871788" y="2179638"/>
          <p14:tracePt t="28399" x="2936875" y="2179638"/>
          <p14:tracePt t="28415" x="3000375" y="2179638"/>
          <p14:tracePt t="28431" x="3036888" y="2179638"/>
          <p14:tracePt t="28449" x="3051175" y="2179638"/>
          <p14:tracePt t="28465" x="3065463" y="2179638"/>
          <p14:tracePt t="28482" x="3086100" y="2179638"/>
          <p14:tracePt t="28499" x="3100388" y="2179638"/>
          <p14:tracePt t="28515" x="3143250" y="2157413"/>
          <p14:tracePt t="28532" x="3165475" y="2079625"/>
          <p14:tracePt t="28548" x="3194050" y="2008188"/>
          <p14:tracePt t="28565" x="3200400" y="1971675"/>
          <p14:tracePt t="28582" x="3200400" y="1936750"/>
          <p14:tracePt t="28600" x="3200400" y="1857375"/>
          <p14:tracePt t="28616" x="3200400" y="1814513"/>
          <p14:tracePt t="28633" x="3200400" y="1771650"/>
          <p14:tracePt t="28648" x="3200400" y="1743075"/>
          <p14:tracePt t="28666" x="3200400" y="1700213"/>
          <p14:tracePt t="28682" x="3179763" y="1636713"/>
          <p14:tracePt t="28698" x="3143250" y="1585913"/>
          <p14:tracePt t="28715" x="3122613" y="1528763"/>
          <p14:tracePt t="28731" x="3086100" y="1485900"/>
          <p14:tracePt t="28749" x="3079750" y="1479550"/>
          <p14:tracePt t="28765" x="3065463" y="1471613"/>
          <p14:tracePt t="28783" x="3057525" y="1471613"/>
          <p14:tracePt t="28798" x="3051175" y="1465263"/>
          <p14:tracePt t="28815" x="3022600" y="1465263"/>
          <p14:tracePt t="28832" x="2979738" y="1450975"/>
          <p14:tracePt t="28849" x="2928938" y="1443038"/>
          <p14:tracePt t="28866" x="2900363" y="1443038"/>
          <p14:tracePt t="28881" x="2879725" y="1443038"/>
          <p14:tracePt t="28899" x="2857500" y="1443038"/>
          <p14:tracePt t="28915" x="2843213" y="1443038"/>
          <p14:tracePt t="28915" x="2836863" y="1443038"/>
          <p14:tracePt t="28933" x="2814638" y="1443038"/>
          <p14:tracePt t="28948" x="2800350" y="1443038"/>
          <p14:tracePt t="28966" x="2771775" y="1443038"/>
          <p14:tracePt t="28981" x="2736850" y="1443038"/>
          <p14:tracePt t="28997" x="2693988" y="1443038"/>
          <p14:tracePt t="29013" x="2651125" y="1443038"/>
          <p14:tracePt t="29030" x="2608263" y="1443038"/>
          <p14:tracePt t="29047" x="2551113" y="1443038"/>
          <p14:tracePt t="29064" x="2493963" y="1465263"/>
          <p14:tracePt t="29082" x="2414588" y="1471613"/>
          <p14:tracePt t="29097" x="2357438" y="1500188"/>
          <p14:tracePt t="29115" x="2300288" y="1522413"/>
          <p14:tracePt t="29131" x="2257425" y="1543050"/>
          <p14:tracePt t="29148" x="2228850" y="1557338"/>
          <p14:tracePt t="29164" x="2200275" y="1557338"/>
          <p14:tracePt t="29181" x="2179638" y="1579563"/>
          <p14:tracePt t="29198" x="2165350" y="1600200"/>
          <p14:tracePt t="29214" x="2136775" y="1636713"/>
          <p14:tracePt t="29231" x="2128838" y="1665288"/>
          <p14:tracePt t="29247" x="2128838" y="1679575"/>
          <p14:tracePt t="29265" x="2128838" y="1714500"/>
          <p14:tracePt t="29281" x="2128838" y="1751013"/>
          <p14:tracePt t="29297" x="2128838" y="1793875"/>
          <p14:tracePt t="29314" x="2128838" y="1828800"/>
          <p14:tracePt t="29330" x="2157413" y="1865313"/>
          <p14:tracePt t="29330" x="2157413" y="1871663"/>
          <p14:tracePt t="29349" x="2179638" y="1914525"/>
          <p14:tracePt t="29364" x="2193925" y="1928813"/>
          <p14:tracePt t="29381" x="2200275" y="1936750"/>
          <p14:tracePt t="29398" x="2214563" y="1951038"/>
          <p14:tracePt t="29414" x="2243138" y="1957388"/>
          <p14:tracePt t="29431" x="2265363" y="1971675"/>
          <p14:tracePt t="29448" x="2279650" y="1985963"/>
          <p14:tracePt t="29463" x="2293938" y="2000250"/>
          <p14:tracePt t="29481" x="2314575" y="2014538"/>
          <p14:tracePt t="29497" x="2343150" y="2036763"/>
          <p14:tracePt t="29513" x="2400300" y="2051050"/>
          <p14:tracePt t="29531" x="2414588" y="2051050"/>
          <p14:tracePt t="29546" x="2493963" y="2057400"/>
          <p14:tracePt t="29564" x="2557463" y="2079625"/>
          <p14:tracePt t="29580" x="2614613" y="2093913"/>
          <p14:tracePt t="29598" x="2643188" y="2100263"/>
          <p14:tracePt t="29614" x="2671763" y="2100263"/>
          <p14:tracePt t="29630" x="2686050" y="2114550"/>
          <p14:tracePt t="29647" x="2693988" y="2122488"/>
          <p14:tracePt t="29664" x="2700338" y="2122488"/>
          <p14:tracePt t="29700" x="2708275" y="2122488"/>
          <p14:tracePt t="29703" x="2722563" y="2122488"/>
          <p14:tracePt t="29713" x="2751138" y="2122488"/>
          <p14:tracePt t="29730" x="2757488" y="2122488"/>
          <p14:tracePt t="29780" x="2765425" y="2122488"/>
          <p14:tracePt t="29788" x="2779713" y="2122488"/>
          <p14:tracePt t="29795" x="2786063" y="2122488"/>
          <p14:tracePt t="29804" x="2800350" y="2122488"/>
          <p14:tracePt t="29813" x="2822575" y="2122488"/>
          <p14:tracePt t="29829" x="2857500" y="2114550"/>
          <p14:tracePt t="29846" x="2871788" y="2114550"/>
          <p14:tracePt t="29863" x="2894013" y="2100263"/>
          <p14:tracePt t="29879" x="2914650" y="2085975"/>
          <p14:tracePt t="29897" x="2943225" y="2079625"/>
          <p14:tracePt t="29913" x="2957513" y="2065338"/>
          <p14:tracePt t="29930" x="2957513" y="2051050"/>
          <p14:tracePt t="29946" x="2965450" y="2028825"/>
          <p14:tracePt t="29946" x="2965450" y="2014538"/>
          <p14:tracePt t="29964" x="2965450" y="2000250"/>
          <p14:tracePt t="29979" x="2979738" y="1914525"/>
          <p14:tracePt t="29996" x="2979738" y="1885950"/>
          <p14:tracePt t="30012" x="2979738" y="1857375"/>
          <p14:tracePt t="30029" x="2979738" y="1843088"/>
          <p14:tracePt t="30067" x="2979738" y="1836738"/>
          <p14:tracePt t="30074" x="2979738" y="1822450"/>
          <p14:tracePt t="30079" x="2979738" y="1814513"/>
          <p14:tracePt t="30095" x="2971800" y="1800225"/>
          <p14:tracePt t="30113" x="2908300" y="1785938"/>
          <p14:tracePt t="30129" x="2857500" y="1771650"/>
          <p14:tracePt t="30146" x="2794000" y="1728788"/>
          <p14:tracePt t="30163" x="2743200" y="1693863"/>
          <p14:tracePt t="30179" x="2722563" y="1679575"/>
          <p14:tracePt t="30196" x="2708275" y="1665288"/>
          <p14:tracePt t="30212" x="2700338" y="1657350"/>
          <p14:tracePt t="30228" x="2693988" y="1657350"/>
          <p14:tracePt t="30245" x="2671763" y="1657350"/>
          <p14:tracePt t="30262" x="2665413" y="1651000"/>
          <p14:tracePt t="30279" x="2651125" y="1651000"/>
          <p14:tracePt t="30295" x="2636838" y="1651000"/>
          <p14:tracePt t="30312" x="2628900" y="1651000"/>
          <p14:tracePt t="30328" x="2608263" y="1651000"/>
          <p14:tracePt t="30345" x="2586038" y="1651000"/>
          <p14:tracePt t="30362" x="2571750" y="1651000"/>
          <p14:tracePt t="30403" x="2557463" y="1651000"/>
          <p14:tracePt t="30408" x="2528888" y="1651000"/>
          <p14:tracePt t="30412" x="2508250" y="1651000"/>
          <p14:tracePt t="30428" x="2451100" y="1665288"/>
          <p14:tracePt t="30445" x="2436813" y="1665288"/>
          <p14:tracePt t="30462" x="2422525" y="1671638"/>
          <p14:tracePt t="30595" x="2414588" y="1679575"/>
          <p14:tracePt t="30603" x="2400300" y="1693863"/>
          <p14:tracePt t="30611" x="2400300" y="1708150"/>
          <p14:tracePt t="30635" x="2400300" y="1714500"/>
          <p14:tracePt t="30636" x="2400300" y="1728788"/>
          <p14:tracePt t="30645" x="2400300" y="1736725"/>
          <p14:tracePt t="30662" x="2400300" y="1757363"/>
          <p14:tracePt t="30679" x="2400300" y="1771650"/>
          <p14:tracePt t="30695" x="2400300" y="1785938"/>
          <p14:tracePt t="30739" x="2400300" y="1793875"/>
          <p14:tracePt t="30747" x="2408238" y="1808163"/>
          <p14:tracePt t="30766" x="2414588" y="1814513"/>
          <p14:tracePt t="30803" x="2422525" y="1822450"/>
          <p14:tracePt t="30811" x="2428875" y="1822450"/>
          <p14:tracePt t="30821" x="2436813" y="1828800"/>
          <p14:tracePt t="30827" x="2443163" y="1828800"/>
          <p14:tracePt t="30875" x="2457450" y="1828800"/>
          <p14:tracePt t="30892" x="2465388" y="1828800"/>
          <p14:tracePt t="30932" x="2471738" y="1828800"/>
          <p14:tracePt t="30948" x="2479675" y="1828800"/>
          <p14:tracePt t="30980" x="2493963" y="1828800"/>
          <p14:tracePt t="30988" x="2500313" y="1828800"/>
          <p14:tracePt t="30996" x="2508250" y="1822450"/>
          <p14:tracePt t="31011" x="2522538" y="1814513"/>
          <p14:tracePt t="31572" x="2536825" y="1814513"/>
          <p14:tracePt t="31580" x="2543175" y="1808163"/>
          <p14:tracePt t="31588" x="2551113" y="1808163"/>
          <p14:tracePt t="31595" x="2579688" y="1800225"/>
          <p14:tracePt t="31610" x="2593975" y="1800225"/>
          <p14:tracePt t="31627" x="2622550" y="1785938"/>
          <p14:tracePt t="31732" x="2636838" y="1771650"/>
          <p14:tracePt t="31772" x="2657475" y="1771650"/>
          <p14:tracePt t="31788" x="2665413" y="1771650"/>
          <p14:tracePt t="31796" x="2671763" y="1765300"/>
          <p14:tracePt t="31883" x="2679700" y="1765300"/>
          <p14:tracePt t="31901" x="2693988" y="1757363"/>
          <p14:tracePt t="31949" x="2700338" y="1757363"/>
          <p14:tracePt t="31957" x="2714625" y="1751013"/>
          <p14:tracePt t="31989" x="2722563" y="1743075"/>
          <p14:tracePt t="31997" x="2736850" y="1736725"/>
          <p14:tracePt t="32012" x="2743200" y="1728788"/>
          <p14:tracePt t="32028" x="2757488" y="1728788"/>
          <p14:tracePt t="32036" x="2771775" y="1722438"/>
          <p14:tracePt t="32083" x="2786063" y="1714500"/>
          <p14:tracePt t="32092" x="2794000" y="1708150"/>
          <p14:tracePt t="32100" x="2808288" y="1700213"/>
          <p14:tracePt t="32140" x="2814638" y="1700213"/>
          <p14:tracePt t="32148" x="2822575" y="1685925"/>
          <p14:tracePt t="32188" x="2828925" y="1685925"/>
          <p14:tracePt t="32195" x="2857500" y="1679575"/>
          <p14:tracePt t="32228" x="2886075" y="1665288"/>
          <p14:tracePt t="32236" x="2900363" y="1665288"/>
          <p14:tracePt t="32244" x="2908300" y="1665288"/>
          <p14:tracePt t="32252" x="2936875" y="1651000"/>
          <p14:tracePt t="32262" x="2951163" y="1651000"/>
          <p14:tracePt t="32277" x="2971800" y="1651000"/>
          <p14:tracePt t="32292" x="2979738" y="1651000"/>
          <p14:tracePt t="32372" x="2986088" y="1651000"/>
          <p14:tracePt t="32420" x="2994025" y="1651000"/>
          <p14:tracePt t="32428" x="3008313" y="1651000"/>
          <p14:tracePt t="32446" x="3028950" y="1657350"/>
          <p14:tracePt t="32448" x="3043238" y="1671638"/>
          <p14:tracePt t="32460" x="3057525" y="1679575"/>
          <p14:tracePt t="32476" x="3065463" y="1693863"/>
          <p14:tracePt t="32494" x="3071813" y="1700213"/>
          <p14:tracePt t="32509" x="3079750" y="1708150"/>
          <p14:tracePt t="32526" x="3100388" y="1743075"/>
          <p14:tracePt t="32542" x="3122613" y="1779588"/>
          <p14:tracePt t="32560" x="3128963" y="1785938"/>
          <p14:tracePt t="32575" x="3136900" y="1793875"/>
          <p14:tracePt t="32592" x="3143250" y="1808163"/>
          <p14:tracePt t="32609" x="3151188" y="1822450"/>
          <p14:tracePt t="32625" x="3157538" y="1843088"/>
          <p14:tracePt t="32642" x="3165475" y="1879600"/>
          <p14:tracePt t="32658" x="3171825" y="1908175"/>
          <p14:tracePt t="32676" x="3171825" y="1928813"/>
          <p14:tracePt t="32692" x="3171825" y="1936750"/>
          <p14:tracePt t="32709" x="3171825" y="1957388"/>
          <p14:tracePt t="32725" x="3171825" y="1971675"/>
          <p14:tracePt t="32742" x="3165475" y="1985963"/>
          <p14:tracePt t="32759" x="3143250" y="2000250"/>
          <p14:tracePt t="32776" x="3128963" y="2014538"/>
          <p14:tracePt t="32792" x="3108325" y="2028825"/>
          <p14:tracePt t="32809" x="3057525" y="2057400"/>
          <p14:tracePt t="32825" x="3000375" y="2071688"/>
          <p14:tracePt t="32842" x="2943225" y="2100263"/>
          <p14:tracePt t="32858" x="2871788" y="2122488"/>
          <p14:tracePt t="32875" x="2814638" y="2151063"/>
          <p14:tracePt t="32892" x="2779713" y="2157413"/>
          <p14:tracePt t="32908" x="2722563" y="2165350"/>
          <p14:tracePt t="32925" x="2679700" y="2165350"/>
          <p14:tracePt t="32942" x="2636838" y="2165350"/>
          <p14:tracePt t="32958" x="2579688" y="2185988"/>
          <p14:tracePt t="32975" x="2508250" y="2193925"/>
          <p14:tracePt t="32993" x="2465388" y="2193925"/>
          <p14:tracePt t="33010" x="2443163" y="2208213"/>
          <p14:tracePt t="33026" x="2408238" y="2208213"/>
          <p14:tracePt t="33042" x="2365375" y="2208213"/>
          <p14:tracePt t="33058" x="2336800" y="2208213"/>
          <p14:tracePt t="33075" x="2328863" y="2208213"/>
          <p14:tracePt t="33204" x="2379663" y="2193925"/>
          <p14:tracePt t="33212" x="2414588" y="2185988"/>
          <p14:tracePt t="33220" x="2428875" y="2185988"/>
          <p14:tracePt t="33226" x="2508250" y="2171700"/>
          <p14:tracePt t="33242" x="2593975" y="2151063"/>
          <p14:tracePt t="33258" x="2657475" y="2143125"/>
          <p14:tracePt t="33258" x="2686050" y="2136775"/>
          <p14:tracePt t="33276" x="2722563" y="2136775"/>
          <p14:tracePt t="33291" x="2828925" y="2122488"/>
          <p14:tracePt t="33309" x="2900363" y="2114550"/>
          <p14:tracePt t="33324" x="2965450" y="2093913"/>
          <p14:tracePt t="33342" x="3057525" y="2085975"/>
          <p14:tracePt t="33358" x="3151188" y="2071688"/>
          <p14:tracePt t="33375" x="3208338" y="2065338"/>
          <p14:tracePt t="33391" x="3222625" y="2065338"/>
          <p14:tracePt t="33408" x="3243263" y="2065338"/>
          <p14:tracePt t="33424" x="3294063" y="2043113"/>
          <p14:tracePt t="33442" x="3336925" y="2028825"/>
          <p14:tracePt t="33459" x="3394075" y="2014538"/>
          <p14:tracePt t="33474" x="3486150" y="1985963"/>
          <p14:tracePt t="33493" x="3500438" y="1979613"/>
          <p14:tracePt t="33508" x="3508375" y="1979613"/>
          <p14:tracePt t="33556" x="3514725" y="1979613"/>
          <p14:tracePt t="33560" x="3522663" y="1971675"/>
          <p14:tracePt t="33574" x="3529013" y="1971675"/>
          <p14:tracePt t="33575" x="3557588" y="1971675"/>
          <p14:tracePt t="33590" x="3586163" y="1971675"/>
          <p14:tracePt t="33608" x="3608388" y="1957388"/>
          <p14:tracePt t="33624" x="3614738" y="1957388"/>
          <p14:tracePt t="33641" x="3629025" y="1957388"/>
          <p14:tracePt t="33675" x="3636963" y="1957388"/>
          <p14:tracePt t="34092" x="3629025" y="1957388"/>
          <p14:tracePt t="34108" x="3614738" y="1957388"/>
          <p14:tracePt t="34124" x="3608388" y="1957388"/>
          <p14:tracePt t="34140" x="3600450" y="1957388"/>
          <p14:tracePt t="34148" x="3594100" y="1957388"/>
          <p14:tracePt t="34157" x="3571875" y="1957388"/>
          <p14:tracePt t="34173" x="3557588" y="1957388"/>
          <p14:tracePt t="34192" x="3551238" y="1957388"/>
          <p14:tracePt t="34207" x="3529013" y="1957388"/>
          <p14:tracePt t="34224" x="3514725" y="1957388"/>
          <p14:tracePt t="34241" x="3494088" y="1957388"/>
          <p14:tracePt t="34257" x="3486150" y="1957388"/>
          <p14:tracePt t="34275" x="3479800" y="1957388"/>
          <p14:tracePt t="34324" x="3457575" y="1957388"/>
          <p14:tracePt t="34332" x="3451225" y="1957388"/>
          <p14:tracePt t="34339" x="3436938" y="1957388"/>
          <p14:tracePt t="34356" x="3414713" y="1957388"/>
          <p14:tracePt t="34373" x="3408363" y="1957388"/>
          <p14:tracePt t="34390" x="3400425" y="1957388"/>
          <p14:tracePt t="34406" x="3386138" y="1951038"/>
          <p14:tracePt t="34424" x="3379788" y="1936750"/>
          <p14:tracePt t="34440" x="3365500" y="1928813"/>
          <p14:tracePt t="34458" x="3328988" y="1908175"/>
          <p14:tracePt t="34473" x="3300413" y="1893888"/>
          <p14:tracePt t="34491" x="3286125" y="1871663"/>
          <p14:tracePt t="34507" x="3279775" y="1865313"/>
          <p14:tracePt t="34523" x="3265488" y="1836738"/>
          <p14:tracePt t="34540" x="3243263" y="1814513"/>
          <p14:tracePt t="34556" x="3236913" y="1808163"/>
          <p14:tracePt t="34573" x="3222625" y="1779588"/>
          <p14:tracePt t="34590" x="3214688" y="1765300"/>
          <p14:tracePt t="34607" x="3214688" y="1757363"/>
          <p14:tracePt t="34623" x="3214688" y="1743075"/>
          <p14:tracePt t="34640" x="3208338" y="1722438"/>
          <p14:tracePt t="34656" x="3208338" y="1714500"/>
          <p14:tracePt t="34692" x="3208338" y="1708150"/>
          <p14:tracePt t="34700" x="3208338" y="1693863"/>
          <p14:tracePt t="34708" x="3208338" y="1665288"/>
          <p14:tracePt t="34723" x="3236913" y="1636713"/>
          <p14:tracePt t="34740" x="3257550" y="1628775"/>
          <p14:tracePt t="34757" x="3286125" y="1593850"/>
          <p14:tracePt t="34773" x="3300413" y="1585913"/>
          <p14:tracePt t="34790" x="3314700" y="1585913"/>
          <p14:tracePt t="34806" x="3336925" y="1571625"/>
          <p14:tracePt t="34823" x="3343275" y="1571625"/>
          <p14:tracePt t="34839" x="3365500" y="1571625"/>
          <p14:tracePt t="34855" x="3394075" y="1557338"/>
          <p14:tracePt t="34900" x="3408363" y="1550988"/>
          <p14:tracePt t="34908" x="3414713" y="1550988"/>
          <p14:tracePt t="34916" x="3422650" y="1550988"/>
          <p14:tracePt t="34924" x="3443288" y="1550988"/>
          <p14:tracePt t="34939" x="3465513" y="1550988"/>
          <p14:tracePt t="34955" x="3471863" y="1550988"/>
          <p14:tracePt t="34973" x="3494088" y="1543050"/>
          <p14:tracePt t="34989" x="3500438" y="1543050"/>
          <p14:tracePt t="35007" x="3543300" y="1536700"/>
          <p14:tracePt t="35022" x="3571875" y="1536700"/>
          <p14:tracePt t="35039" x="3594100" y="1536700"/>
          <p14:tracePt t="35056" x="3622675" y="1536700"/>
          <p14:tracePt t="35072" x="3651250" y="1536700"/>
          <p14:tracePt t="35090" x="3671888" y="1536700"/>
          <p14:tracePt t="35105" x="3700463" y="1536700"/>
          <p14:tracePt t="35122" x="3714750" y="1536700"/>
          <p14:tracePt t="35138" x="3751263" y="1536700"/>
          <p14:tracePt t="35156" x="3786188" y="1536700"/>
          <p14:tracePt t="35172" x="3822700" y="1536700"/>
          <p14:tracePt t="35188" x="3836988" y="1536700"/>
          <p14:tracePt t="35205" x="3851275" y="1536700"/>
          <p14:tracePt t="35283" x="3865563" y="1536700"/>
          <p14:tracePt t="35291" x="3871913" y="1536700"/>
          <p14:tracePt t="35299" x="3879850" y="1536700"/>
          <p14:tracePt t="35307" x="3886200" y="1536700"/>
          <p14:tracePt t="35315" x="3908425" y="1550988"/>
          <p14:tracePt t="35338" x="3914775" y="1557338"/>
          <p14:tracePt t="35339" x="3922713" y="1565275"/>
          <p14:tracePt t="35354" x="3937000" y="1571625"/>
          <p14:tracePt t="35371" x="3943350" y="1585913"/>
          <p14:tracePt t="35388" x="3943350" y="1600200"/>
          <p14:tracePt t="35404" x="3943350" y="1614488"/>
          <p14:tracePt t="35421" x="3943350" y="1622425"/>
          <p14:tracePt t="35438" x="3951288" y="1628775"/>
          <p14:tracePt t="35455" x="3951288" y="1657350"/>
          <p14:tracePt t="35471" x="3951288" y="1665288"/>
          <p14:tracePt t="35489" x="3951288" y="1679575"/>
          <p14:tracePt t="35505" x="3951288" y="1700213"/>
          <p14:tracePt t="35521" x="3951288" y="1714500"/>
          <p14:tracePt t="35538" x="3951288" y="1728788"/>
          <p14:tracePt t="35555" x="3951288" y="1736725"/>
          <p14:tracePt t="35572" x="3951288" y="1751013"/>
          <p14:tracePt t="35587" x="3951288" y="1779588"/>
          <p14:tracePt t="35605" x="3951288" y="1793875"/>
          <p14:tracePt t="35621" x="3951288" y="1814513"/>
          <p14:tracePt t="35638" x="3929063" y="1836738"/>
          <p14:tracePt t="35654" x="3908425" y="1865313"/>
          <p14:tracePt t="35671" x="3886200" y="1879600"/>
          <p14:tracePt t="35687" x="3857625" y="1885950"/>
          <p14:tracePt t="35704" x="3851275" y="1893888"/>
          <p14:tracePt t="35721" x="3843338" y="1900238"/>
          <p14:tracePt t="35737" x="3822700" y="1900238"/>
          <p14:tracePt t="35737" x="3800475" y="1908175"/>
          <p14:tracePt t="35755" x="3757613" y="1928813"/>
          <p14:tracePt t="35772" x="3686175" y="1957388"/>
          <p14:tracePt t="35789" x="3629025" y="1985963"/>
          <p14:tracePt t="35805" x="3586163" y="1993900"/>
          <p14:tracePt t="35822" x="3565525" y="1993900"/>
          <p14:tracePt t="35838" x="3543300" y="2000250"/>
          <p14:tracePt t="35855" x="3529013" y="2000250"/>
          <p14:tracePt t="35872" x="3514725" y="2000250"/>
          <p14:tracePt t="35888" x="3500438" y="2000250"/>
          <p14:tracePt t="35906" x="3494088" y="2000250"/>
          <p14:tracePt t="35921" x="3471863" y="2000250"/>
          <p14:tracePt t="35938" x="3436938" y="2000250"/>
          <p14:tracePt t="35954" x="3429000" y="2000250"/>
          <p14:tracePt t="35954" x="3422650" y="2000250"/>
          <p14:tracePt t="35988" x="3400425" y="2000250"/>
          <p14:tracePt t="35989" x="3386138" y="2000250"/>
          <p14:tracePt t="36005" x="3351213" y="1985963"/>
          <p14:tracePt t="36022" x="3328988" y="1957388"/>
          <p14:tracePt t="36038" x="3308350" y="1928813"/>
          <p14:tracePt t="36055" x="3300413" y="1908175"/>
          <p14:tracePt t="36071" x="3286125" y="1865313"/>
          <p14:tracePt t="36089" x="3265488" y="1836738"/>
          <p14:tracePt t="36104" x="3265488" y="1822450"/>
          <p14:tracePt t="36121" x="3265488" y="1793875"/>
          <p14:tracePt t="36137" x="3265488" y="1765300"/>
          <p14:tracePt t="36154" x="3265488" y="1743075"/>
          <p14:tracePt t="36170" x="3271838" y="1722438"/>
          <p14:tracePt t="36187" x="3300413" y="1693863"/>
          <p14:tracePt t="36204" x="3308350" y="1685925"/>
          <p14:tracePt t="36220" x="3336925" y="1685925"/>
          <p14:tracePt t="36238" x="3365500" y="1671638"/>
          <p14:tracePt t="36253" x="3394075" y="1665288"/>
          <p14:tracePt t="36272" x="3422650" y="1657350"/>
          <p14:tracePt t="36287" x="3436938" y="1657350"/>
          <p14:tracePt t="36305" x="3465513" y="1651000"/>
          <p14:tracePt t="36320" x="3494088" y="1651000"/>
          <p14:tracePt t="36337" x="3514725" y="1643063"/>
          <p14:tracePt t="36358" x="3536950" y="1643063"/>
          <p14:tracePt t="36370" x="3571875" y="1643063"/>
          <p14:tracePt t="36370" x="3579813" y="1643063"/>
          <p14:tracePt t="36388" x="3608388" y="1643063"/>
          <p14:tracePt t="36404" x="3622675" y="1643063"/>
          <p14:tracePt t="36420" x="3651250" y="1643063"/>
          <p14:tracePt t="36437" x="3665538" y="1643063"/>
          <p14:tracePt t="36454" x="3686175" y="1643063"/>
          <p14:tracePt t="36469" x="3708400" y="1622425"/>
          <p14:tracePt t="36539" x="3722688" y="1622425"/>
          <p14:tracePt t="36547" x="3743325" y="1622425"/>
          <p14:tracePt t="36555" x="3751263" y="1622425"/>
          <p14:tracePt t="36563" x="3765550" y="1622425"/>
          <p14:tracePt t="36570" x="3786188" y="1622425"/>
          <p14:tracePt t="36586" x="3829050" y="1622425"/>
          <p14:tracePt t="36586" x="3851275" y="1622425"/>
          <p14:tracePt t="36604" x="3871913" y="1622425"/>
          <p14:tracePt t="36620" x="3908425" y="1643063"/>
          <p14:tracePt t="36637" x="3951288" y="1671638"/>
          <p14:tracePt t="36653" x="3957638" y="1671638"/>
          <p14:tracePt t="36670" x="3965575" y="1679575"/>
          <p14:tracePt t="36686" x="3971925" y="1685925"/>
          <p14:tracePt t="36723" x="3979863" y="1685925"/>
          <p14:tracePt t="36732" x="3994150" y="1700213"/>
          <p14:tracePt t="36748" x="4000500" y="1714500"/>
          <p14:tracePt t="36753" x="4008438" y="1722438"/>
          <p14:tracePt t="36788" x="4008438" y="1743075"/>
          <p14:tracePt t="36788" x="4029075" y="1765300"/>
          <p14:tracePt t="36828" x="4029075" y="1779588"/>
          <p14:tracePt t="36835" x="4029075" y="1793875"/>
          <p14:tracePt t="36844" x="4029075" y="1828800"/>
          <p14:tracePt t="36844" x="4029075" y="1836738"/>
          <p14:tracePt t="36860" x="4029075" y="1843088"/>
          <p14:tracePt t="36870" x="4029075" y="1865313"/>
          <p14:tracePt t="36886" x="4029075" y="1879600"/>
          <p14:tracePt t="36903" x="4029075" y="1908175"/>
          <p14:tracePt t="36947" x="4029075" y="1914525"/>
          <p14:tracePt t="36956" x="4029075" y="1922463"/>
          <p14:tracePt t="36963" x="4022725" y="1928813"/>
          <p14:tracePt t="36963" x="4014788" y="1936750"/>
          <p14:tracePt t="36985" x="4000500" y="1943100"/>
          <p14:tracePt t="36986" x="3986213" y="1951038"/>
          <p14:tracePt t="37002" x="3951288" y="1965325"/>
          <p14:tracePt t="37020" x="3943350" y="1965325"/>
          <p14:tracePt t="37036" x="3922713" y="1965325"/>
          <p14:tracePt t="37053" x="3908425" y="1979613"/>
          <p14:tracePt t="37091" x="3879850" y="1979613"/>
          <p14:tracePt t="37099" x="3865563" y="1993900"/>
          <p14:tracePt t="37107" x="3829050" y="1993900"/>
          <p14:tracePt t="37120" x="3800475" y="1993900"/>
          <p14:tracePt t="37135" x="3771900" y="2000250"/>
          <p14:tracePt t="37152" x="3736975" y="2000250"/>
          <p14:tracePt t="37169" x="3714750" y="2000250"/>
          <p14:tracePt t="37186" x="3708400" y="2000250"/>
          <p14:tracePt t="37202" x="3700463" y="2000250"/>
          <p14:tracePt t="37218" x="3671888" y="2000250"/>
          <p14:tracePt t="37236" x="3657600" y="2000250"/>
          <p14:tracePt t="37252" x="3614738" y="2000250"/>
          <p14:tracePt t="37270" x="3579813" y="2000250"/>
          <p14:tracePt t="37285" x="3551238" y="2000250"/>
          <p14:tracePt t="37303" x="3529013" y="2000250"/>
          <p14:tracePt t="37320" x="3500438" y="2000250"/>
          <p14:tracePt t="37336" x="3479800" y="2000250"/>
          <p14:tracePt t="37353" x="3451225" y="1985963"/>
          <p14:tracePt t="37369" x="3429000" y="1979613"/>
          <p14:tracePt t="37386" x="3408363" y="1971675"/>
          <p14:tracePt t="37403" x="3371850" y="1943100"/>
          <p14:tracePt t="37418" x="3336925" y="1922463"/>
          <p14:tracePt t="37435" x="3308350" y="1900238"/>
          <p14:tracePt t="37452" x="3286125" y="1879600"/>
          <p14:tracePt t="37468" x="3271838" y="1865313"/>
          <p14:tracePt t="37485" x="3265488" y="1857375"/>
          <p14:tracePt t="37501" x="3257550" y="1851025"/>
          <p14:tracePt t="37519" x="3251200" y="1814513"/>
          <p14:tracePt t="37535" x="3251200" y="1779588"/>
          <p14:tracePt t="37552" x="3251200" y="1751013"/>
          <p14:tracePt t="37570" x="3251200" y="1728788"/>
          <p14:tracePt t="37586" x="3236913" y="1700213"/>
          <p14:tracePt t="37603" x="3236913" y="1665288"/>
          <p14:tracePt t="37619" x="3236913" y="1657350"/>
          <p14:tracePt t="37635" x="3236913" y="1628775"/>
          <p14:tracePt t="37653" x="3236913" y="1622425"/>
          <p14:tracePt t="37668" x="3236913" y="1614488"/>
          <p14:tracePt t="37685" x="3257550" y="1600200"/>
          <p14:tracePt t="37732" x="3271838" y="1579563"/>
          <p14:tracePt t="37748" x="3300413" y="1579563"/>
          <p14:tracePt t="37764" x="3308350" y="1571625"/>
          <p14:tracePt t="37772" x="3314700" y="1571625"/>
          <p14:tracePt t="37786" x="3328988" y="1571625"/>
          <p14:tracePt t="37787" x="3336925" y="1565275"/>
          <p14:tracePt t="37836" x="3343275" y="1565275"/>
          <p14:tracePt t="37844" x="3371850" y="1565275"/>
          <p14:tracePt t="37858" x="3386138" y="1557338"/>
          <p14:tracePt t="37861" x="3414713" y="1557338"/>
          <p14:tracePt t="37868" x="3422650" y="1557338"/>
          <p14:tracePt t="37885" x="3436938" y="1557338"/>
          <p14:tracePt t="37902" x="3457575" y="1550988"/>
          <p14:tracePt t="37918" x="3465513" y="1543050"/>
          <p14:tracePt t="37956" x="3471863" y="1543050"/>
          <p14:tracePt t="38004" x="3494088" y="1543050"/>
          <p14:tracePt t="38009" x="3508375" y="1543050"/>
          <p14:tracePt t="38017" x="3529013" y="1543050"/>
          <p14:tracePt t="38034" x="3551238" y="1543050"/>
          <p14:tracePt t="38052" x="3565525" y="1543050"/>
          <p14:tracePt t="38116" x="3571875" y="1543050"/>
          <p14:tracePt t="38132" x="3579813" y="1543050"/>
          <p14:tracePt t="38148" x="3586163" y="1543050"/>
          <p14:tracePt t="38158" x="3608388" y="1543050"/>
          <p14:tracePt t="38168" x="3614738" y="1543050"/>
          <p14:tracePt t="38185" x="3622675" y="1543050"/>
          <p14:tracePt t="38201" x="3629025" y="1543050"/>
          <p14:tracePt t="38218" x="3643313" y="1543050"/>
          <p14:tracePt t="38252" x="3651250" y="1543050"/>
          <p14:tracePt t="38268" x="3657600" y="1543050"/>
          <p14:tracePt t="38269" x="3665538" y="1543050"/>
          <p14:tracePt t="38285" x="3679825" y="1543050"/>
          <p14:tracePt t="38300" x="3686175" y="1543050"/>
          <p14:tracePt t="38317" x="3722688" y="1543050"/>
          <p14:tracePt t="38335" x="3743325" y="1543050"/>
          <p14:tracePt t="38352" x="3771900" y="1543050"/>
          <p14:tracePt t="38368" x="3800475" y="1543050"/>
          <p14:tracePt t="38385" x="3814763" y="1543050"/>
          <p14:tracePt t="38401" x="3822700" y="1543050"/>
          <p14:tracePt t="38444" x="3836988" y="1543050"/>
          <p14:tracePt t="38476" x="3843338" y="1543050"/>
          <p14:tracePt t="38484" x="3851275" y="1543050"/>
          <p14:tracePt t="38492" x="3857625" y="1543050"/>
          <p14:tracePt t="38501" x="3871913" y="1550988"/>
          <p14:tracePt t="38517" x="3879850" y="1550988"/>
          <p14:tracePt t="38534" x="3894138" y="1550988"/>
          <p14:tracePt t="38550" x="3908425" y="1557338"/>
          <p14:tracePt t="38568" x="3929063" y="1565275"/>
          <p14:tracePt t="38584" x="3943350" y="1579563"/>
          <p14:tracePt t="38600" x="3951288" y="1585913"/>
          <p14:tracePt t="38618" x="3957638" y="1600200"/>
          <p14:tracePt t="38634" x="3971925" y="1628775"/>
          <p14:tracePt t="38651" x="3971925" y="1651000"/>
          <p14:tracePt t="38667" x="3971925" y="1665288"/>
          <p14:tracePt t="38667" x="3971925" y="1685925"/>
          <p14:tracePt t="38684" x="3971925" y="1700213"/>
          <p14:tracePt t="38700" x="3971925" y="1722438"/>
          <p14:tracePt t="38717" x="3971925" y="1736725"/>
          <p14:tracePt t="38733" x="3971925" y="1757363"/>
          <p14:tracePt t="38750" x="3971925" y="1765300"/>
          <p14:tracePt t="38767" x="3971925" y="1779588"/>
          <p14:tracePt t="38784" x="3971925" y="1800225"/>
          <p14:tracePt t="38800" x="3971925" y="1808163"/>
          <p14:tracePt t="38817" x="3971925" y="1814513"/>
          <p14:tracePt t="38834" x="3971925" y="1822450"/>
          <p14:tracePt t="38850" x="3971925" y="1836738"/>
          <p14:tracePt t="38867" x="3965575" y="1857375"/>
          <p14:tracePt t="38883" x="3957638" y="1885950"/>
          <p14:tracePt t="38901" x="3943350" y="1908175"/>
          <p14:tracePt t="38917" x="3929063" y="1922463"/>
          <p14:tracePt t="38972" x="3922713" y="1928813"/>
          <p14:tracePt t="39004" x="3914775" y="1928813"/>
          <p14:tracePt t="39011" x="3908425" y="1928813"/>
          <p14:tracePt t="39017" x="3879850" y="1928813"/>
          <p14:tracePt t="39033" x="3871913" y="1928813"/>
          <p14:tracePt t="39050" x="3857625" y="1928813"/>
          <p14:tracePt t="39067" x="3836988" y="1943100"/>
          <p14:tracePt t="39083" x="3822700" y="1951038"/>
          <p14:tracePt t="39100" x="3808413" y="1951038"/>
          <p14:tracePt t="39117" x="3765550" y="1965325"/>
          <p14:tracePt t="39133" x="3751263" y="1965325"/>
          <p14:tracePt t="39150" x="3714750" y="1971675"/>
          <p14:tracePt t="39166" x="3679825" y="1971675"/>
          <p14:tracePt t="39183" x="3665538" y="1971675"/>
          <p14:tracePt t="39199" x="3629025" y="1971675"/>
          <p14:tracePt t="39216" x="3608388" y="1971675"/>
          <p14:tracePt t="39233" x="3594100" y="1971675"/>
          <p14:tracePt t="39249" x="3571875" y="1971675"/>
          <p14:tracePt t="39266" x="3551238" y="1971675"/>
          <p14:tracePt t="39266" x="3522663" y="1965325"/>
          <p14:tracePt t="39299" x="3465513" y="1965325"/>
          <p14:tracePt t="39300" x="3443288" y="1965325"/>
          <p14:tracePt t="39317" x="3422650" y="1965325"/>
          <p14:tracePt t="39333" x="3400425" y="1965325"/>
          <p14:tracePt t="39350" x="3386138" y="1965325"/>
          <p14:tracePt t="39366" x="3379788" y="1965325"/>
          <p14:tracePt t="39516" x="3365500" y="1965325"/>
          <p14:tracePt t="39524" x="3336925" y="1936750"/>
          <p14:tracePt t="39530" x="3336925" y="1928813"/>
          <p14:tracePt t="39549" x="3308350" y="1879600"/>
          <p14:tracePt t="39549" x="3300413" y="1865313"/>
          <p14:tracePt t="39566" x="3294063" y="1836738"/>
          <p14:tracePt t="39583" x="3294063" y="1800225"/>
          <p14:tracePt t="39600" x="3286125" y="1785938"/>
          <p14:tracePt t="39617" x="3279775" y="1765300"/>
          <p14:tracePt t="39633" x="3265488" y="1751013"/>
          <p14:tracePt t="39650" x="3257550" y="1736725"/>
          <p14:tracePt t="39666" x="3243263" y="1714500"/>
          <p14:tracePt t="39684" x="3228975" y="1693863"/>
          <p14:tracePt t="39699" x="3222625" y="1665288"/>
          <p14:tracePt t="39717" x="3222625" y="1651000"/>
          <p14:tracePt t="39733" x="3222625" y="1636713"/>
          <p14:tracePt t="39780" x="3222625" y="1628775"/>
          <p14:tracePt t="39788" x="3222625" y="1614488"/>
          <p14:tracePt t="39791" x="3222625" y="1608138"/>
          <p14:tracePt t="39800" x="3251200" y="1593850"/>
          <p14:tracePt t="39815" x="3294063" y="1593850"/>
          <p14:tracePt t="39833" x="3365500" y="1579563"/>
          <p14:tracePt t="39849" x="3414713" y="1550988"/>
          <p14:tracePt t="39867" x="3443288" y="1550988"/>
          <p14:tracePt t="39882" x="3486150" y="1543050"/>
          <p14:tracePt t="39900" x="3536950" y="1543050"/>
          <p14:tracePt t="39917" x="3565525" y="1536700"/>
          <p14:tracePt t="39933" x="3600450" y="1536700"/>
          <p14:tracePt t="39950" x="3622675" y="1536700"/>
          <p14:tracePt t="39967" x="3643313" y="1536700"/>
          <p14:tracePt t="39983" x="3651250" y="1536700"/>
          <p14:tracePt t="40045" x="3657600" y="1536700"/>
          <p14:tracePt t="40050" x="3665538" y="1536700"/>
          <p14:tracePt t="40069" x="3686175" y="1536700"/>
          <p14:tracePt t="40077" x="3694113" y="1536700"/>
          <p14:tracePt t="40087" x="3722688" y="1536700"/>
          <p14:tracePt t="40100" x="3729038" y="1536700"/>
          <p14:tracePt t="40116" x="3757613" y="1536700"/>
          <p14:tracePt t="40134" x="3779838" y="1550988"/>
          <p14:tracePt t="40150" x="3800475" y="1557338"/>
          <p14:tracePt t="40166" x="3814763" y="1565275"/>
          <p14:tracePt t="40183" x="3851275" y="1579563"/>
          <p14:tracePt t="40200" x="3865563" y="1593850"/>
          <p14:tracePt t="40216" x="3879850" y="1600200"/>
          <p14:tracePt t="40233" x="3894138" y="1614488"/>
          <p14:tracePt t="40249" x="3894138" y="1622425"/>
          <p14:tracePt t="40266" x="3914775" y="1643063"/>
          <p14:tracePt t="40283" x="3922713" y="1665288"/>
          <p14:tracePt t="40299" x="3929063" y="1679575"/>
          <p14:tracePt t="40316" x="3937000" y="1685925"/>
          <p14:tracePt t="40332" x="3937000" y="1700213"/>
          <p14:tracePt t="40350" x="3943350" y="1728788"/>
          <p14:tracePt t="40366" x="3943350" y="1751013"/>
          <p14:tracePt t="40383" x="3943350" y="1779588"/>
          <p14:tracePt t="40400" x="3943350" y="1785938"/>
          <p14:tracePt t="40416" x="3943350" y="1793875"/>
          <p14:tracePt t="40477" x="3943350" y="1800225"/>
          <p14:tracePt t="40493" x="3943350" y="1814513"/>
          <p14:tracePt t="40499" x="3943350" y="1822450"/>
          <p14:tracePt t="40515" x="3943350" y="1843088"/>
          <p14:tracePt t="40604" x="3943350" y="1857375"/>
          <p14:tracePt t="40651" x="3943350" y="1871663"/>
          <p14:tracePt t="40659" x="3914775" y="1879600"/>
          <p14:tracePt t="40716" x="3908425" y="1879600"/>
          <p14:tracePt t="40747" x="3900488" y="1885950"/>
          <p14:tracePt t="40755" x="3894138" y="1885950"/>
          <p14:tracePt t="40771" x="3886200" y="1885950"/>
          <p14:tracePt t="40787" x="3879850" y="1900238"/>
          <p14:tracePt t="40835" x="3871913" y="1908175"/>
          <p14:tracePt t="40987" x="3843338" y="1914525"/>
          <p14:tracePt t="41020" x="3836988" y="1922463"/>
          <p14:tracePt t="41083" x="3829050" y="1922463"/>
          <p14:tracePt t="41148" x="3814763" y="1922463"/>
          <p14:tracePt t="41160" x="3808413" y="1922463"/>
          <p14:tracePt t="41196" x="3800475" y="1922463"/>
          <p14:tracePt t="41260" x="3794125" y="1922463"/>
          <p14:tracePt t="41292" x="3779838" y="1922463"/>
          <p14:tracePt t="46628" x="3771900" y="1922463"/>
          <p14:tracePt t="46641" x="3765550" y="1922463"/>
          <p14:tracePt t="46644" x="3765550" y="1900238"/>
          <p14:tracePt t="46655" x="3765550" y="1879600"/>
          <p14:tracePt t="46672" x="3765550" y="1865313"/>
          <p14:tracePt t="47004" x="3757613" y="1857375"/>
          <p14:tracePt t="48883" x="3736975" y="1857375"/>
          <p14:tracePt t="48891" x="3722688" y="1857375"/>
          <p14:tracePt t="48899" x="3671888" y="1857375"/>
          <p14:tracePt t="48908" x="3629025" y="1857375"/>
          <p14:tracePt t="48919" x="3543300" y="1857375"/>
          <p14:tracePt t="48935" x="3451225" y="1857375"/>
          <p14:tracePt t="48952" x="3408363" y="1857375"/>
          <p14:tracePt t="48968" x="3386138" y="1871663"/>
          <p14:tracePt t="48985" x="3365500" y="1871663"/>
          <p14:tracePt t="49002" x="3322638" y="1879600"/>
          <p14:tracePt t="49019" x="3228975" y="1900238"/>
          <p14:tracePt t="49037" x="3179763" y="1914525"/>
          <p14:tracePt t="49053" x="3136900" y="1922463"/>
          <p14:tracePt t="49069" x="3094038" y="1936750"/>
          <p14:tracePt t="49085" x="3065463" y="1936750"/>
          <p14:tracePt t="49102" x="3036888" y="1943100"/>
          <p14:tracePt t="49118" x="2986088" y="1965325"/>
          <p14:tracePt t="49135" x="2908300" y="1979613"/>
          <p14:tracePt t="49151" x="2828925" y="1993900"/>
          <p14:tracePt t="49168" x="2714625" y="2014538"/>
          <p14:tracePt t="49185" x="2622550" y="2028825"/>
          <p14:tracePt t="49201" x="2551113" y="2036763"/>
          <p14:tracePt t="49218" x="2500313" y="2036763"/>
          <p14:tracePt t="49234" x="2465388" y="2043113"/>
          <p14:tracePt t="49252" x="2457450" y="2043113"/>
          <p14:tracePt t="49269" x="2443163" y="2043113"/>
          <p14:tracePt t="49287" x="2428875" y="2043113"/>
          <p14:tracePt t="49302" x="2422525" y="2043113"/>
          <p14:tracePt t="49318" x="2408238" y="2043113"/>
          <p14:tracePt t="49336" x="2379663" y="2043113"/>
          <p14:tracePt t="49351" x="2365375" y="2043113"/>
          <p14:tracePt t="49369" x="2357438" y="2028825"/>
          <p14:tracePt t="49385" x="2336800" y="2014538"/>
          <p14:tracePt t="49402" x="2336800" y="1979613"/>
          <p14:tracePt t="49418" x="2336800" y="1943100"/>
          <p14:tracePt t="49418" x="2336800" y="1936750"/>
          <p14:tracePt t="49436" x="2336800" y="1914525"/>
          <p14:tracePt t="49451" x="2336800" y="1900238"/>
          <p14:tracePt t="49469" x="2351088" y="1879600"/>
          <p14:tracePt t="49485" x="2371725" y="1851025"/>
          <p14:tracePt t="49501" x="2386013" y="1836738"/>
          <p14:tracePt t="49518" x="2414588" y="1822450"/>
          <p14:tracePt t="49534" x="2457450" y="1808163"/>
          <p14:tracePt t="49553" x="2479675" y="1800225"/>
          <p14:tracePt t="49568" x="2508250" y="1800225"/>
          <p14:tracePt t="49586" x="2557463" y="1779588"/>
          <p14:tracePt t="49601" x="2586038" y="1779588"/>
          <p14:tracePt t="49619" x="2622550" y="1771650"/>
          <p14:tracePt t="49635" x="2628900" y="1771650"/>
          <p14:tracePt t="49651" x="2636838" y="1771650"/>
          <p14:tracePt t="49668" x="2643188" y="1771650"/>
          <p14:tracePt t="49684" x="2700338" y="1771650"/>
          <p14:tracePt t="49701" x="2728913" y="1771650"/>
          <p14:tracePt t="49717" x="2751138" y="1771650"/>
          <p14:tracePt t="49735" x="2757488" y="1771650"/>
          <p14:tracePt t="49751" x="2765425" y="1771650"/>
          <p14:tracePt t="49795" x="2771775" y="1779588"/>
          <p14:tracePt t="49804" x="2771775" y="1785938"/>
          <p14:tracePt t="49804" x="2786063" y="1808163"/>
          <p14:tracePt t="49843" x="2786063" y="1814513"/>
          <p14:tracePt t="49854" x="2786063" y="1828800"/>
          <p14:tracePt t="49860" x="2779713" y="1836738"/>
          <p14:tracePt t="49868" x="2771775" y="1843088"/>
          <p14:tracePt t="52532" x="2771775" y="1851025"/>
          <p14:tracePt t="52548" x="2757488" y="1865313"/>
          <p14:tracePt t="52556" x="2736850" y="1865313"/>
          <p14:tracePt t="52564" x="2722563" y="1871663"/>
          <p14:tracePt t="52580" x="2657475" y="1893888"/>
          <p14:tracePt t="52582" x="2543175" y="1914525"/>
          <p14:tracePt t="52597" x="2393950" y="1914525"/>
          <p14:tracePt t="52613" x="2300288" y="1914525"/>
          <p14:tracePt t="52630" x="2222500" y="1914525"/>
          <p14:tracePt t="52647" x="2179638" y="1914525"/>
          <p14:tracePt t="52665" x="2143125" y="1914525"/>
          <p14:tracePt t="52680" x="2128838" y="1914525"/>
          <p14:tracePt t="52697" x="2065338" y="1914525"/>
          <p14:tracePt t="52713" x="1985963" y="1914525"/>
          <p14:tracePt t="52730" x="1879600" y="1914525"/>
          <p14:tracePt t="52746" x="1771650" y="1914525"/>
          <p14:tracePt t="52763" x="1722438" y="1914525"/>
          <p14:tracePt t="52780" x="1685925" y="1914525"/>
          <p14:tracePt t="52796" x="1622425" y="1914525"/>
          <p14:tracePt t="52813" x="1579563" y="1914525"/>
          <p14:tracePt t="52829" x="1528763" y="1914525"/>
          <p14:tracePt t="52846" x="1500188" y="1914525"/>
          <p14:tracePt t="52863" x="1493838" y="1914525"/>
          <p14:tracePt t="52880" x="1479550" y="1914525"/>
          <p14:tracePt t="52896" x="1465263" y="1914525"/>
          <p14:tracePt t="52931" x="1457325" y="1914525"/>
          <p14:tracePt t="52932" x="1450975" y="1914525"/>
          <p14:tracePt t="53187" x="1457325" y="1914525"/>
          <p14:tracePt t="53195" x="1485900" y="1914525"/>
          <p14:tracePt t="53203" x="1508125" y="1914525"/>
          <p14:tracePt t="53213" x="1550988" y="1914525"/>
          <p14:tracePt t="53228" x="1622425" y="1914525"/>
          <p14:tracePt t="53246" x="1728788" y="1914525"/>
          <p14:tracePt t="53263" x="1885950" y="1914525"/>
          <p14:tracePt t="53279" x="2057400" y="1914525"/>
          <p14:tracePt t="53296" x="2200275" y="1914525"/>
          <p14:tracePt t="53313" x="2286000" y="1914525"/>
          <p14:tracePt t="53329" x="2365375" y="1928813"/>
          <p14:tracePt t="53345" x="2422525" y="1928813"/>
          <p14:tracePt t="53345" x="2451100" y="1928813"/>
          <p14:tracePt t="53379" x="2479675" y="1928813"/>
          <p14:tracePt t="53380" x="2551113" y="1928813"/>
          <p14:tracePt t="53396" x="2636838" y="1928813"/>
          <p14:tracePt t="53413" x="2700338" y="1928813"/>
          <p14:tracePt t="53429" x="2808288" y="1928813"/>
          <p14:tracePt t="53446" x="2900363" y="1928813"/>
          <p14:tracePt t="53462" x="2986088" y="1928813"/>
          <p14:tracePt t="53479" x="3036888" y="1928813"/>
          <p14:tracePt t="53495" x="3065463" y="1928813"/>
          <p14:tracePt t="53512" x="3071813" y="1928813"/>
          <p14:tracePt t="53528" x="3086100" y="1928813"/>
          <p14:tracePt t="53545" x="3100388" y="1928813"/>
          <p14:tracePt t="53587" x="3108325" y="1928813"/>
          <p14:tracePt t="53603" x="3114675" y="1928813"/>
          <p14:tracePt t="53635" x="3122613" y="1928813"/>
          <p14:tracePt t="53652" x="3143250" y="1928813"/>
          <p14:tracePt t="53683" x="3151188" y="1928813"/>
          <p14:tracePt t="53691" x="3157538" y="1928813"/>
          <p14:tracePt t="53707" x="3165475" y="1928813"/>
          <p14:tracePt t="53739" x="3179763" y="1928813"/>
          <p14:tracePt t="53747" x="3186113" y="1928813"/>
          <p14:tracePt t="53755" x="3194050" y="1928813"/>
          <p14:tracePt t="53763" x="3214688" y="1928813"/>
          <p14:tracePt t="53763" x="3222625" y="1928813"/>
          <p14:tracePt t="53779" x="3236913" y="1928813"/>
          <p14:tracePt t="53794" x="3265488" y="1928813"/>
          <p14:tracePt t="53812" x="3271838" y="1928813"/>
          <p14:tracePt t="53828" x="3279775" y="1928813"/>
          <p14:tracePt t="53845" x="3300413" y="1928813"/>
          <p14:tracePt t="53861" x="3314700" y="1928813"/>
          <p14:tracePt t="53878" x="3328988" y="1928813"/>
          <p14:tracePt t="53895" x="3336925" y="1928813"/>
          <p14:tracePt t="53911" x="3351213" y="1928813"/>
          <p14:tracePt t="53955" x="3365500" y="1928813"/>
          <p14:tracePt t="58635" x="3386138" y="1928813"/>
          <p14:tracePt t="58643" x="3394075" y="1928813"/>
          <p14:tracePt t="58651" x="3408363" y="1928813"/>
          <p14:tracePt t="58659" x="3429000" y="1928813"/>
          <p14:tracePt t="58671" x="3451225" y="1928813"/>
          <p14:tracePt t="58688" x="3457575" y="1928813"/>
          <p14:tracePt t="58705" x="3479800" y="1943100"/>
          <p14:tracePt t="58772" x="3486150" y="1943100"/>
          <p14:tracePt t="58780" x="3494088" y="1943100"/>
          <p14:tracePt t="58795" x="3500438" y="1943100"/>
          <p14:tracePt t="58812" x="3508375" y="1943100"/>
          <p14:tracePt t="58827" x="3522663" y="1943100"/>
          <p14:tracePt t="58835" x="3529013" y="1943100"/>
          <p14:tracePt t="58843" x="3543300" y="1943100"/>
          <p14:tracePt t="58854" x="3608388" y="1943100"/>
          <p14:tracePt t="58871" x="3671888" y="1951038"/>
          <p14:tracePt t="58888" x="3708400" y="1957388"/>
          <p14:tracePt t="58904" x="3751263" y="1957388"/>
          <p14:tracePt t="58921" x="3765550" y="1957388"/>
          <p14:tracePt t="58938" x="3779838" y="1957388"/>
          <p14:tracePt t="58954" x="3786188" y="1965325"/>
          <p14:tracePt t="59036" x="3794125" y="1965325"/>
          <p14:tracePt t="59132" x="3800475" y="1965325"/>
          <p14:tracePt t="59187" x="3814763" y="1965325"/>
          <p14:tracePt t="59203" x="3822700" y="1965325"/>
          <p14:tracePt t="59276" x="3829050" y="1965325"/>
          <p14:tracePt t="59291" x="3836988" y="1965325"/>
          <p14:tracePt t="59340" x="3857625" y="1965325"/>
          <p14:tracePt t="59358" x="3865563" y="1965325"/>
          <p14:tracePt t="59372" x="3871913" y="1965325"/>
          <p14:tracePt t="59372" x="3879850" y="1965325"/>
          <p14:tracePt t="59387" x="3894138" y="1965325"/>
          <p14:tracePt t="59427" x="3900488" y="1965325"/>
          <p14:tracePt t="59467" x="3908425" y="1965325"/>
          <p14:tracePt t="59483" x="3914775" y="1965325"/>
          <p14:tracePt t="59496" x="3943350" y="1965325"/>
          <p14:tracePt t="59555" x="3951288" y="1965325"/>
          <p14:tracePt t="59587" x="3957638" y="1965325"/>
          <p14:tracePt t="59620" x="3971925" y="1965325"/>
          <p14:tracePt t="59626" x="3979863" y="1965325"/>
          <p14:tracePt t="59636" x="3986213" y="1965325"/>
          <p14:tracePt t="59637" x="3994150" y="1965325"/>
          <p14:tracePt t="59653" x="4014788" y="1965325"/>
          <p14:tracePt t="59670" x="4022725" y="1965325"/>
          <p14:tracePt t="59686" x="4029075" y="1965325"/>
          <p14:tracePt t="59739" x="4043363" y="1965325"/>
          <p14:tracePt t="59772" x="4051300" y="1965325"/>
          <p14:tracePt t="59787" x="4057650" y="1965325"/>
          <p14:tracePt t="59827" x="4065588" y="1965325"/>
          <p14:tracePt t="59835" x="4079875" y="1965325"/>
          <p14:tracePt t="59843" x="4100513" y="1965325"/>
          <p14:tracePt t="59852" x="4129088" y="1965325"/>
          <p14:tracePt t="59870" x="4157663" y="1965325"/>
          <p14:tracePt t="59886" x="4208463" y="1965325"/>
          <p14:tracePt t="59902" x="4251325" y="1965325"/>
          <p14:tracePt t="59919" x="4300538" y="1965325"/>
          <p14:tracePt t="59936" x="4351338" y="1965325"/>
          <p14:tracePt t="59952" x="4379913" y="1965325"/>
          <p14:tracePt t="59969" x="4400550" y="1965325"/>
          <p14:tracePt t="59986" x="4471988" y="1965325"/>
          <p14:tracePt t="59986" x="4508500" y="1965325"/>
          <p14:tracePt t="60005" x="4594225" y="1965325"/>
          <p14:tracePt t="60020" x="4700588" y="1965325"/>
          <p14:tracePt t="60038" x="4743450" y="1965325"/>
          <p14:tracePt t="60053" x="4794250" y="1951038"/>
          <p14:tracePt t="60070" x="4822825" y="1951038"/>
          <p14:tracePt t="60087" x="4837113" y="1951038"/>
          <p14:tracePt t="60103" x="4857750" y="1943100"/>
          <p14:tracePt t="60121" x="4894263" y="1943100"/>
          <p14:tracePt t="60136" x="4914900" y="1943100"/>
          <p14:tracePt t="60154" x="4929188" y="1943100"/>
          <p14:tracePt t="60169" x="4957763" y="1943100"/>
          <p14:tracePt t="60186" x="4979988" y="1936750"/>
          <p14:tracePt t="60203" x="5014913" y="1936750"/>
          <p14:tracePt t="60324" x="5022850" y="1936750"/>
          <p14:tracePt t="60324" x="5029200" y="1936750"/>
          <p14:tracePt t="61251" x="5008563" y="1936750"/>
          <p14:tracePt t="61258" x="4951413" y="1951038"/>
          <p14:tracePt t="61267" x="4922838" y="1951038"/>
          <p14:tracePt t="61268" x="4829175" y="1971675"/>
          <p14:tracePt t="61284" x="4751388" y="1979613"/>
          <p14:tracePt t="61302" x="4657725" y="2000250"/>
          <p14:tracePt t="61318" x="4579938" y="2008188"/>
          <p14:tracePt t="61334" x="4479925" y="2014538"/>
          <p14:tracePt t="61350" x="4322763" y="2057400"/>
          <p14:tracePt t="61367" x="4114800" y="2057400"/>
          <p14:tracePt t="61383" x="3922713" y="2057400"/>
          <p14:tracePt t="61400" x="3736975" y="2057400"/>
          <p14:tracePt t="61417" x="3643313" y="2057400"/>
          <p14:tracePt t="61433" x="3600450" y="2057400"/>
          <p14:tracePt t="61451" x="3565525" y="2057400"/>
          <p14:tracePt t="61468" x="3529013" y="2057400"/>
          <p14:tracePt t="61485" x="3486150" y="2051050"/>
          <p14:tracePt t="61501" x="3429000" y="2043113"/>
          <p14:tracePt t="61518" x="3386138" y="2043113"/>
          <p14:tracePt t="61533" x="3343275" y="2036763"/>
          <p14:tracePt t="61550" x="3294063" y="2014538"/>
          <p14:tracePt t="61567" x="3279775" y="2014538"/>
          <p14:tracePt t="61584" x="3271838" y="2008188"/>
          <p14:tracePt t="61620" x="3265488" y="2008188"/>
          <p14:tracePt t="61630" x="3257550" y="2000250"/>
          <p14:tracePt t="61636" x="3257550" y="1985963"/>
          <p14:tracePt t="61651" x="3257550" y="1936750"/>
          <p14:tracePt t="61668" x="3257550" y="1922463"/>
          <p14:tracePt t="61684" x="3257550" y="1900238"/>
          <p14:tracePt t="61700" x="3257550" y="1885950"/>
          <p14:tracePt t="61717" x="3257550" y="1857375"/>
          <p14:tracePt t="61734" x="3257550" y="1843088"/>
          <p14:tracePt t="61751" x="3271838" y="1808163"/>
          <p14:tracePt t="61767" x="3279775" y="1779588"/>
          <p14:tracePt t="61800" x="3300413" y="1757363"/>
          <p14:tracePt t="61817" x="3300413" y="1728788"/>
          <p14:tracePt t="61818" x="3300413" y="1700213"/>
          <p14:tracePt t="61834" x="3308350" y="1685925"/>
          <p14:tracePt t="61851" x="3328988" y="1651000"/>
          <p14:tracePt t="61884" x="3336925" y="1643063"/>
          <p14:tracePt t="61885" x="3351213" y="1628775"/>
          <p14:tracePt t="61900" x="3357563" y="1614488"/>
          <p14:tracePt t="61940" x="3365500" y="1608138"/>
          <p14:tracePt t="61950" x="3379788" y="1600200"/>
          <p14:tracePt t="61979" x="3386138" y="1600200"/>
          <p14:tracePt t="61988" x="3422650" y="1579563"/>
          <p14:tracePt t="62004" x="3429000" y="1579563"/>
          <p14:tracePt t="62011" x="3443288" y="1579563"/>
          <p14:tracePt t="62019" x="3457575" y="1571625"/>
          <p14:tracePt t="62034" x="3486150" y="1571625"/>
          <p14:tracePt t="62050" x="3494088" y="1571625"/>
          <p14:tracePt t="62067" x="3508375" y="1571625"/>
          <p14:tracePt t="62115" x="3522663" y="1571625"/>
          <p14:tracePt t="62123" x="3536950" y="1571625"/>
          <p14:tracePt t="62155" x="3543300" y="1571625"/>
          <p14:tracePt t="62171" x="3557588" y="1571625"/>
          <p14:tracePt t="62179" x="3571875" y="1571625"/>
          <p14:tracePt t="62185" x="3586163" y="1579563"/>
          <p14:tracePt t="62199" x="3594100" y="1585913"/>
          <p14:tracePt t="62216" x="3608388" y="1600200"/>
          <p14:tracePt t="62233" x="3608388" y="1608138"/>
          <p14:tracePt t="62249" x="3608388" y="1622425"/>
          <p14:tracePt t="62291" x="3608388" y="1628775"/>
          <p14:tracePt t="62296" x="3608388" y="1643063"/>
          <p14:tracePt t="62316" x="3608388" y="1651000"/>
          <p14:tracePt t="62316" x="3614738" y="1657350"/>
          <p14:tracePt t="62333" x="3614738" y="1679575"/>
          <p14:tracePt t="62350" x="3614738" y="1700213"/>
          <p14:tracePt t="62367" x="3614738" y="1722438"/>
          <p14:tracePt t="62383" x="3614738" y="1736725"/>
          <p14:tracePt t="62400" x="3614738" y="1743075"/>
          <p14:tracePt t="62416" x="3614738" y="1765300"/>
          <p14:tracePt t="62433" x="3614738" y="1779588"/>
          <p14:tracePt t="62450" x="3614738" y="1800225"/>
          <p14:tracePt t="62466" x="3614738" y="1814513"/>
          <p14:tracePt t="62500" x="3614738" y="1822450"/>
          <p14:tracePt t="62532" x="3614738" y="1836738"/>
          <p14:tracePt t="62543" x="3608388" y="1843088"/>
          <p14:tracePt t="62556" x="3600450" y="1851025"/>
          <p14:tracePt t="62572" x="3594100" y="1857375"/>
          <p14:tracePt t="62604" x="3586163" y="1865313"/>
          <p14:tracePt t="62624" x="3579813" y="1865313"/>
          <p14:tracePt t="62630" x="3565525" y="1879600"/>
          <p14:tracePt t="62684" x="3543300" y="1879600"/>
          <p14:tracePt t="62692" x="3536950" y="1879600"/>
          <p14:tracePt t="62700" x="3529013" y="1879600"/>
          <p14:tracePt t="62705" x="3500438" y="1879600"/>
          <p14:tracePt t="62716" x="3486150" y="1879600"/>
          <p14:tracePt t="62764" x="3471863" y="1879600"/>
          <p14:tracePt t="62764" x="3457575" y="1879600"/>
          <p14:tracePt t="62796" x="3451225" y="1879600"/>
          <p14:tracePt t="62828" x="3443288" y="1871663"/>
          <p14:tracePt t="62837" x="3436938" y="1865313"/>
          <p14:tracePt t="62843" x="3429000" y="1865313"/>
          <p14:tracePt t="62852" x="3422650" y="1857375"/>
          <p14:tracePt t="62865" x="3414713" y="1836738"/>
          <p14:tracePt t="62882" x="3414713" y="1822450"/>
          <p14:tracePt t="62899" x="3414713" y="1808163"/>
          <p14:tracePt t="62947" x="3414713" y="1800225"/>
          <p14:tracePt t="62955" x="3408363" y="1785938"/>
          <p14:tracePt t="62971" x="3408363" y="1779588"/>
          <p14:tracePt t="62979" x="3408363" y="1771650"/>
          <p14:tracePt t="62987" x="3408363" y="1757363"/>
          <p14:tracePt t="63001" x="3408363" y="1743075"/>
          <p14:tracePt t="63015" x="3408363" y="1728788"/>
          <p14:tracePt t="63032" x="3408363" y="1722438"/>
          <p14:tracePt t="63049" x="3408363" y="1708150"/>
          <p14:tracePt t="63065" x="3408363" y="1700213"/>
          <p14:tracePt t="63107" x="3408363" y="1693863"/>
          <p14:tracePt t="63112" x="3408363" y="1685925"/>
          <p14:tracePt t="63116" x="3408363" y="1679575"/>
          <p14:tracePt t="63131" x="3429000" y="1665288"/>
          <p14:tracePt t="63171" x="3436938" y="1665288"/>
          <p14:tracePt t="63179" x="3457575" y="1651000"/>
          <p14:tracePt t="63187" x="3465513" y="1651000"/>
          <p14:tracePt t="63198" x="3486150" y="1651000"/>
          <p14:tracePt t="63215" x="3514725" y="1651000"/>
          <p14:tracePt t="63232" x="3536950" y="1651000"/>
          <p14:tracePt t="63248" x="3551238" y="1651000"/>
          <p14:tracePt t="63265" x="3586163" y="1665288"/>
          <p14:tracePt t="63281" x="3600450" y="1671638"/>
          <p14:tracePt t="63299" x="3636963" y="1708150"/>
          <p14:tracePt t="63314" x="3679825" y="1751013"/>
          <p14:tracePt t="63332" x="3729038" y="1808163"/>
          <p14:tracePt t="63349" x="3822700" y="1914525"/>
          <p14:tracePt t="63365" x="3894138" y="1985963"/>
          <p14:tracePt t="63382" x="4022725" y="2085975"/>
          <p14:tracePt t="63398" x="4108450" y="2143125"/>
          <p14:tracePt t="63415" x="4200525" y="2165350"/>
          <p14:tracePt t="63431" x="4265613" y="2185988"/>
          <p14:tracePt t="63448" x="4314825" y="2185988"/>
          <p14:tracePt t="63465" x="4357688" y="2185988"/>
          <p14:tracePt t="63481" x="4451350" y="2185988"/>
          <p14:tracePt t="63498" x="4537075" y="2185988"/>
          <p14:tracePt t="63514" x="4622800" y="2185988"/>
          <p14:tracePt t="63514" x="4672013" y="2185988"/>
          <p14:tracePt t="63532" x="4779963" y="2185988"/>
          <p14:tracePt t="63548" x="4872038" y="2185988"/>
          <p14:tracePt t="63565" x="4957763" y="2185988"/>
          <p14:tracePt t="63581" x="5014913" y="2185988"/>
          <p14:tracePt t="63599" x="5072063" y="2185988"/>
          <p14:tracePt t="63614" x="5137150" y="2185988"/>
          <p14:tracePt t="63631" x="5180013" y="2185988"/>
          <p14:tracePt t="63647" x="5200650" y="2185988"/>
          <p14:tracePt t="63664" x="5237163" y="2185988"/>
          <p14:tracePt t="63681" x="5257800" y="2185988"/>
          <p14:tracePt t="63697" x="5272088" y="2185988"/>
          <p14:tracePt t="63714" x="5294313" y="2185988"/>
          <p14:tracePt t="63730" x="5308600" y="2185988"/>
          <p14:tracePt t="63747" x="5329238" y="2185988"/>
          <p14:tracePt t="63763" x="5337175" y="2185988"/>
          <p14:tracePt t="63782" x="5351463" y="2179638"/>
          <p14:tracePt t="63797" x="5357813" y="2165350"/>
          <p14:tracePt t="63814" x="5380038" y="2122488"/>
          <p14:tracePt t="63831" x="5380038" y="2079625"/>
          <p14:tracePt t="63847" x="5380038" y="2057400"/>
          <p14:tracePt t="63866" x="5380038" y="2028825"/>
          <p14:tracePt t="63881" x="5380038" y="2022475"/>
          <p14:tracePt t="63898" x="5357813" y="1979613"/>
          <p14:tracePt t="63914" x="5337175" y="1965325"/>
          <p14:tracePt t="63914" x="5329238" y="1951038"/>
          <p14:tracePt t="63932" x="5322888" y="1928813"/>
          <p14:tracePt t="63947" x="5286375" y="1900238"/>
          <p14:tracePt t="63964" x="5272088" y="1893888"/>
          <p14:tracePt t="63981" x="5257800" y="1885950"/>
          <p14:tracePt t="63997" x="5229225" y="1879600"/>
          <p14:tracePt t="64014" x="5208588" y="1865313"/>
          <p14:tracePt t="64031" x="5165725" y="1857375"/>
          <p14:tracePt t="64048" x="5129213" y="1857375"/>
          <p14:tracePt t="64064" x="5114925" y="1843088"/>
          <p14:tracePt t="64081" x="5094288" y="1843088"/>
          <p14:tracePt t="64097" x="5037138" y="1822450"/>
          <p14:tracePt t="64115" x="5008563" y="1822450"/>
          <p14:tracePt t="64131" x="4957763" y="1822450"/>
          <p14:tracePt t="64148" x="4951413" y="1822450"/>
          <p14:tracePt t="64148" x="4943475" y="1822450"/>
          <p14:tracePt t="64164" x="4922838" y="1822450"/>
          <p14:tracePt t="64180" x="4900613" y="1822450"/>
          <p14:tracePt t="64197" x="4886325" y="1822450"/>
          <p14:tracePt t="64214" x="4872038" y="1822450"/>
          <p14:tracePt t="64230" x="4851400" y="1828800"/>
          <p14:tracePt t="64267" x="4837113" y="1836738"/>
          <p14:tracePt t="64283" x="4814888" y="1836738"/>
          <p14:tracePt t="64296" x="4808538" y="1836738"/>
          <p14:tracePt t="64296" x="4800600" y="1836738"/>
          <p14:tracePt t="64315" x="4786313" y="1843088"/>
          <p14:tracePt t="64323" x="4779963" y="1843088"/>
          <p14:tracePt t="64331" x="4757738" y="1857375"/>
          <p14:tracePt t="64346" x="4751388" y="1865313"/>
          <p14:tracePt t="64363" x="4722813" y="1871663"/>
          <p14:tracePt t="64381" x="4714875" y="1879600"/>
          <p14:tracePt t="64396" x="4700588" y="1900238"/>
          <p14:tracePt t="64444" x="4694238" y="1908175"/>
          <p14:tracePt t="64452" x="4686300" y="1914525"/>
          <p14:tracePt t="64460" x="4686300" y="1936750"/>
          <p14:tracePt t="64468" x="4686300" y="1951038"/>
          <p14:tracePt t="64484" x="4686300" y="1971675"/>
          <p14:tracePt t="64497" x="4686300" y="1979613"/>
          <p14:tracePt t="64540" x="4686300" y="1985963"/>
          <p14:tracePt t="64556" x="4686300" y="2014538"/>
          <p14:tracePt t="64564" x="4694238" y="2022475"/>
          <p14:tracePt t="64580" x="4700588" y="2028825"/>
          <p14:tracePt t="64580" x="4708525" y="2036763"/>
          <p14:tracePt t="64597" x="4737100" y="2043113"/>
          <p14:tracePt t="64613" x="4751388" y="2057400"/>
          <p14:tracePt t="64630" x="4765675" y="2065338"/>
          <p14:tracePt t="64647" x="4779963" y="2065338"/>
          <p14:tracePt t="64663" x="4800600" y="2071688"/>
          <p14:tracePt t="64680" x="4808538" y="2071688"/>
          <p14:tracePt t="64696" x="4814888" y="2071688"/>
          <p14:tracePt t="64731" x="4829175" y="2071688"/>
          <p14:tracePt t="64747" x="4843463" y="2071688"/>
          <p14:tracePt t="64763" x="4851400" y="2071688"/>
          <p14:tracePt t="64771" x="4872038" y="2071688"/>
          <p14:tracePt t="64779" x="4914900" y="2071688"/>
          <p14:tracePt t="64797" x="4937125" y="2071688"/>
          <p14:tracePt t="64812" x="4972050" y="2071688"/>
          <p14:tracePt t="64829" x="4994275" y="2071688"/>
          <p14:tracePt t="64845" x="5008563" y="2071688"/>
          <p14:tracePt t="64863" x="5029200" y="2071688"/>
          <p14:tracePt t="64879" x="5037138" y="2071688"/>
          <p14:tracePt t="64896" x="5072063" y="2071688"/>
          <p14:tracePt t="64913" x="5094288" y="2071688"/>
          <p14:tracePt t="64929" x="5122863" y="2071688"/>
          <p14:tracePt t="64947" x="5151438" y="2071688"/>
          <p14:tracePt t="64963" x="5172075" y="2071688"/>
          <p14:tracePt t="64963" x="5186363" y="2071688"/>
          <p14:tracePt t="64979" x="5194300" y="2071688"/>
          <p14:tracePt t="64996" x="5214938" y="2065338"/>
          <p14:tracePt t="65013" x="5243513" y="2051050"/>
          <p14:tracePt t="65029" x="5251450" y="2043113"/>
          <p14:tracePt t="65045" x="5257800" y="2036763"/>
          <p14:tracePt t="65062" x="5257800" y="2028825"/>
          <p14:tracePt t="65079" x="5257800" y="2014538"/>
          <p14:tracePt t="65095" x="5257800" y="1993900"/>
          <p14:tracePt t="65112" x="5257800" y="1979613"/>
          <p14:tracePt t="65129" x="5257800" y="1965325"/>
          <p14:tracePt t="65145" x="5257800" y="1951038"/>
          <p14:tracePt t="65162" x="5237163" y="1936750"/>
          <p14:tracePt t="65179" x="5200650" y="1928813"/>
          <p14:tracePt t="65196" x="5172075" y="1922463"/>
          <p14:tracePt t="65212" x="5143500" y="1908175"/>
          <p14:tracePt t="65229" x="5108575" y="1900238"/>
          <p14:tracePt t="65244" x="5086350" y="1900238"/>
          <p14:tracePt t="65263" x="5072063" y="1900238"/>
          <p14:tracePt t="65280" x="5051425" y="1900238"/>
          <p14:tracePt t="65296" x="5037138" y="1885950"/>
          <p14:tracePt t="65313" x="5008563" y="1885950"/>
          <p14:tracePt t="65331" x="4986338" y="1885950"/>
          <p14:tracePt t="65346" x="4957763" y="1885950"/>
          <p14:tracePt t="65362" x="4929188" y="1885950"/>
          <p14:tracePt t="65378" x="4908550" y="1885950"/>
          <p14:tracePt t="65395" x="4879975" y="1885950"/>
          <p14:tracePt t="65411" x="4865688" y="1885950"/>
          <p14:tracePt t="65429" x="4851400" y="1885950"/>
          <p14:tracePt t="65445" x="4843463" y="1885950"/>
          <p14:tracePt t="65463" x="4822825" y="1900238"/>
          <p14:tracePt t="65479" x="4808538" y="1900238"/>
          <p14:tracePt t="65496" x="4786313" y="1908175"/>
          <p14:tracePt t="65512" x="4772025" y="1908175"/>
          <p14:tracePt t="65529" x="4757738" y="1914525"/>
          <p14:tracePt t="65572" x="4751388" y="1914525"/>
          <p14:tracePt t="65628" x="4743450" y="1922463"/>
          <p14:tracePt t="65630" x="4743450" y="1928813"/>
          <p14:tracePt t="65636" x="4743450" y="1936750"/>
          <p14:tracePt t="65645" x="4743450" y="1951038"/>
          <p14:tracePt t="65661" x="4743450" y="1965325"/>
          <p14:tracePt t="65679" x="4743450" y="1979613"/>
          <p14:tracePt t="65695" x="4743450" y="2008188"/>
          <p14:tracePt t="65712" x="4743450" y="2014538"/>
          <p14:tracePt t="65728" x="4743450" y="2022475"/>
          <p14:tracePt t="65779" x="4743450" y="2036763"/>
          <p14:tracePt t="65795" x="4765675" y="2043113"/>
          <p14:tracePt t="65803" x="4772025" y="2051050"/>
          <p14:tracePt t="65822" x="4779963" y="2057400"/>
          <p14:tracePt t="65835" x="4800600" y="2057400"/>
          <p14:tracePt t="65843" x="4808538" y="2065338"/>
          <p14:tracePt t="65851" x="4837113" y="2065338"/>
          <p14:tracePt t="65861" x="4851400" y="2071688"/>
          <p14:tracePt t="65878" x="4872038" y="2071688"/>
          <p14:tracePt t="65894" x="4900613" y="2093913"/>
          <p14:tracePt t="65912" x="4922838" y="2093913"/>
          <p14:tracePt t="65927" x="4937125" y="2100263"/>
          <p14:tracePt t="65945" x="4979988" y="2108200"/>
          <p14:tracePt t="65961" x="4986338" y="2108200"/>
          <p14:tracePt t="65977" x="5008563" y="2108200"/>
          <p14:tracePt t="65995" x="5029200" y="2108200"/>
          <p14:tracePt t="65995" x="5051425" y="2108200"/>
          <p14:tracePt t="66011" x="5080000" y="2108200"/>
          <p14:tracePt t="66027" x="5114925" y="2108200"/>
          <p14:tracePt t="66044" x="5129213" y="2108200"/>
          <p14:tracePt t="66060" x="5151438" y="2108200"/>
          <p14:tracePt t="66077" x="5157788" y="2108200"/>
          <p14:tracePt t="66095" x="5165725" y="2108200"/>
          <p14:tracePt t="66132" x="5172075" y="2108200"/>
          <p14:tracePt t="66148" x="5186363" y="2108200"/>
          <p14:tracePt t="66196" x="5194300" y="2108200"/>
          <p14:tracePt t="66260" x="5214938" y="2100263"/>
          <p14:tracePt t="66308" x="5214938" y="2093913"/>
          <p14:tracePt t="66316" x="5214938" y="2085975"/>
          <p14:tracePt t="66324" x="5214938" y="2065338"/>
          <p14:tracePt t="66332" x="5214938" y="2043113"/>
          <p14:tracePt t="66344" x="5214938" y="2022475"/>
          <p14:tracePt t="66361" x="5214938" y="2014538"/>
          <p14:tracePt t="66378" x="5214938" y="2008188"/>
          <p14:tracePt t="66394" x="5194300" y="1985963"/>
          <p14:tracePt t="66411" x="5165725" y="1979613"/>
          <p14:tracePt t="66411" x="5129213" y="1965325"/>
          <p14:tracePt t="66429" x="5080000" y="1965325"/>
          <p14:tracePt t="66444" x="5022850" y="1957388"/>
          <p14:tracePt t="66460" x="4979988" y="1957388"/>
          <p14:tracePt t="66477" x="4937125" y="1957388"/>
          <p14:tracePt t="66495" x="4886325" y="1957388"/>
          <p14:tracePt t="66510" x="4857750" y="1957388"/>
          <p14:tracePt t="66527" x="4843463" y="1957388"/>
          <p14:tracePt t="66543" x="4814888" y="1957388"/>
          <p14:tracePt t="66560" x="4808538" y="1957388"/>
          <p14:tracePt t="66595" x="4800600" y="1957388"/>
          <p14:tracePt t="66599" x="4779963" y="1971675"/>
          <p14:tracePt t="66610" x="4772025" y="1985963"/>
          <p14:tracePt t="66626" x="4772025" y="2022475"/>
          <p14:tracePt t="66644" x="4772025" y="2043113"/>
          <p14:tracePt t="66659" x="4772025" y="2057400"/>
          <p14:tracePt t="66677" x="4765675" y="2065338"/>
          <p14:tracePt t="66693" x="4757738" y="2085975"/>
          <p14:tracePt t="66709" x="4751388" y="2108200"/>
          <p14:tracePt t="66726" x="4743450" y="2114550"/>
          <p14:tracePt t="66743" x="4714875" y="2128838"/>
          <p14:tracePt t="66761" x="4686300" y="2128838"/>
          <p14:tracePt t="66776" x="4637088" y="2136775"/>
          <p14:tracePt t="66793" x="4594225" y="2136775"/>
          <p14:tracePt t="66809" x="4565650" y="2136775"/>
          <p14:tracePt t="66826" x="4543425" y="2136775"/>
          <p14:tracePt t="66842" x="4537075" y="2136775"/>
          <p14:tracePt t="66860" x="4529138" y="2136775"/>
          <p14:tracePt t="66876" x="4494213" y="2136775"/>
          <p14:tracePt t="66893" x="4465638" y="2136775"/>
          <p14:tracePt t="66909" x="4437063" y="2136775"/>
          <p14:tracePt t="66926" x="4414838" y="2136775"/>
          <p14:tracePt t="66943" x="4394200" y="2136775"/>
          <p14:tracePt t="66959" x="4379913" y="2136775"/>
          <p14:tracePt t="66976" x="4371975" y="2128838"/>
          <p14:tracePt t="66993" x="4351338" y="2128838"/>
          <p14:tracePt t="67010" x="4343400" y="2122488"/>
          <p14:tracePt t="67025" x="4329113" y="2114550"/>
          <p14:tracePt t="67042" x="4300538" y="2093913"/>
          <p14:tracePt t="67059" x="4294188" y="2085975"/>
          <p14:tracePt t="67076" x="4294188" y="2071688"/>
          <p14:tracePt t="67092" x="4294188" y="2065338"/>
          <p14:tracePt t="67109" x="4294188" y="2057400"/>
          <p14:tracePt t="67126" x="4286250" y="2036763"/>
          <p14:tracePt t="67179" x="4286250" y="2028825"/>
          <p14:tracePt t="67195" x="4286250" y="2022475"/>
          <p14:tracePt t="67211" x="4286250" y="2014538"/>
          <p14:tracePt t="67220" x="4286250" y="2008188"/>
          <p14:tracePt t="67262" x="4294188" y="2008188"/>
          <p14:tracePt t="67276" x="4300538" y="2000250"/>
          <p14:tracePt t="67428" x="4308475" y="2000250"/>
          <p14:tracePt t="67508" x="4322763" y="2000250"/>
          <p14:tracePt t="67572" x="4329113" y="2000250"/>
          <p14:tracePt t="67604" x="4337050" y="1993900"/>
          <p14:tracePt t="67700" x="4343400" y="1985963"/>
          <p14:tracePt t="68067" x="4365625" y="1985963"/>
          <p14:tracePt t="68243" x="4379913" y="1979613"/>
          <p14:tracePt t="68699" x="4386263" y="1979613"/>
          <p14:tracePt t="68716" x="4400550" y="1971675"/>
          <p14:tracePt t="68780" x="4408488" y="1971675"/>
          <p14:tracePt t="68828" x="4414838" y="1971675"/>
          <p14:tracePt t="68836" x="4422775" y="1971675"/>
          <p14:tracePt t="68844" x="4429125" y="1965325"/>
          <p14:tracePt t="68857" x="4437063" y="1965325"/>
          <p14:tracePt t="68862" x="4443413" y="1965325"/>
          <p14:tracePt t="68891" x="4465638" y="1957388"/>
          <p14:tracePt t="69227" x="4465638" y="1951038"/>
          <p14:tracePt t="69243" x="4457700" y="1951038"/>
          <p14:tracePt t="69251" x="4451350" y="1951038"/>
          <p14:tracePt t="69260" x="4443413" y="1951038"/>
          <p14:tracePt t="69267" x="4422775" y="1951038"/>
          <p14:tracePt t="69274" x="4408488" y="1957388"/>
          <p14:tracePt t="69315" x="4400550" y="1957388"/>
          <p14:tracePt t="69331" x="4386263" y="1957388"/>
          <p14:tracePt t="69427" x="4379913" y="1965325"/>
          <p14:tracePt t="69619" x="4371975" y="1965325"/>
          <p14:tracePt t="69635" x="4365625" y="1965325"/>
          <p14:tracePt t="69667" x="4351338" y="1965325"/>
          <p14:tracePt t="69675" x="4337050" y="1965325"/>
          <p14:tracePt t="73444" x="4343400" y="1965325"/>
          <p14:tracePt t="73484" x="4351338" y="1965325"/>
          <p14:tracePt t="73861" x="4365625" y="1965325"/>
          <p14:tracePt t="77772" x="4329113" y="1965325"/>
          <p14:tracePt t="77780" x="4322763" y="1965325"/>
          <p14:tracePt t="77794" x="4314825" y="1965325"/>
          <p14:tracePt t="77796" x="4286250" y="1979613"/>
          <p14:tracePt t="77812" x="4257675" y="1985963"/>
          <p14:tracePt t="77827" x="4200525" y="2000250"/>
          <p14:tracePt t="77845" x="4179888" y="2000250"/>
          <p14:tracePt t="77861" x="4137025" y="2000250"/>
          <p14:tracePt t="77878" x="4065588" y="2008188"/>
          <p14:tracePt t="77894" x="3986213" y="2028825"/>
          <p14:tracePt t="77912" x="3922713" y="2036763"/>
          <p14:tracePt t="77927" x="3871913" y="2043113"/>
          <p14:tracePt t="77944" x="3808413" y="2071688"/>
          <p14:tracePt t="77961" x="3779838" y="2085975"/>
          <p14:tracePt t="77977" x="3751263" y="2085975"/>
          <p14:tracePt t="77995" x="3694113" y="2100263"/>
          <p14:tracePt t="78011" x="3608388" y="2128838"/>
          <p14:tracePt t="78028" x="3543300" y="2143125"/>
          <p14:tracePt t="78044" x="3471863" y="2143125"/>
          <p14:tracePt t="78061" x="3408363" y="2151063"/>
          <p14:tracePt t="78077" x="3351213" y="2171700"/>
          <p14:tracePt t="78094" x="3286125" y="2171700"/>
          <p14:tracePt t="78111" x="3228975" y="2171700"/>
          <p14:tracePt t="78128" x="3186113" y="2171700"/>
          <p14:tracePt t="78145" x="3143250" y="2171700"/>
          <p14:tracePt t="78161" x="3071813" y="2171700"/>
          <p14:tracePt t="78179" x="3000375" y="2171700"/>
          <p14:tracePt t="78195" x="2908300" y="2171700"/>
          <p14:tracePt t="78212" x="2843213" y="2171700"/>
          <p14:tracePt t="78227" x="2757488" y="2171700"/>
          <p14:tracePt t="78246" x="2714625" y="2171700"/>
          <p14:tracePt t="78261" x="2700338" y="2171700"/>
          <p14:tracePt t="78278" x="2679700" y="2171700"/>
          <p14:tracePt t="78293" x="2636838" y="2171700"/>
          <p14:tracePt t="78310" x="2593975" y="2171700"/>
          <p14:tracePt t="78328" x="2543175" y="2165350"/>
          <p14:tracePt t="78344" x="2471738" y="2143125"/>
          <p14:tracePt t="78362" x="2457450" y="2128838"/>
          <p14:tracePt t="78377" x="2443163" y="2122488"/>
          <p14:tracePt t="78394" x="2414588" y="2114550"/>
          <p14:tracePt t="78411" x="2393950" y="2108200"/>
          <p14:tracePt t="78427" x="2343150" y="2071688"/>
          <p14:tracePt t="78445" x="2328863" y="2057400"/>
          <p14:tracePt t="78461" x="2314575" y="2036763"/>
          <p14:tracePt t="78478" x="2271713" y="1985963"/>
          <p14:tracePt t="78494" x="2243138" y="1951038"/>
          <p14:tracePt t="78511" x="2236788" y="1943100"/>
          <p14:tracePt t="78565" x="2236788" y="1928813"/>
          <p14:tracePt t="78579" x="2236788" y="1914525"/>
          <p14:tracePt t="78580" x="2236788" y="1879600"/>
          <p14:tracePt t="78594" x="2236788" y="1851025"/>
          <p14:tracePt t="78611" x="2243138" y="1822450"/>
          <p14:tracePt t="78628" x="2251075" y="1793875"/>
          <p14:tracePt t="78644" x="2265363" y="1765300"/>
          <p14:tracePt t="78662" x="2279650" y="1751013"/>
          <p14:tracePt t="78677" x="2286000" y="1743075"/>
          <p14:tracePt t="78694" x="2300288" y="1708150"/>
          <p14:tracePt t="78711" x="2314575" y="1693863"/>
          <p14:tracePt t="78728" x="2336800" y="1679575"/>
          <p14:tracePt t="78773" x="2351088" y="1671638"/>
          <p14:tracePt t="78781" x="2371725" y="1657350"/>
          <p14:tracePt t="78789" x="2386013" y="1657350"/>
          <p14:tracePt t="78796" x="2428875" y="1622425"/>
          <p14:tracePt t="78810" x="2451100" y="1622425"/>
          <p14:tracePt t="78826" x="2457450" y="1614488"/>
          <p14:tracePt t="78843" x="2479675" y="1614488"/>
          <p14:tracePt t="78859" x="2514600" y="1608138"/>
          <p14:tracePt t="78877" x="2536825" y="1585913"/>
          <p14:tracePt t="78916" x="2551113" y="1579563"/>
          <p14:tracePt t="78924" x="2557463" y="1579563"/>
          <p14:tracePt t="78932" x="2571750" y="1579563"/>
          <p14:tracePt t="78948" x="2608263" y="1579563"/>
          <p14:tracePt t="78960" x="2622550" y="1579563"/>
          <p14:tracePt t="78976" x="2657475" y="1579563"/>
          <p14:tracePt t="78993" x="2679700" y="1579563"/>
          <p14:tracePt t="79010" x="2693988" y="1579563"/>
          <p14:tracePt t="79026" x="2700338" y="1579563"/>
          <p14:tracePt t="79042" x="2714625" y="1579563"/>
          <p14:tracePt t="79084" x="2722563" y="1579563"/>
          <p14:tracePt t="79100" x="2728913" y="1579563"/>
          <p14:tracePt t="79116" x="2751138" y="1585913"/>
          <p14:tracePt t="79124" x="2757488" y="1585913"/>
          <p14:tracePt t="79134" x="2771775" y="1585913"/>
          <p14:tracePt t="79142" x="2786063" y="1593850"/>
          <p14:tracePt t="79159" x="2800350" y="1593850"/>
          <p14:tracePt t="79176" x="2808288" y="1600200"/>
          <p14:tracePt t="79193" x="2851150" y="1614488"/>
          <p14:tracePt t="79210" x="2865438" y="1628775"/>
          <p14:tracePt t="79225" x="2900363" y="1636713"/>
          <p14:tracePt t="79242" x="2914650" y="1643063"/>
          <p14:tracePt t="79259" x="2943225" y="1665288"/>
          <p14:tracePt t="79276" x="2951163" y="1671638"/>
          <p14:tracePt t="79292" x="2971800" y="1679575"/>
          <p14:tracePt t="79309" x="2986088" y="1693863"/>
          <p14:tracePt t="79326" x="3008313" y="1708150"/>
          <p14:tracePt t="79342" x="3022600" y="1722438"/>
          <p14:tracePt t="79359" x="3057525" y="1751013"/>
          <p14:tracePt t="79375" x="3065463" y="1757363"/>
          <p14:tracePt t="79392" x="3086100" y="1771650"/>
          <p14:tracePt t="79409" x="3100388" y="1785938"/>
          <p14:tracePt t="79425" x="3114675" y="1800225"/>
          <p14:tracePt t="79443" x="3136900" y="1828800"/>
          <p14:tracePt t="79459" x="3136900" y="1851025"/>
          <p14:tracePt t="79459" x="3136900" y="1857375"/>
          <p14:tracePt t="79492" x="3143250" y="1871663"/>
          <p14:tracePt t="79532" x="3143250" y="1885950"/>
          <p14:tracePt t="79540" x="3143250" y="1893888"/>
          <p14:tracePt t="79542" x="3143250" y="1900238"/>
          <p14:tracePt t="79558" x="3143250" y="1908175"/>
          <p14:tracePt t="79559" x="3143250" y="1936750"/>
          <p14:tracePt t="79575" x="3143250" y="1943100"/>
          <p14:tracePt t="79592" x="3143250" y="1951038"/>
          <p14:tracePt t="79628" x="3143250" y="1965325"/>
          <p14:tracePt t="79636" x="3143250" y="1971675"/>
          <p14:tracePt t="79658" x="3136900" y="1979613"/>
          <p14:tracePt t="79692" x="3128963" y="1979613"/>
          <p14:tracePt t="79700" x="3114675" y="1985963"/>
          <p14:tracePt t="79732" x="3100388" y="1985963"/>
          <p14:tracePt t="79740" x="3094038" y="1993900"/>
          <p14:tracePt t="79748" x="3065463" y="2008188"/>
          <p14:tracePt t="79764" x="3043238" y="2014538"/>
          <p14:tracePt t="79776" x="3022600" y="2036763"/>
          <p14:tracePt t="79792" x="3014663" y="2036763"/>
          <p14:tracePt t="79809" x="2986088" y="2051050"/>
          <p14:tracePt t="79825" x="2965450" y="2051050"/>
          <p14:tracePt t="79842" x="2943225" y="2057400"/>
          <p14:tracePt t="79858" x="2886075" y="2071688"/>
          <p14:tracePt t="79875" x="2843213" y="2079625"/>
          <p14:tracePt t="79892" x="2771775" y="2100263"/>
          <p14:tracePt t="79908" x="2751138" y="2100263"/>
          <p14:tracePt t="79925" x="2743200" y="2100263"/>
          <p14:tracePt t="79942" x="2722563" y="2100263"/>
          <p14:tracePt t="79959" x="2700338" y="2108200"/>
          <p14:tracePt t="79975" x="2665413" y="2108200"/>
          <p14:tracePt t="79992" x="2628900" y="2108200"/>
          <p14:tracePt t="80008" x="2586038" y="2108200"/>
          <p14:tracePt t="80026" x="2557463" y="2108200"/>
          <p14:tracePt t="80041" x="2522538" y="2108200"/>
          <p14:tracePt t="80058" x="2486025" y="2093913"/>
          <p14:tracePt t="80075" x="2465388" y="2093913"/>
          <p14:tracePt t="80092" x="2422525" y="2085975"/>
          <p14:tracePt t="80109" x="2393950" y="2085975"/>
          <p14:tracePt t="80125" x="2379663" y="2079625"/>
          <p14:tracePt t="80142" x="2357438" y="2079625"/>
          <p14:tracePt t="80158" x="2351088" y="2079625"/>
          <p14:tracePt t="80175" x="2336800" y="2065338"/>
          <p14:tracePt t="80191" x="2314575" y="2057400"/>
          <p14:tracePt t="80208" x="2308225" y="2057400"/>
          <p14:tracePt t="80225" x="2286000" y="2051050"/>
          <p14:tracePt t="80241" x="2271713" y="2051050"/>
          <p14:tracePt t="80259" x="2243138" y="2028825"/>
          <p14:tracePt t="80275" x="2236788" y="2014538"/>
          <p14:tracePt t="80275" x="2228850" y="1993900"/>
          <p14:tracePt t="80293" x="2228850" y="1979613"/>
          <p14:tracePt t="80293" x="2228850" y="1971675"/>
          <p14:tracePt t="80308" x="2228850" y="1943100"/>
          <p14:tracePt t="80325" x="2228850" y="1914525"/>
          <p14:tracePt t="80341" x="2228850" y="1908175"/>
          <p14:tracePt t="80359" x="2228850" y="1900238"/>
          <p14:tracePt t="80397" x="2228850" y="1893888"/>
          <p14:tracePt t="80629" x="2228850" y="1879600"/>
          <p14:tracePt t="80636" x="2236788" y="1865313"/>
          <p14:tracePt t="80741" x="2236788" y="1857375"/>
          <p14:tracePt t="80748" x="2251075" y="1828800"/>
          <p14:tracePt t="80757" x="2257425" y="1800225"/>
          <p14:tracePt t="80766" x="2265363" y="1785938"/>
          <p14:tracePt t="80776" x="2279650" y="1771650"/>
          <p14:tracePt t="80845" x="2286000" y="1765300"/>
          <p14:tracePt t="80861" x="2308225" y="1751013"/>
          <p14:tracePt t="80893" x="2322513" y="1743075"/>
          <p14:tracePt t="80909" x="2328863" y="1743075"/>
          <p14:tracePt t="80917" x="2343150" y="1736725"/>
          <p14:tracePt t="80932" x="2351088" y="1736725"/>
          <p14:tracePt t="80964" x="2357438" y="1736725"/>
          <p14:tracePt t="80980" x="2365375" y="1736725"/>
          <p14:tracePt t="80996" x="2386013" y="1722438"/>
          <p14:tracePt t="81005" x="2393950" y="1722438"/>
          <p14:tracePt t="81012" x="2408238" y="1722438"/>
          <p14:tracePt t="81026" x="2436813" y="1708150"/>
          <p14:tracePt t="81040" x="2465388" y="1700213"/>
          <p14:tracePt t="81057" x="2471738" y="1700213"/>
          <p14:tracePt t="81074" x="2479675" y="1700213"/>
          <p14:tracePt t="81090" x="2493963" y="1693863"/>
          <p14:tracePt t="81107" x="2500313" y="1693863"/>
          <p14:tracePt t="81124" x="2508250" y="1693863"/>
          <p14:tracePt t="81124" x="2514600" y="1685925"/>
          <p14:tracePt t="81221" x="2522538" y="1685925"/>
          <p14:tracePt t="81252" x="2536825" y="1685925"/>
          <p14:tracePt t="81300" x="2543175" y="1685925"/>
          <p14:tracePt t="81349" x="2551113" y="1685925"/>
          <p14:tracePt t="81500" x="2557463" y="1685925"/>
          <p14:tracePt t="81532" x="2571750" y="1685925"/>
          <p14:tracePt t="81548" x="2579688" y="1685925"/>
          <p14:tracePt t="81581" x="2586038" y="1679575"/>
          <p14:tracePt t="81596" x="2593975" y="1671638"/>
          <p14:tracePt t="81612" x="2608263" y="1671638"/>
          <p14:tracePt t="81644" x="2614613" y="1665288"/>
          <p14:tracePt t="81660" x="2622550" y="1665288"/>
          <p14:tracePt t="81708" x="2628900" y="1665288"/>
          <p14:tracePt t="81740" x="2651125" y="1665288"/>
          <p14:tracePt t="81852" x="2657475" y="1665288"/>
          <p14:tracePt t="81860" x="2665413" y="1665288"/>
          <p14:tracePt t="81892" x="2671763" y="1665288"/>
          <p14:tracePt t="81925" x="2686050" y="1665288"/>
          <p14:tracePt t="81941" x="2693988" y="1665288"/>
          <p14:tracePt t="81957" x="2700338" y="1665288"/>
          <p14:tracePt t="81957" x="2728913" y="1665288"/>
          <p14:tracePt t="81973" x="2751138" y="1665288"/>
          <p14:tracePt t="82125" x="2765425" y="1665288"/>
          <p14:tracePt t="82157" x="2779713" y="1665288"/>
          <p14:tracePt t="82165" x="2786063" y="1665288"/>
          <p14:tracePt t="82173" x="2808288" y="1665288"/>
          <p14:tracePt t="82178" x="2814638" y="1665288"/>
          <p14:tracePt t="82188" x="2828925" y="1665288"/>
          <p14:tracePt t="82205" x="2851150" y="1665288"/>
          <p14:tracePt t="82222" x="2857500" y="1665288"/>
          <p14:tracePt t="82238" x="2865438" y="1671638"/>
          <p14:tracePt t="82255" x="2886075" y="1671638"/>
          <p14:tracePt t="82272" x="2894013" y="1679575"/>
          <p14:tracePt t="82308" x="2900363" y="1679575"/>
          <p14:tracePt t="82316" x="2928938" y="1685925"/>
          <p14:tracePt t="82316" x="2936875" y="1685925"/>
          <p14:tracePt t="82324" x="2951163" y="1693863"/>
          <p14:tracePt t="82338" x="2971800" y="1714500"/>
          <p14:tracePt t="82388" x="2979738" y="1722438"/>
          <p14:tracePt t="82421" x="2994025" y="1728788"/>
          <p14:tracePt t="82429" x="3014663" y="1743075"/>
          <p14:tracePt t="82435" x="3022600" y="1751013"/>
          <p14:tracePt t="82438" x="3028950" y="1757363"/>
          <p14:tracePt t="82455" x="3036888" y="1757363"/>
          <p14:tracePt t="82549" x="3043238" y="1765300"/>
          <p14:tracePt t="82565" x="3057525" y="1785938"/>
          <p14:tracePt t="82597" x="3065463" y="1793875"/>
          <p14:tracePt t="82860" x="3065463" y="1800225"/>
          <p14:tracePt t="82868" x="3065463" y="1814513"/>
          <p14:tracePt t="82879" x="3065463" y="1822450"/>
          <p14:tracePt t="82887" x="3071813" y="1828800"/>
          <p14:tracePt t="82903" x="3079750" y="1836738"/>
          <p14:tracePt t="82940" x="3094038" y="1843088"/>
          <p14:tracePt t="82954" x="3094038" y="1857375"/>
          <p14:tracePt t="82955" x="3108325" y="1893888"/>
          <p14:tracePt t="82970" x="3114675" y="1908175"/>
          <p14:tracePt t="83020" x="3122613" y="1908175"/>
          <p14:tracePt t="83036" x="3128963" y="1914525"/>
          <p14:tracePt t="83076" x="3143250" y="1922463"/>
          <p14:tracePt t="83084" x="3143250" y="1928813"/>
          <p14:tracePt t="83092" x="3157538" y="1943100"/>
          <p14:tracePt t="83104" x="3179763" y="1951038"/>
          <p14:tracePt t="83172" x="3194050" y="1951038"/>
          <p14:tracePt t="83204" x="3200400" y="1957388"/>
          <p14:tracePt t="85124" x="3208338" y="1971675"/>
          <p14:tracePt t="85140" x="3214688" y="1979613"/>
          <p14:tracePt t="85141" x="3236913" y="1985963"/>
          <p14:tracePt t="85151" x="3322638" y="1985963"/>
          <p14:tracePt t="85168" x="3457575" y="1985963"/>
          <p14:tracePt t="85185" x="3686175" y="1985963"/>
          <p14:tracePt t="85200" x="4022725" y="1985963"/>
          <p14:tracePt t="85218" x="4214813" y="1985963"/>
          <p14:tracePt t="85234" x="4294188" y="1985963"/>
          <p14:tracePt t="85251" x="4308475" y="1985963"/>
          <p14:tracePt t="85267" x="4314825" y="1985963"/>
          <p14:tracePt t="85267" x="4337050" y="1985963"/>
          <p14:tracePt t="85284" x="4371975" y="1985963"/>
          <p14:tracePt t="85301" x="4429125" y="1985963"/>
          <p14:tracePt t="85317" x="4494213" y="1985963"/>
          <p14:tracePt t="85335" x="4586288" y="1985963"/>
          <p14:tracePt t="85350" x="4672013" y="1985963"/>
          <p14:tracePt t="85368" x="4722813" y="1985963"/>
          <p14:tracePt t="85384" x="4737100" y="1985963"/>
          <p14:tracePt t="85402" x="4751388" y="1985963"/>
          <p14:tracePt t="85417" x="4765675" y="1985963"/>
          <p14:tracePt t="85433" x="4800600" y="1985963"/>
          <p14:tracePt t="85451" x="4829175" y="1985963"/>
          <p14:tracePt t="85466" x="4837113" y="1985963"/>
          <p14:tracePt t="85564" x="4829175" y="1993900"/>
          <p14:tracePt t="85572" x="4722813" y="2028825"/>
          <p14:tracePt t="85580" x="4694238" y="2036763"/>
          <p14:tracePt t="85586" x="4608513" y="2057400"/>
          <p14:tracePt t="85600" x="4514850" y="2079625"/>
          <p14:tracePt t="85616" x="4457700" y="2100263"/>
          <p14:tracePt t="85634" x="4386263" y="2128838"/>
          <p14:tracePt t="85650" x="4343400" y="2136775"/>
          <p14:tracePt t="85666" x="4286250" y="2151063"/>
          <p14:tracePt t="85683" x="4243388" y="2157413"/>
          <p14:tracePt t="85700" x="4222750" y="2179638"/>
          <p14:tracePt t="85717" x="4157663" y="2179638"/>
          <p14:tracePt t="85734" x="4094163" y="2179638"/>
          <p14:tracePt t="85750" x="3943350" y="2179638"/>
          <p14:tracePt t="85767" x="3800475" y="2179638"/>
          <p14:tracePt t="85784" x="3629025" y="2179638"/>
          <p14:tracePt t="85800" x="3486150" y="2179638"/>
          <p14:tracePt t="85817" x="3351213" y="2179638"/>
          <p14:tracePt t="85834" x="3243263" y="2179638"/>
          <p14:tracePt t="85851" x="3165475" y="2179638"/>
          <p14:tracePt t="85866" x="3086100" y="2179638"/>
          <p14:tracePt t="85866" x="3043238" y="2179638"/>
          <p14:tracePt t="85885" x="2951163" y="2185988"/>
          <p14:tracePt t="85901" x="2828925" y="2200275"/>
          <p14:tracePt t="85917" x="2686050" y="2214563"/>
          <p14:tracePt t="85934" x="2514600" y="2214563"/>
          <p14:tracePt t="85950" x="2308225" y="2214563"/>
          <p14:tracePt t="85967" x="2136775" y="2214563"/>
          <p14:tracePt t="85983" x="2008188" y="2214563"/>
          <p14:tracePt t="86000" x="1908175" y="2214563"/>
          <p14:tracePt t="86016" x="1793875" y="2208213"/>
          <p14:tracePt t="86033" x="1679575" y="2171700"/>
          <p14:tracePt t="86050" x="1571625" y="2151063"/>
          <p14:tracePt t="86066" x="1443038" y="2122488"/>
          <p14:tracePt t="86084" x="1350963" y="2114550"/>
          <p14:tracePt t="86100" x="1122363" y="2085975"/>
          <p14:tracePt t="86117" x="1028700" y="2071688"/>
          <p14:tracePt t="86134" x="957263" y="2057400"/>
          <p14:tracePt t="86150" x="908050" y="2057400"/>
          <p14:tracePt t="86166" x="828675" y="2057400"/>
          <p14:tracePt t="86184" x="757238" y="2051050"/>
          <p14:tracePt t="86199" x="693738" y="2043113"/>
          <p14:tracePt t="86216" x="565150" y="2014538"/>
          <p14:tracePt t="86233" x="422275" y="1993900"/>
          <p14:tracePt t="86249" x="328613" y="1979613"/>
          <p14:tracePt t="86267" x="285750" y="1979613"/>
          <p14:tracePt t="86283" x="250825" y="1965325"/>
          <p14:tracePt t="86300" x="242888" y="1965325"/>
          <p14:tracePt t="86316" x="236538" y="1965325"/>
          <p14:tracePt t="86356" x="222250" y="1965325"/>
          <p14:tracePt t="86484" x="236538" y="1957388"/>
          <p14:tracePt t="86492" x="257175" y="1957388"/>
          <p14:tracePt t="86500" x="307975" y="1943100"/>
          <p14:tracePt t="86514" x="336550" y="1943100"/>
          <p14:tracePt t="86532" x="414338" y="1943100"/>
          <p14:tracePt t="86533" x="500063" y="1943100"/>
          <p14:tracePt t="86549" x="608013" y="1943100"/>
          <p14:tracePt t="86565" x="714375" y="1943100"/>
          <p14:tracePt t="86582" x="808038" y="1943100"/>
          <p14:tracePt t="86599" x="908050" y="1943100"/>
          <p14:tracePt t="86616" x="1014413" y="1943100"/>
          <p14:tracePt t="86632" x="1136650" y="1943100"/>
          <p14:tracePt t="86649" x="1257300" y="1943100"/>
          <p14:tracePt t="86666" x="1400175" y="1943100"/>
          <p14:tracePt t="86682" x="1457325" y="1943100"/>
          <p14:tracePt t="86700" x="1493838" y="1943100"/>
          <p14:tracePt t="86715" x="1522413" y="1943100"/>
          <p14:tracePt t="86732" x="1636713" y="1965325"/>
          <p14:tracePt t="86749" x="1693863" y="1979613"/>
          <p14:tracePt t="86765" x="1708150" y="1979613"/>
          <p14:tracePt t="86783" x="1722438" y="1979613"/>
          <p14:tracePt t="86798" x="1743075" y="1979613"/>
          <p14:tracePt t="86816" x="1751013" y="1985963"/>
          <p14:tracePt t="87388" x="1771650" y="1985963"/>
          <p14:tracePt t="87421" x="1779588" y="1985963"/>
          <p14:tracePt t="87452" x="1785938" y="1985963"/>
          <p14:tracePt t="87460" x="1800225" y="1985963"/>
          <p14:tracePt t="87483" x="1808163" y="1985963"/>
          <p14:tracePt t="87484" x="1828800" y="1985963"/>
          <p14:tracePt t="87498" x="1857375" y="1985963"/>
          <p14:tracePt t="87514" x="1865313" y="1985963"/>
          <p14:tracePt t="87531" x="1885950" y="1985963"/>
          <p14:tracePt t="87547" x="1900238" y="1985963"/>
          <p14:tracePt t="87564" x="1936750" y="1971675"/>
          <p14:tracePt t="87581" x="1943100" y="1965325"/>
          <p14:tracePt t="87620" x="1957388" y="1965325"/>
          <p14:tracePt t="87627" x="1965325" y="1965325"/>
          <p14:tracePt t="87631" x="1971675" y="1965325"/>
          <p14:tracePt t="87647" x="1979613" y="1965325"/>
          <p14:tracePt t="87684" x="1985963" y="1957388"/>
          <p14:tracePt t="87692" x="1993900" y="1957388"/>
          <p14:tracePt t="88068" x="1957388" y="1971675"/>
          <p14:tracePt t="88076" x="1922463" y="1971675"/>
          <p14:tracePt t="88084" x="1865313" y="1985963"/>
          <p14:tracePt t="88100" x="1814513" y="2008188"/>
          <p14:tracePt t="88100" x="1785938" y="2008188"/>
          <p14:tracePt t="88116" x="1728788" y="2028825"/>
          <p14:tracePt t="88124" x="1700213" y="2028825"/>
          <p14:tracePt t="88132" x="1636713" y="2057400"/>
          <p14:tracePt t="88147" x="1593850" y="2057400"/>
          <p14:tracePt t="88163" x="1579563" y="2057400"/>
          <p14:tracePt t="88180" x="1550988" y="2071688"/>
          <p14:tracePt t="88197" x="1536700" y="2071688"/>
          <p14:tracePt t="88213" x="1514475" y="2071688"/>
          <p14:tracePt t="88230" x="1500188" y="2071688"/>
          <p14:tracePt t="88246" x="1457325" y="2071688"/>
          <p14:tracePt t="88263" x="1436688" y="2071688"/>
          <p14:tracePt t="88280" x="1414463" y="2071688"/>
          <p14:tracePt t="88296" x="1385888" y="2051050"/>
          <p14:tracePt t="88313" x="1371600" y="2036763"/>
          <p14:tracePt t="88329" x="1371600" y="2028825"/>
          <p14:tracePt t="88346" x="1365250" y="2014538"/>
          <p14:tracePt t="88363" x="1365250" y="1985963"/>
          <p14:tracePt t="88363" x="1365250" y="1943100"/>
          <p14:tracePt t="88381" x="1365250" y="1879600"/>
          <p14:tracePt t="88396" x="1379538" y="1793875"/>
          <p14:tracePt t="88414" x="1428750" y="1736725"/>
          <p14:tracePt t="88429" x="1465263" y="1700213"/>
          <p14:tracePt t="88446" x="1493838" y="1679575"/>
          <p14:tracePt t="88463" x="1522413" y="1671638"/>
          <p14:tracePt t="88480" x="1528763" y="1671638"/>
          <p14:tracePt t="88496" x="1536700" y="1665288"/>
          <p14:tracePt t="88513" x="1571625" y="1657350"/>
          <p14:tracePt t="88529" x="1636713" y="1651000"/>
          <p14:tracePt t="88545" x="1728788" y="1651000"/>
          <p14:tracePt t="88563" x="1808163" y="1651000"/>
          <p14:tracePt t="88579" x="1857375" y="1651000"/>
          <p14:tracePt t="88579" x="1900238" y="1651000"/>
          <p14:tracePt t="88596" x="1943100" y="1651000"/>
          <p14:tracePt t="88613" x="1985963" y="1657350"/>
          <p14:tracePt t="88629" x="2036763" y="1679575"/>
          <p14:tracePt t="88646" x="2057400" y="1693863"/>
          <p14:tracePt t="88662" x="2093913" y="1700213"/>
          <p14:tracePt t="88679" x="2122488" y="1708150"/>
          <p14:tracePt t="88696" x="2157413" y="1736725"/>
          <p14:tracePt t="88713" x="2193925" y="1751013"/>
          <p14:tracePt t="88729" x="2243138" y="1785938"/>
          <p14:tracePt t="88746" x="2328863" y="1828800"/>
          <p14:tracePt t="88762" x="2371725" y="1851025"/>
          <p14:tracePt t="88780" x="2443163" y="1879600"/>
          <p14:tracePt t="88795" x="2508250" y="1900238"/>
          <p14:tracePt t="88813" x="2543175" y="1900238"/>
          <p14:tracePt t="88829" x="2557463" y="1908175"/>
          <p14:tracePt t="88846" x="2586038" y="1908175"/>
          <p14:tracePt t="88862" x="2628900" y="1908175"/>
          <p14:tracePt t="88879" x="2665413" y="1908175"/>
          <p14:tracePt t="88896" x="2714625" y="1908175"/>
          <p14:tracePt t="88913" x="2765425" y="1922463"/>
          <p14:tracePt t="88930" x="2814638" y="1922463"/>
          <p14:tracePt t="88946" x="2843213" y="1928813"/>
          <p14:tracePt t="88963" x="2865438" y="1928813"/>
          <p14:tracePt t="88979" x="2879725" y="1943100"/>
          <p14:tracePt t="88996" x="2886075" y="1943100"/>
          <p14:tracePt t="89037" x="2894013" y="1951038"/>
          <p14:tracePt t="89101" x="2886075" y="1957388"/>
          <p14:tracePt t="89108" x="2879725" y="1965325"/>
          <p14:tracePt t="89116" x="2865438" y="1971675"/>
          <p14:tracePt t="89124" x="2857500" y="1971675"/>
          <p14:tracePt t="89132" x="2822575" y="1985963"/>
          <p14:tracePt t="89146" x="2800350" y="1985963"/>
          <p14:tracePt t="89162" x="2771775" y="2008188"/>
          <p14:tracePt t="89178" x="2757488" y="2008188"/>
          <p14:tracePt t="89195" x="2743200" y="2008188"/>
          <p14:tracePt t="89211" x="2722563" y="2008188"/>
          <p14:tracePt t="89229" x="2700338" y="2008188"/>
          <p14:tracePt t="89245" x="2686050" y="2008188"/>
          <p14:tracePt t="89263" x="2657475" y="2008188"/>
          <p14:tracePt t="89278" x="2651125" y="2008188"/>
          <p14:tracePt t="89396" x="2643188" y="2008188"/>
          <p14:tracePt t="89436" x="2643188" y="2000250"/>
          <p14:tracePt t="89716" x="2643188" y="1993900"/>
          <p14:tracePt t="89756" x="2651125" y="1993900"/>
          <p14:tracePt t="89788" x="2657475" y="1985963"/>
          <p14:tracePt t="98965" x="2657475" y="1979613"/>
          <p14:tracePt t="98989" x="2651125" y="1979613"/>
          <p14:tracePt t="98996" x="2643188" y="1979613"/>
          <p14:tracePt t="99004" x="2608263" y="1985963"/>
          <p14:tracePt t="99014" x="2571750" y="1993900"/>
          <p14:tracePt t="99031" x="2471738" y="2028825"/>
          <p14:tracePt t="99048" x="2393950" y="2036763"/>
          <p14:tracePt t="99064" x="2308225" y="2065338"/>
          <p14:tracePt t="99081" x="2279650" y="2079625"/>
          <p14:tracePt t="99098" x="2236788" y="2085975"/>
          <p14:tracePt t="99115" x="2179638" y="2093913"/>
          <p14:tracePt t="99115" x="2143125" y="2093913"/>
          <p14:tracePt t="99133" x="2085975" y="2114550"/>
          <p14:tracePt t="99148" x="1985963" y="2114550"/>
          <p14:tracePt t="99165" x="1936750" y="2114550"/>
          <p14:tracePt t="99181" x="1893888" y="2114550"/>
          <p14:tracePt t="99198" x="1843088" y="2128838"/>
          <p14:tracePt t="99214" x="1751013" y="2136775"/>
          <p14:tracePt t="99230" x="1657350" y="2143125"/>
          <p14:tracePt t="99247" x="1550988" y="2171700"/>
          <p14:tracePt t="99264" x="1500188" y="2179638"/>
          <p14:tracePt t="99281" x="1450975" y="2185988"/>
          <p14:tracePt t="99297" x="1436688" y="2185988"/>
          <p14:tracePt t="99313" x="1400175" y="2185988"/>
          <p14:tracePt t="99330" x="1371600" y="2185988"/>
          <p14:tracePt t="99347" x="1308100" y="2200275"/>
          <p14:tracePt t="99363" x="1136650" y="2236788"/>
          <p14:tracePt t="99382" x="1042988" y="2257425"/>
          <p14:tracePt t="99397" x="985838" y="2279650"/>
          <p14:tracePt t="99413" x="942975" y="2286000"/>
          <p14:tracePt t="99431" x="900113" y="2300288"/>
          <p14:tracePt t="99447" x="842963" y="2343150"/>
          <p14:tracePt t="99465" x="808038" y="2351088"/>
          <p14:tracePt t="99480" x="771525" y="2379663"/>
          <p14:tracePt t="99497" x="757238" y="2393950"/>
          <p14:tracePt t="99513" x="742950" y="2408238"/>
          <p14:tracePt t="99530" x="736600" y="2414588"/>
          <p14:tracePt t="99546" x="714375" y="2428875"/>
          <p14:tracePt t="99620" x="700088" y="2451100"/>
          <p14:tracePt t="99638" x="685800" y="2457450"/>
          <p14:tracePt t="99640" x="679450" y="2465388"/>
          <p14:tracePt t="99647" x="657225" y="2471738"/>
          <p14:tracePt t="99663" x="636588" y="2493963"/>
          <p14:tracePt t="99680" x="600075" y="2508250"/>
          <p14:tracePt t="99696" x="585788" y="2514600"/>
          <p14:tracePt t="99714" x="550863" y="2536825"/>
          <p14:tracePt t="99729" x="528638" y="2536825"/>
          <p14:tracePt t="99746" x="500063" y="2543175"/>
          <p14:tracePt t="99763" x="457200" y="2551113"/>
          <p14:tracePt t="99812" x="442913" y="2551113"/>
          <p14:tracePt t="99828" x="436563" y="2551113"/>
          <p14:tracePt t="99836" x="428625" y="2551113"/>
          <p14:tracePt t="99844" x="422275" y="2551113"/>
          <p14:tracePt t="99860" x="407988" y="2551113"/>
          <p14:tracePt t="99865" x="393700" y="2551113"/>
          <p14:tracePt t="99880" x="385763" y="2551113"/>
          <p14:tracePt t="99896" x="365125" y="2536825"/>
          <p14:tracePt t="99913" x="357188" y="2528888"/>
          <p14:tracePt t="99929" x="350838" y="2522538"/>
          <p14:tracePt t="100004" x="350838" y="2508250"/>
          <p14:tracePt t="100020" x="350838" y="2500313"/>
          <p14:tracePt t="100036" x="350838" y="2493963"/>
          <p14:tracePt t="100044" x="350838" y="2486025"/>
          <p14:tracePt t="100051" x="350838" y="2457450"/>
          <p14:tracePt t="100062" x="350838" y="2422525"/>
          <p14:tracePt t="100079" x="350838" y="2408238"/>
          <p14:tracePt t="100096" x="350838" y="2386013"/>
          <p14:tracePt t="100112" x="350838" y="2351088"/>
          <p14:tracePt t="100130" x="350838" y="2328863"/>
          <p14:tracePt t="100145" x="350838" y="2308225"/>
          <p14:tracePt t="100162" x="350838" y="2286000"/>
          <p14:tracePt t="100179" x="350838" y="2265363"/>
          <p14:tracePt t="100197" x="350838" y="2243138"/>
          <p14:tracePt t="100213" x="357188" y="2222500"/>
          <p14:tracePt t="100229" x="371475" y="2185988"/>
          <p14:tracePt t="100246" x="385763" y="2171700"/>
          <p14:tracePt t="100262" x="407988" y="2151063"/>
          <p14:tracePt t="100279" x="436563" y="2128838"/>
          <p14:tracePt t="100295" x="450850" y="2114550"/>
          <p14:tracePt t="100312" x="457200" y="2108200"/>
          <p14:tracePt t="100328" x="471488" y="2108200"/>
          <p14:tracePt t="100346" x="485775" y="2108200"/>
          <p14:tracePt t="100362" x="522288" y="2100263"/>
          <p14:tracePt t="100395" x="593725" y="2100263"/>
          <p14:tracePt t="100397" x="650875" y="2100263"/>
          <p14:tracePt t="100412" x="679450" y="2100263"/>
          <p14:tracePt t="100430" x="700088" y="2100263"/>
          <p14:tracePt t="100446" x="728663" y="2100263"/>
          <p14:tracePt t="100501" x="736600" y="2100263"/>
          <p14:tracePt t="100509" x="765175" y="2100263"/>
          <p14:tracePt t="100517" x="771525" y="2100263"/>
          <p14:tracePt t="100525" x="779463" y="2100263"/>
          <p14:tracePt t="100532" x="800100" y="2100263"/>
          <p14:tracePt t="100545" x="814388" y="2100263"/>
          <p14:tracePt t="100588" x="822325" y="2100263"/>
          <p14:tracePt t="100596" x="836613" y="2100263"/>
          <p14:tracePt t="100612" x="842963" y="2100263"/>
          <p14:tracePt t="100613" x="850900" y="2108200"/>
          <p14:tracePt t="100629" x="857250" y="2114550"/>
          <p14:tracePt t="100668" x="871538" y="2114550"/>
          <p14:tracePt t="100676" x="879475" y="2122488"/>
          <p14:tracePt t="100679" x="885825" y="2136775"/>
          <p14:tracePt t="100695" x="914400" y="2157413"/>
          <p14:tracePt t="100712" x="928688" y="2171700"/>
          <p14:tracePt t="100729" x="942975" y="2185988"/>
          <p14:tracePt t="100745" x="957263" y="2208213"/>
          <p14:tracePt t="100763" x="965200" y="2214563"/>
          <p14:tracePt t="100779" x="971550" y="2228850"/>
          <p14:tracePt t="100795" x="971550" y="2243138"/>
          <p14:tracePt t="100812" x="971550" y="2271713"/>
          <p14:tracePt t="100828" x="971550" y="2293938"/>
          <p14:tracePt t="100845" x="971550" y="2308225"/>
          <p14:tracePt t="100862" x="971550" y="2328863"/>
          <p14:tracePt t="100878" x="957263" y="2365375"/>
          <p14:tracePt t="100895" x="936625" y="2393950"/>
          <p14:tracePt t="100913" x="885825" y="2414588"/>
          <p14:tracePt t="100928" x="871538" y="2422525"/>
          <p14:tracePt t="100945" x="865188" y="2422525"/>
          <p14:tracePt t="100988" x="857250" y="2422525"/>
          <p14:tracePt t="100996" x="842963" y="2422525"/>
          <p14:tracePt t="101004" x="836613" y="2422525"/>
          <p14:tracePt t="101004" x="822325" y="2436813"/>
          <p14:tracePt t="101029" x="793750" y="2436813"/>
          <p14:tracePt t="101029" x="757238" y="2457450"/>
          <p14:tracePt t="101045" x="742950" y="2457450"/>
          <p14:tracePt t="101062" x="722313" y="2465388"/>
          <p14:tracePt t="101078" x="708025" y="2471738"/>
          <p14:tracePt t="101095" x="700088" y="2471738"/>
          <p14:tracePt t="101111" x="679450" y="2471738"/>
          <p14:tracePt t="101128" x="665163" y="2479675"/>
          <p14:tracePt t="101144" x="628650" y="2479675"/>
          <p14:tracePt t="101162" x="600075" y="2500313"/>
          <p14:tracePt t="101178" x="585788" y="2500313"/>
          <p14:tracePt t="101195" x="565150" y="2500313"/>
          <p14:tracePt t="101212" x="557213" y="2500313"/>
          <p14:tracePt t="101227" x="542925" y="2500313"/>
          <p14:tracePt t="101245" x="522288" y="2500313"/>
          <p14:tracePt t="101261" x="514350" y="2500313"/>
          <p14:tracePt t="101309" x="508000" y="2500313"/>
          <p14:tracePt t="101340" x="493713" y="2500313"/>
          <p14:tracePt t="101348" x="471488" y="2471738"/>
          <p14:tracePt t="101361" x="450850" y="2451100"/>
          <p14:tracePt t="101396" x="450850" y="2443163"/>
          <p14:tracePt t="101428" x="450850" y="2428875"/>
          <p14:tracePt t="101436" x="450850" y="2422525"/>
          <p14:tracePt t="101468" x="450850" y="2414588"/>
          <p14:tracePt t="101484" x="450850" y="2408238"/>
          <p14:tracePt t="101524" x="457200" y="2400300"/>
          <p14:tracePt t="101531" x="479425" y="2400300"/>
          <p14:tracePt t="101533" x="508000" y="2379663"/>
          <p14:tracePt t="101544" x="528638" y="2379663"/>
          <p14:tracePt t="101560" x="557213" y="2379663"/>
          <p14:tracePt t="101578" x="608013" y="2379663"/>
          <p14:tracePt t="101593" x="657225" y="2379663"/>
          <p14:tracePt t="101611" x="714375" y="2379663"/>
          <p14:tracePt t="101627" x="765175" y="2379663"/>
          <p14:tracePt t="101644" x="771525" y="2379663"/>
          <p14:tracePt t="101660" x="793750" y="2386013"/>
          <p14:tracePt t="101677" x="808038" y="2386013"/>
          <p14:tracePt t="101694" x="842963" y="2414588"/>
          <p14:tracePt t="101711" x="879475" y="2428875"/>
          <p14:tracePt t="101727" x="900113" y="2428875"/>
          <p14:tracePt t="101744" x="936625" y="2428875"/>
          <p14:tracePt t="101761" x="993775" y="2428875"/>
          <p14:tracePt t="101777" x="1036638" y="2408238"/>
          <p14:tracePt t="101794" x="1057275" y="2408238"/>
          <p14:tracePt t="101810" x="1085850" y="2408238"/>
          <p14:tracePt t="101827" x="1100138" y="2408238"/>
          <p14:tracePt t="101843" x="1136650" y="2400300"/>
          <p14:tracePt t="101860" x="1179513" y="2400300"/>
          <p14:tracePt t="101877" x="1236663" y="2400300"/>
          <p14:tracePt t="101893" x="1293813" y="2400300"/>
          <p14:tracePt t="101910" x="1379538" y="2400300"/>
          <p14:tracePt t="101927" x="1471613" y="2400300"/>
          <p14:tracePt t="101944" x="1536700" y="2400300"/>
          <p14:tracePt t="101960" x="1593850" y="2400300"/>
          <p14:tracePt t="101977" x="1657350" y="2393950"/>
          <p14:tracePt t="101993" x="1685925" y="2379663"/>
          <p14:tracePt t="102010" x="1708150" y="2379663"/>
          <p14:tracePt t="102026" x="1743075" y="2379663"/>
          <p14:tracePt t="102043" x="1779588" y="2371725"/>
          <p14:tracePt t="102060" x="1800225" y="2371725"/>
          <p14:tracePt t="102076" x="1822450" y="2371725"/>
          <p14:tracePt t="102094" x="1828800" y="2371725"/>
          <p14:tracePt t="102109" x="1836738" y="2371725"/>
          <p14:tracePt t="102126" x="1857375" y="2371725"/>
          <p14:tracePt t="102143" x="1865313" y="2371725"/>
          <p14:tracePt t="102159" x="1879600" y="2371725"/>
          <p14:tracePt t="102177" x="1914525" y="2371725"/>
          <p14:tracePt t="102193" x="1936750" y="2371725"/>
          <p14:tracePt t="102211" x="1951038" y="2371725"/>
          <p14:tracePt t="102226" x="1979613" y="2371725"/>
          <p14:tracePt t="102226" x="1985963" y="2371725"/>
          <p14:tracePt t="102300" x="1993900" y="2371725"/>
          <p14:tracePt t="102308" x="2000250" y="2371725"/>
          <p14:tracePt t="102310" x="2022475" y="2371725"/>
          <p14:tracePt t="102326" x="2043113" y="2365375"/>
          <p14:tracePt t="102343" x="2051050" y="2357438"/>
          <p14:tracePt t="102359" x="2051050" y="2343150"/>
          <p14:tracePt t="102376" x="2051050" y="2336800"/>
          <p14:tracePt t="102412" x="2051050" y="2322513"/>
          <p14:tracePt t="102420" x="1979613" y="2322513"/>
          <p14:tracePt t="102426" x="1900238" y="2293938"/>
          <p14:tracePt t="102443" x="1822450" y="2271713"/>
          <p14:tracePt t="102443" x="1800225" y="2271713"/>
          <p14:tracePt t="102461" x="1743075" y="2243138"/>
          <p14:tracePt t="102476" x="1714500" y="2243138"/>
          <p14:tracePt t="102493" x="1685925" y="2236788"/>
          <p14:tracePt t="102509" x="1665288" y="2236788"/>
          <p14:tracePt t="102526" x="1608138" y="2222500"/>
          <p14:tracePt t="102543" x="1565275" y="2222500"/>
          <p14:tracePt t="102559" x="1508125" y="2222500"/>
          <p14:tracePt t="102576" x="1457325" y="2222500"/>
          <p14:tracePt t="102592" x="1414463" y="2222500"/>
          <p14:tracePt t="102609" x="1357313" y="2222500"/>
          <p14:tracePt t="102625" x="1293813" y="2222500"/>
          <p14:tracePt t="102642" x="1236663" y="2222500"/>
          <p14:tracePt t="102658" x="1171575" y="2222500"/>
          <p14:tracePt t="102675" x="1079500" y="2222500"/>
          <p14:tracePt t="102693" x="985838" y="2222500"/>
          <p14:tracePt t="102709" x="908050" y="2222500"/>
          <p14:tracePt t="102725" x="850900" y="2236788"/>
          <p14:tracePt t="102742" x="836613" y="2236788"/>
          <p14:tracePt t="102759" x="808038" y="2243138"/>
          <p14:tracePt t="102777" x="800100" y="2251075"/>
          <p14:tracePt t="102793" x="793750" y="2279650"/>
          <p14:tracePt t="102808" x="793750" y="2308225"/>
          <p14:tracePt t="102825" x="793750" y="2351088"/>
          <p14:tracePt t="102842" x="793750" y="2379663"/>
          <p14:tracePt t="102858" x="793750" y="2400300"/>
          <p14:tracePt t="102858" x="793750" y="2408238"/>
          <p14:tracePt t="102908" x="793750" y="2414588"/>
          <p14:tracePt t="102924" x="793750" y="2428875"/>
          <p14:tracePt t="102940" x="793750" y="2436813"/>
          <p14:tracePt t="102956" x="779463" y="2443163"/>
          <p14:tracePt t="102969" x="771525" y="2443163"/>
          <p14:tracePt t="102975" x="736600" y="2443163"/>
          <p14:tracePt t="102984" x="714375" y="2457450"/>
          <p14:tracePt t="102991" x="685800" y="2465388"/>
          <p14:tracePt t="103008" x="628650" y="2479675"/>
          <p14:tracePt t="103025" x="593725" y="2493963"/>
          <p14:tracePt t="103041" x="550863" y="2500313"/>
          <p14:tracePt t="103059" x="514350" y="2500313"/>
          <p14:tracePt t="103074" x="471488" y="2508250"/>
          <p14:tracePt t="103093" x="457200" y="2508250"/>
          <p14:tracePt t="103108" x="442913" y="2508250"/>
          <p14:tracePt t="103125" x="428625" y="2508250"/>
          <p14:tracePt t="103141" x="407988" y="2508250"/>
          <p14:tracePt t="103158" x="371475" y="2479675"/>
          <p14:tracePt t="103174" x="350838" y="2471738"/>
          <p14:tracePt t="103191" x="342900" y="2457450"/>
          <p14:tracePt t="103236" x="342900" y="2451100"/>
          <p14:tracePt t="103244" x="342900" y="2443163"/>
          <p14:tracePt t="103252" x="342900" y="2436813"/>
          <p14:tracePt t="103260" x="342900" y="2414588"/>
          <p14:tracePt t="103260" x="350838" y="2400300"/>
          <p14:tracePt t="103276" x="357188" y="2379663"/>
          <p14:tracePt t="103291" x="422275" y="2300288"/>
          <p14:tracePt t="103309" x="457200" y="2265363"/>
          <p14:tracePt t="103326" x="493713" y="2214563"/>
          <p14:tracePt t="103341" x="508000" y="2200275"/>
          <p14:tracePt t="103359" x="536575" y="2185988"/>
          <p14:tracePt t="103375" x="550863" y="2165350"/>
          <p14:tracePt t="103391" x="557213" y="2157413"/>
          <p14:tracePt t="103408" x="579438" y="2143125"/>
          <p14:tracePt t="103484" x="600075" y="2143125"/>
          <p14:tracePt t="103492" x="622300" y="2143125"/>
          <p14:tracePt t="103497" x="665163" y="2143125"/>
          <p14:tracePt t="103509" x="708025" y="2143125"/>
          <p14:tracePt t="103524" x="742950" y="2157413"/>
          <p14:tracePt t="103542" x="785813" y="2193925"/>
          <p14:tracePt t="103557" x="800100" y="2214563"/>
          <p14:tracePt t="103575" x="828675" y="2243138"/>
          <p14:tracePt t="103591" x="842963" y="2265363"/>
          <p14:tracePt t="103636" x="850900" y="2271713"/>
          <p14:tracePt t="103668" x="857250" y="2279650"/>
          <p14:tracePt t="103683" x="865188" y="2279650"/>
          <p14:tracePt t="103691" x="879475" y="2293938"/>
          <p14:tracePt t="103707" x="908050" y="2308225"/>
          <p14:tracePt t="103725" x="936625" y="2308225"/>
          <p14:tracePt t="103741" x="979488" y="2322513"/>
          <p14:tracePt t="103758" x="1036638" y="2336800"/>
          <p14:tracePt t="103775" x="1108075" y="2357438"/>
          <p14:tracePt t="103791" x="1250950" y="2393950"/>
          <p14:tracePt t="103808" x="1379538" y="2422525"/>
          <p14:tracePt t="103824" x="1522413" y="2428875"/>
          <p14:tracePt t="103841" x="1665288" y="2465388"/>
          <p14:tracePt t="103857" x="1743075" y="2479675"/>
          <p14:tracePt t="103874" x="1814513" y="2479675"/>
          <p14:tracePt t="103890" x="1865313" y="2486025"/>
          <p14:tracePt t="103907" x="1914525" y="2508250"/>
          <p14:tracePt t="103924" x="2079625" y="2528888"/>
          <p14:tracePt t="103941" x="2214563" y="2543175"/>
          <p14:tracePt t="103957" x="2379663" y="2565400"/>
          <p14:tracePt t="103974" x="2522538" y="2586038"/>
          <p14:tracePt t="103991" x="2628900" y="2600325"/>
          <p14:tracePt t="104007" x="2728913" y="2622550"/>
          <p14:tracePt t="104024" x="2808288" y="2622550"/>
          <p14:tracePt t="104040" x="2828925" y="2622550"/>
          <p14:tracePt t="104058" x="2843213" y="2622550"/>
          <p14:tracePt t="104074" x="2871788" y="2622550"/>
          <p14:tracePt t="104090" x="2900363" y="2622550"/>
          <p14:tracePt t="104107" x="2943225" y="2622550"/>
          <p14:tracePt t="104123" x="3071813" y="2622550"/>
          <p14:tracePt t="104141" x="3128963" y="2622550"/>
          <p14:tracePt t="104157" x="3171825" y="2622550"/>
          <p14:tracePt t="104212" x="3171825" y="2614613"/>
          <p14:tracePt t="104220" x="3171825" y="2579688"/>
          <p14:tracePt t="104223" x="3171825" y="2522538"/>
          <p14:tracePt t="104241" x="3171825" y="2457450"/>
          <p14:tracePt t="104257" x="3171825" y="2400300"/>
          <p14:tracePt t="104273" x="3151188" y="2365375"/>
          <p14:tracePt t="104290" x="3128963" y="2343150"/>
          <p14:tracePt t="104306" x="3122613" y="2328863"/>
          <p14:tracePt t="104324" x="3114675" y="2322513"/>
          <p14:tracePt t="104380" x="3114675" y="2314575"/>
          <p14:tracePt t="104380" x="3108325" y="2308225"/>
          <p14:tracePt t="104405" x="3086100" y="2293938"/>
          <p14:tracePt t="104420" x="3086100" y="2286000"/>
          <p14:tracePt t="104436" x="3079750" y="2271713"/>
          <p14:tracePt t="104452" x="3071813" y="2265363"/>
          <p14:tracePt t="104468" x="3065463" y="2265363"/>
          <p14:tracePt t="104477" x="3057525" y="2257425"/>
          <p14:tracePt t="104485" x="3051175" y="2257425"/>
          <p14:tracePt t="104492" x="3043238" y="2257425"/>
          <p14:tracePt t="104506" x="3022600" y="2257425"/>
          <p14:tracePt t="104523" x="2979738" y="2243138"/>
          <p14:tracePt t="104540" x="2914650" y="2243138"/>
          <p14:tracePt t="104557" x="2871788" y="2243138"/>
          <p14:tracePt t="104574" x="2857500" y="2243138"/>
          <p14:tracePt t="104612" x="2851150" y="2243138"/>
          <p14:tracePt t="104613" x="2836863" y="2243138"/>
          <p14:tracePt t="104623" x="2808288" y="2243138"/>
          <p14:tracePt t="104640" x="2800350" y="2243138"/>
          <p14:tracePt t="104685" x="2794000" y="2243138"/>
          <p14:tracePt t="104700" x="2779713" y="2243138"/>
          <p14:tracePt t="104708" x="2771775" y="2243138"/>
          <p14:tracePt t="104716" x="2765425" y="2243138"/>
          <p14:tracePt t="104723" x="2736850" y="2243138"/>
          <p14:tracePt t="104740" x="2714625" y="2251075"/>
          <p14:tracePt t="104757" x="2700338" y="2251075"/>
          <p14:tracePt t="104774" x="2693988" y="2251075"/>
          <p14:tracePt t="104789" x="2665413" y="2257425"/>
          <p14:tracePt t="104807" x="2636838" y="2271713"/>
          <p14:tracePt t="104823" x="2614613" y="2279650"/>
          <p14:tracePt t="104841" x="2608263" y="2279650"/>
          <p14:tracePt t="104856" x="2600325" y="2279650"/>
          <p14:tracePt t="104908" x="2586038" y="2286000"/>
          <p14:tracePt t="104917" x="2565400" y="2293938"/>
          <p14:tracePt t="104933" x="2551113" y="2314575"/>
          <p14:tracePt t="104948" x="2528888" y="2336800"/>
          <p14:tracePt t="104965" x="2522538" y="2343150"/>
          <p14:tracePt t="104973" x="2522538" y="2351088"/>
          <p14:tracePt t="104980" x="2514600" y="2365375"/>
          <p14:tracePt t="105045" x="2508250" y="2371725"/>
          <p14:tracePt t="105109" x="2508250" y="2386013"/>
          <p14:tracePt t="105117" x="2536825" y="2393950"/>
          <p14:tracePt t="105124" x="2571750" y="2408238"/>
          <p14:tracePt t="105131" x="2600325" y="2414588"/>
          <p14:tracePt t="105139" x="2657475" y="2422525"/>
          <p14:tracePt t="105156" x="2765425" y="2451100"/>
          <p14:tracePt t="105173" x="2814638" y="2465388"/>
          <p14:tracePt t="105189" x="2879725" y="2465388"/>
          <p14:tracePt t="105206" x="2922588" y="2465388"/>
          <p14:tracePt t="105222" x="2986088" y="2465388"/>
          <p14:tracePt t="105239" x="3043238" y="2465388"/>
          <p14:tracePt t="105256" x="3086100" y="2465388"/>
          <p14:tracePt t="105273" x="3151188" y="2451100"/>
          <p14:tracePt t="105289" x="3186113" y="2451100"/>
          <p14:tracePt t="105306" x="3228975" y="2451100"/>
          <p14:tracePt t="105323" x="3257550" y="2443163"/>
          <p14:tracePt t="105339" x="3300413" y="2443163"/>
          <p14:tracePt t="105355" x="3343275" y="2443163"/>
          <p14:tracePt t="105372" x="3400425" y="2443163"/>
          <p14:tracePt t="105388" x="3414713" y="2443163"/>
          <p14:tracePt t="105405" x="3436938" y="2443163"/>
          <p14:tracePt t="105421" x="3451225" y="2443163"/>
          <p14:tracePt t="105438" x="3465513" y="2436813"/>
          <p14:tracePt t="105455" x="3479800" y="2436813"/>
          <p14:tracePt t="105472" x="3500438" y="2436813"/>
          <p14:tracePt t="105488" x="3522663" y="2436813"/>
          <p14:tracePt t="105506" x="3579813" y="2436813"/>
          <p14:tracePt t="105522" x="3643313" y="2443163"/>
          <p14:tracePt t="105539" x="3694113" y="2443163"/>
          <p14:tracePt t="105555" x="3722688" y="2443163"/>
          <p14:tracePt t="105571" x="3736975" y="2443163"/>
          <p14:tracePt t="105589" x="3765550" y="2443163"/>
          <p14:tracePt t="105605" x="3779838" y="2443163"/>
          <p14:tracePt t="105622" x="3808413" y="2443163"/>
          <p14:tracePt t="105638" x="3843338" y="2443163"/>
          <p14:tracePt t="105655" x="3857625" y="2443163"/>
          <p14:tracePt t="105671" x="3865563" y="2443163"/>
          <p14:tracePt t="105812" x="3851275" y="2451100"/>
          <p14:tracePt t="105822" x="3843338" y="2451100"/>
          <p14:tracePt t="105828" x="3800475" y="2465388"/>
          <p14:tracePt t="105838" x="3751263" y="2471738"/>
          <p14:tracePt t="105854" x="3708400" y="2486025"/>
          <p14:tracePt t="105870" x="3665538" y="2500313"/>
          <p14:tracePt t="105887" x="3614738" y="2514600"/>
          <p14:tracePt t="105904" x="3600450" y="2514600"/>
          <p14:tracePt t="105921" x="3571875" y="2536825"/>
          <p14:tracePt t="105957" x="3543300" y="2536825"/>
          <p14:tracePt t="105957" x="3529013" y="2536825"/>
          <p14:tracePt t="105972" x="3494088" y="2536825"/>
          <p14:tracePt t="105972" x="3465513" y="2536825"/>
          <p14:tracePt t="105989" x="3443288" y="2536825"/>
          <p14:tracePt t="106004" x="3429000" y="2536825"/>
          <p14:tracePt t="106021" x="3422650" y="2536825"/>
          <p14:tracePt t="106037" x="3408363" y="2536825"/>
          <p14:tracePt t="106054" x="3386138" y="2536825"/>
          <p14:tracePt t="106071" x="3371850" y="2536825"/>
          <p14:tracePt t="106087" x="3343275" y="2536825"/>
          <p14:tracePt t="106140" x="3336925" y="2528888"/>
          <p14:tracePt t="106148" x="3328988" y="2522538"/>
          <p14:tracePt t="106156" x="3322638" y="2508250"/>
          <p14:tracePt t="106197" x="3308350" y="2486025"/>
          <p14:tracePt t="106204" x="3294063" y="2471738"/>
          <p14:tracePt t="106210" x="3257550" y="2436813"/>
          <p14:tracePt t="106221" x="3251200" y="2414588"/>
          <p14:tracePt t="106237" x="3236913" y="2400300"/>
          <p14:tracePt t="106254" x="3222625" y="2379663"/>
          <p14:tracePt t="106270" x="3222625" y="2365375"/>
          <p14:tracePt t="106289" x="3214688" y="2351088"/>
          <p14:tracePt t="106304" x="3214688" y="2343150"/>
          <p14:tracePt t="106321" x="3208338" y="2336800"/>
          <p14:tracePt t="106338" x="3208338" y="2328863"/>
          <p14:tracePt t="106355" x="3179763" y="2286000"/>
          <p14:tracePt t="106397" x="3179763" y="2257425"/>
          <p14:tracePt t="106405" x="3179763" y="2243138"/>
          <p14:tracePt t="106420" x="3179763" y="2208213"/>
          <p14:tracePt t="106420" x="3179763" y="2200275"/>
          <p14:tracePt t="106429" x="3186113" y="2185988"/>
          <p14:tracePt t="106436" x="3194050" y="2171700"/>
          <p14:tracePt t="106454" x="3208338" y="2157413"/>
          <p14:tracePt t="106471" x="3214688" y="2151063"/>
          <p14:tracePt t="106487" x="3228975" y="2136775"/>
          <p14:tracePt t="106504" x="3243263" y="2114550"/>
          <p14:tracePt t="106520" x="3271838" y="2093913"/>
          <p14:tracePt t="106537" x="3308350" y="2071688"/>
          <p14:tracePt t="106553" x="3328988" y="2043113"/>
          <p14:tracePt t="106571" x="3343275" y="2036763"/>
          <p14:tracePt t="106588" x="3357563" y="2022475"/>
          <p14:tracePt t="106652" x="3365500" y="2014538"/>
          <p14:tracePt t="106661" x="3379788" y="2014538"/>
          <p14:tracePt t="106668" x="3400425" y="2014538"/>
          <p14:tracePt t="106676" x="3436938" y="2008188"/>
          <p14:tracePt t="106688" x="3486150" y="2008188"/>
          <p14:tracePt t="106703" x="3529013" y="2008188"/>
          <p14:tracePt t="106720" x="3557588" y="2000250"/>
          <p14:tracePt t="106737" x="3571875" y="2000250"/>
          <p14:tracePt t="106753" x="3579813" y="2000250"/>
          <p14:tracePt t="106770" x="3594100" y="2000250"/>
          <p14:tracePt t="106788" x="3629025" y="2000250"/>
          <p14:tracePt t="106804" x="3694113" y="2000250"/>
          <p14:tracePt t="106821" x="3736975" y="2000250"/>
          <p14:tracePt t="106838" x="3751263" y="2000250"/>
          <p14:tracePt t="106924" x="3757613" y="2000250"/>
          <p14:tracePt t="106933" x="3779838" y="2000250"/>
          <p14:tracePt t="106940" x="3786188" y="2000250"/>
          <p14:tracePt t="106943" x="3800475" y="2000250"/>
          <p14:tracePt t="106953" x="3836988" y="2008188"/>
          <p14:tracePt t="106969" x="3851275" y="2022475"/>
          <p14:tracePt t="106986" x="3857625" y="2022475"/>
          <p14:tracePt t="107003" x="3871913" y="2028825"/>
          <p14:tracePt t="107020" x="3914775" y="2071688"/>
          <p14:tracePt t="107038" x="3922713" y="2079625"/>
          <p14:tracePt t="107054" x="3929063" y="2085975"/>
          <p14:tracePt t="107124" x="3937000" y="2093913"/>
          <p14:tracePt t="107140" x="3943350" y="2100263"/>
          <p14:tracePt t="107156" x="3951288" y="2108200"/>
          <p14:tracePt t="107172" x="3957638" y="2122488"/>
          <p14:tracePt t="107173" x="3957638" y="2128838"/>
          <p14:tracePt t="107186" x="3971925" y="2157413"/>
          <p14:tracePt t="107202" x="3986213" y="2179638"/>
          <p14:tracePt t="107202" x="3994150" y="2185988"/>
          <p14:tracePt t="107220" x="3994150" y="2200275"/>
          <p14:tracePt t="107235" x="3994150" y="2222500"/>
          <p14:tracePt t="107253" x="3994150" y="2257425"/>
          <p14:tracePt t="107269" x="3994150" y="2286000"/>
          <p14:tracePt t="107287" x="3994150" y="2322513"/>
          <p14:tracePt t="107302" x="3994150" y="2343150"/>
          <p14:tracePt t="107319" x="3994150" y="2371725"/>
          <p14:tracePt t="107336" x="3994150" y="2386013"/>
          <p14:tracePt t="107352" x="3986213" y="2408238"/>
          <p14:tracePt t="107369" x="3979863" y="2414588"/>
          <p14:tracePt t="107386" x="3971925" y="2428875"/>
          <p14:tracePt t="107402" x="3965575" y="2451100"/>
          <p14:tracePt t="107418" x="3937000" y="2479675"/>
          <p14:tracePt t="107436" x="3929063" y="2486025"/>
          <p14:tracePt t="107452" x="3908425" y="2500313"/>
          <p14:tracePt t="107469" x="3894138" y="2508250"/>
          <p14:tracePt t="107485" x="3857625" y="2514600"/>
          <p14:tracePt t="107502" x="3836988" y="2528888"/>
          <p14:tracePt t="107518" x="3800475" y="2536825"/>
          <p14:tracePt t="107535" x="3786188" y="2536825"/>
          <p14:tracePt t="107553" x="3771900" y="2543175"/>
          <p14:tracePt t="107569" x="3757613" y="2543175"/>
          <p14:tracePt t="107586" x="3743325" y="2543175"/>
          <p14:tracePt t="107601" x="3722688" y="2551113"/>
          <p14:tracePt t="107619" x="3700463" y="2571750"/>
          <p14:tracePt t="107635" x="3671888" y="2571750"/>
          <p14:tracePt t="107652" x="3657600" y="2571750"/>
          <p14:tracePt t="107668" x="3622675" y="2571750"/>
          <p14:tracePt t="107685" x="3594100" y="2579688"/>
          <p14:tracePt t="107702" x="3557588" y="2579688"/>
          <p14:tracePt t="107718" x="3543300" y="2579688"/>
          <p14:tracePt t="107735" x="3514725" y="2579688"/>
          <p14:tracePt t="107751" x="3500438" y="2579688"/>
          <p14:tracePt t="107769" x="3471863" y="2579688"/>
          <p14:tracePt t="107785" x="3429000" y="2571750"/>
          <p14:tracePt t="107802" x="3400425" y="2571750"/>
          <p14:tracePt t="107818" x="3379788" y="2557463"/>
          <p14:tracePt t="107876" x="3371850" y="2557463"/>
          <p14:tracePt t="107884" x="3357563" y="2551113"/>
          <p14:tracePt t="107892" x="3351213" y="2551113"/>
          <p14:tracePt t="107900" x="3336925" y="2551113"/>
          <p14:tracePt t="107901" x="3308350" y="2528888"/>
          <p14:tracePt t="107918" x="3271838" y="2508250"/>
          <p14:tracePt t="107934" x="3251200" y="2486025"/>
          <p14:tracePt t="107951" x="3222625" y="2451100"/>
          <p14:tracePt t="107968" x="3208338" y="2414588"/>
          <p14:tracePt t="107984" x="3179763" y="2371725"/>
          <p14:tracePt t="108001" x="3171825" y="2357438"/>
          <p14:tracePt t="108017" x="3165475" y="2322513"/>
          <p14:tracePt t="108034" x="3157538" y="2314575"/>
          <p14:tracePt t="108051" x="3157538" y="2308225"/>
          <p14:tracePt t="108068" x="3157538" y="2286000"/>
          <p14:tracePt t="108084" x="3157538" y="2251075"/>
          <p14:tracePt t="108102" x="3157538" y="2236788"/>
          <p14:tracePt t="108117" x="3157538" y="2193925"/>
          <p14:tracePt t="108135" x="3165475" y="2179638"/>
          <p14:tracePt t="108150" x="3186113" y="2157413"/>
          <p14:tracePt t="108167" x="3200400" y="2143125"/>
          <p14:tracePt t="108185" x="3214688" y="2136775"/>
          <p14:tracePt t="108200" x="3251200" y="2122488"/>
          <p14:tracePt t="108218" x="3265488" y="2114550"/>
          <p14:tracePt t="108233" x="3279775" y="2108200"/>
          <p14:tracePt t="108251" x="3300413" y="2108200"/>
          <p14:tracePt t="108268" x="3336925" y="2093913"/>
          <p14:tracePt t="108301" x="3351213" y="2093913"/>
          <p14:tracePt t="108318" x="3371850" y="2093913"/>
          <p14:tracePt t="108318" x="3400425" y="2093913"/>
          <p14:tracePt t="108335" x="3429000" y="2093913"/>
          <p14:tracePt t="108351" x="3451225" y="2093913"/>
          <p14:tracePt t="108368" x="3479800" y="2093913"/>
          <p14:tracePt t="108384" x="3486150" y="2093913"/>
          <p14:tracePt t="108436" x="3494088" y="2100263"/>
          <p14:tracePt t="108452" x="3529013" y="2100263"/>
          <p14:tracePt t="108461" x="3551238" y="2114550"/>
          <p14:tracePt t="108477" x="3557588" y="2136775"/>
          <p14:tracePt t="108484" x="3565525" y="2143125"/>
          <p14:tracePt t="108485" x="3579813" y="2151063"/>
          <p14:tracePt t="108501" x="3579813" y="2157413"/>
          <p14:tracePt t="108540" x="3579813" y="2165350"/>
          <p14:tracePt t="108543" x="3579813" y="2171700"/>
          <p14:tracePt t="108550" x="3579813" y="2193925"/>
          <p14:tracePt t="108567" x="3586163" y="2208213"/>
          <p14:tracePt t="108585" x="3586163" y="2236788"/>
          <p14:tracePt t="108600" x="3586163" y="2265363"/>
          <p14:tracePt t="108618" x="3586163" y="2279650"/>
          <p14:tracePt t="108634" x="3586163" y="2286000"/>
          <p14:tracePt t="108650" x="3579813" y="2314575"/>
          <p14:tracePt t="108667" x="3571875" y="2322513"/>
          <p14:tracePt t="108684" x="3565525" y="2328863"/>
          <p14:tracePt t="108700" x="3536950" y="2351088"/>
          <p14:tracePt t="108748" x="3522663" y="2357438"/>
          <p14:tracePt t="108764" x="3508375" y="2357438"/>
          <p14:tracePt t="108772" x="3494088" y="2357438"/>
          <p14:tracePt t="108784" x="3486150" y="2357438"/>
          <p14:tracePt t="108800" x="3465513" y="2357438"/>
          <p14:tracePt t="108803" x="3457575" y="2357438"/>
          <p14:tracePt t="108816" x="3451225" y="2357438"/>
          <p14:tracePt t="108833" x="3429000" y="2357438"/>
          <p14:tracePt t="108851" x="3414713" y="2343150"/>
          <p14:tracePt t="108867" x="3400425" y="2328863"/>
          <p14:tracePt t="108867" x="3386138" y="2308225"/>
          <p14:tracePt t="108885" x="3371850" y="2279650"/>
          <p14:tracePt t="108900" x="3357563" y="2243138"/>
          <p14:tracePt t="108917" x="3343275" y="2222500"/>
          <p14:tracePt t="108934" x="3336925" y="2214563"/>
          <p14:tracePt t="108950" x="3336925" y="2200275"/>
          <p14:tracePt t="108967" x="3336925" y="2185988"/>
          <p14:tracePt t="108983" x="3336925" y="2179638"/>
          <p14:tracePt t="109000" x="3336925" y="2165350"/>
          <p14:tracePt t="109016" x="3336925" y="2157413"/>
          <p14:tracePt t="109033" x="3336925" y="2151063"/>
          <p14:tracePt t="109090" x="3336925" y="2143125"/>
          <p14:tracePt t="109108" x="3336925" y="2136775"/>
          <p14:tracePt t="109148" x="3343275" y="2136775"/>
          <p14:tracePt t="109156" x="3351213" y="2122488"/>
          <p14:tracePt t="109169" x="3357563" y="2114550"/>
          <p14:tracePt t="109174" x="3365500" y="2114550"/>
          <p14:tracePt t="109183" x="3379788" y="2108200"/>
          <p14:tracePt t="109200" x="3400425" y="2100263"/>
          <p14:tracePt t="109276" x="3408363" y="2100263"/>
          <p14:tracePt t="109284" x="3414713" y="2100263"/>
          <p14:tracePt t="109300" x="3422650" y="2100263"/>
          <p14:tracePt t="109332" x="3436938" y="2100263"/>
          <p14:tracePt t="109372" x="3443288" y="2100263"/>
          <p14:tracePt t="109380" x="3451225" y="2108200"/>
          <p14:tracePt t="109436" x="3457575" y="2108200"/>
          <p14:tracePt t="109468" x="3471863" y="2108200"/>
          <p14:tracePt t="109476" x="3486150" y="2114550"/>
          <p14:tracePt t="109524" x="3494088" y="2122488"/>
          <p14:tracePt t="109564" x="3500438" y="2128838"/>
          <p14:tracePt t="109572" x="3508375" y="2136775"/>
          <p14:tracePt t="109580" x="3514725" y="2143125"/>
          <p14:tracePt t="109583" x="3536950" y="2171700"/>
          <p14:tracePt t="109600" x="3551238" y="2171700"/>
          <p14:tracePt t="109616" x="3557588" y="2179638"/>
          <p14:tracePt t="109700" x="3565525" y="2185988"/>
          <p14:tracePt t="109748" x="3565525" y="2193925"/>
          <p14:tracePt t="109756" x="3571875" y="2200275"/>
          <p14:tracePt t="109773" x="3571875" y="2214563"/>
          <p14:tracePt t="109780" x="3571875" y="2222500"/>
          <p14:tracePt t="109799" x="3571875" y="2236788"/>
          <p14:tracePt t="109805" x="3571875" y="2257425"/>
          <p14:tracePt t="109815" x="3571875" y="2271713"/>
          <p14:tracePt t="109832" x="3571875" y="2308225"/>
          <p14:tracePt t="109849" x="3571875" y="2314575"/>
          <p14:tracePt t="109866" x="3565525" y="2328863"/>
          <p14:tracePt t="109908" x="3557588" y="2336800"/>
          <p14:tracePt t="109940" x="3557588" y="2343150"/>
          <p14:tracePt t="109954" x="3557588" y="2351088"/>
          <p14:tracePt t="109980" x="3557588" y="2379663"/>
          <p14:tracePt t="109988" x="3557588" y="2414588"/>
          <p14:tracePt t="109995" x="3557588" y="2422525"/>
          <p14:tracePt t="109998" x="3571875" y="2443163"/>
          <p14:tracePt t="110015" x="3586163" y="2471738"/>
          <p14:tracePt t="110032" x="3594100" y="2479675"/>
          <p14:tracePt t="110048" x="3608388" y="2486025"/>
          <p14:tracePt t="110092" x="3629025" y="2486025"/>
          <p14:tracePt t="110101" x="3665538" y="2508250"/>
          <p14:tracePt t="110102" x="3671888" y="2508250"/>
          <p14:tracePt t="110115" x="3714750" y="2514600"/>
          <p14:tracePt t="110132" x="3729038" y="2514600"/>
          <p14:tracePt t="110148" x="3757613" y="2514600"/>
          <p14:tracePt t="110165" x="3771900" y="2514600"/>
          <p14:tracePt t="110183" x="3800475" y="2514600"/>
          <p14:tracePt t="110198" x="3814763" y="2514600"/>
          <p14:tracePt t="110215" x="3829050" y="2508250"/>
          <p14:tracePt t="110231" x="3851275" y="2479675"/>
          <p14:tracePt t="110248" x="3857625" y="2465388"/>
          <p14:tracePt t="110265" x="3871913" y="2443163"/>
          <p14:tracePt t="110281" x="3894138" y="2414588"/>
          <p14:tracePt t="110299" x="3894138" y="2371725"/>
          <p14:tracePt t="110314" x="3900488" y="2328863"/>
          <p14:tracePt t="110314" x="3900488" y="2314575"/>
          <p14:tracePt t="110332" x="3900488" y="2293938"/>
          <p14:tracePt t="110348" x="3900488" y="2257425"/>
          <p14:tracePt t="110366" x="3900488" y="2228850"/>
          <p14:tracePt t="110382" x="3900488" y="2214563"/>
          <p14:tracePt t="110398" x="3879850" y="2193925"/>
          <p14:tracePt t="110415" x="3865563" y="2179638"/>
          <p14:tracePt t="110431" x="3865563" y="2171700"/>
          <p14:tracePt t="110447" x="3843338" y="2151063"/>
          <p14:tracePt t="110465" x="3800475" y="2128838"/>
          <p14:tracePt t="110482" x="3786188" y="2122488"/>
          <p14:tracePt t="110498" x="3757613" y="2114550"/>
          <p14:tracePt t="110515" x="3751263" y="2108200"/>
          <p14:tracePt t="110530" x="3714750" y="2108200"/>
          <p14:tracePt t="110548" x="3700463" y="2108200"/>
          <p14:tracePt t="110564" x="3671888" y="2108200"/>
          <p14:tracePt t="110581" x="3651250" y="2108200"/>
          <p14:tracePt t="110598" x="3643313" y="2108200"/>
          <p14:tracePt t="110614" x="3622675" y="2108200"/>
          <p14:tracePt t="110631" x="3600450" y="2122488"/>
          <p14:tracePt t="110648" x="3579813" y="2151063"/>
          <p14:tracePt t="110665" x="3557588" y="2165350"/>
          <p14:tracePt t="110708" x="3551238" y="2179638"/>
          <p14:tracePt t="110716" x="3551238" y="2185988"/>
          <p14:tracePt t="110730" x="3551238" y="2193925"/>
          <p14:tracePt t="110730" x="3551238" y="2214563"/>
          <p14:tracePt t="110733" x="3551238" y="2222500"/>
          <p14:tracePt t="110747" x="3551238" y="2251075"/>
          <p14:tracePt t="110764" x="3551238" y="2271713"/>
          <p14:tracePt t="110781" x="3551238" y="2293938"/>
          <p14:tracePt t="110797" x="3551238" y="2308225"/>
          <p14:tracePt t="110814" x="3551238" y="2328863"/>
          <p14:tracePt t="110830" x="3565525" y="2343150"/>
          <p14:tracePt t="110868" x="3571875" y="2351088"/>
          <p14:tracePt t="110876" x="3579813" y="2379663"/>
          <p14:tracePt t="110881" x="3594100" y="2393950"/>
          <p14:tracePt t="110897" x="3608388" y="2408238"/>
          <p14:tracePt t="110940" x="3614738" y="2414588"/>
          <p14:tracePt t="110948" x="3622675" y="2422525"/>
          <p14:tracePt t="110964" x="3636963" y="2422525"/>
          <p14:tracePt t="110980" x="3643313" y="2422525"/>
          <p14:tracePt t="110981" x="3651250" y="2428875"/>
          <p14:tracePt t="111028" x="3671888" y="2436813"/>
          <p14:tracePt t="111060" x="3679825" y="2436813"/>
          <p14:tracePt t="111066" x="3686175" y="2436813"/>
          <p14:tracePt t="111080" x="3700463" y="2436813"/>
          <p14:tracePt t="111081" x="3714750" y="2436813"/>
          <p14:tracePt t="111097" x="3722688" y="2436813"/>
          <p14:tracePt t="111113" x="3751263" y="2436813"/>
          <p14:tracePt t="111130" x="3757613" y="2436813"/>
          <p14:tracePt t="111147" x="3779838" y="2436813"/>
          <p14:tracePt t="111163" x="3786188" y="2436813"/>
          <p14:tracePt t="111181" x="3794125" y="2436813"/>
          <p14:tracePt t="111197" x="3814763" y="2457450"/>
          <p14:tracePt t="111213" x="3829050" y="2465388"/>
          <p14:tracePt t="111260" x="3836988" y="2465388"/>
          <p14:tracePt t="111413" x="3865563" y="2465388"/>
          <p14:tracePt t="111428" x="3865563" y="2457450"/>
          <p14:tracePt t="111436" x="3871913" y="2428875"/>
          <p14:tracePt t="111447" x="3879850" y="2393950"/>
          <p14:tracePt t="111463" x="3879850" y="2343150"/>
          <p14:tracePt t="111480" x="3879850" y="2300288"/>
          <p14:tracePt t="111497" x="3879850" y="2286000"/>
          <p14:tracePt t="111513" x="3879850" y="2279650"/>
          <p14:tracePt t="111530" x="3886200" y="2265363"/>
          <p14:tracePt t="111564" x="3886200" y="2257425"/>
          <p14:tracePt t="111565" x="3886200" y="2243138"/>
          <p14:tracePt t="111580" x="3886200" y="2228850"/>
          <p14:tracePt t="111580" x="3886200" y="2222500"/>
          <p14:tracePt t="111597" x="3886200" y="2208213"/>
          <p14:tracePt t="111613" x="3879850" y="2171700"/>
          <p14:tracePt t="111630" x="3865563" y="2157413"/>
          <p14:tracePt t="111676" x="3843338" y="2143125"/>
          <p14:tracePt t="111692" x="3836988" y="2136775"/>
          <p14:tracePt t="111702" x="3829050" y="2136775"/>
          <p14:tracePt t="111712" x="3822700" y="2136775"/>
          <p14:tracePt t="111729" x="3814763" y="2136775"/>
          <p14:tracePt t="111746" x="3794125" y="2122488"/>
          <p14:tracePt t="111762" x="3786188" y="2122488"/>
          <p14:tracePt t="111762" x="3757613" y="2122488"/>
          <p14:tracePt t="111781" x="3751263" y="2114550"/>
          <p14:tracePt t="111796" x="3743325" y="2114550"/>
          <p14:tracePt t="111836" x="3736975" y="2114550"/>
          <p14:tracePt t="111844" x="3722688" y="2114550"/>
          <p14:tracePt t="111847" x="3714750" y="2114550"/>
          <p14:tracePt t="111863" x="3700463" y="2114550"/>
          <p14:tracePt t="111879" x="3686175" y="2114550"/>
          <p14:tracePt t="111924" x="3679825" y="2114550"/>
          <p14:tracePt t="111980" x="3671888" y="2114550"/>
          <p14:tracePt t="111996" x="3665538" y="2114550"/>
          <p14:tracePt t="112036" x="3657600" y="2114550"/>
          <p14:tracePt t="112084" x="3657600" y="2122488"/>
          <p14:tracePt t="112092" x="3651250" y="2143125"/>
          <p14:tracePt t="112105" x="3643313" y="2165350"/>
          <p14:tracePt t="112156" x="3643313" y="2171700"/>
          <p14:tracePt t="112166" x="3643313" y="2179638"/>
          <p14:tracePt t="112172" x="3643313" y="2185988"/>
          <p14:tracePt t="112181" x="3643313" y="2200275"/>
          <p14:tracePt t="112196" x="3643313" y="2214563"/>
          <p14:tracePt t="112212" x="3643313" y="2222500"/>
          <p14:tracePt t="112268" x="3643313" y="2236788"/>
          <p14:tracePt t="112276" x="3643313" y="2257425"/>
          <p14:tracePt t="112277" x="3643313" y="2265363"/>
          <p14:tracePt t="112332" x="3643313" y="2279650"/>
          <p14:tracePt t="112372" x="3643313" y="2286000"/>
          <p14:tracePt t="112380" x="3643313" y="2293938"/>
          <p14:tracePt t="112396" x="3643313" y="2300288"/>
          <p14:tracePt t="112397" x="3643313" y="2322513"/>
          <p14:tracePt t="112444" x="3643313" y="2328863"/>
          <p14:tracePt t="112660" x="3643313" y="2336800"/>
          <p14:tracePt t="112700" x="3651250" y="2343150"/>
          <p14:tracePt t="113037" x="3665538" y="2343150"/>
          <p14:tracePt t="113116" x="3671888" y="2343150"/>
          <p14:tracePt t="113284" x="3679825" y="2343150"/>
          <p14:tracePt t="113348" x="3686175" y="2343150"/>
          <p14:tracePt t="113412" x="3700463" y="2343150"/>
          <p14:tracePt t="113444" x="3708400" y="2343150"/>
          <p14:tracePt t="115321" x="3700463" y="2343150"/>
          <p14:tracePt t="115348" x="3686175" y="2343150"/>
          <p14:tracePt t="115356" x="3665538" y="2365375"/>
          <p14:tracePt t="115364" x="3657600" y="2371725"/>
          <p14:tracePt t="115396" x="3651250" y="2371725"/>
          <p14:tracePt t="115408" x="3636963" y="2371725"/>
          <p14:tracePt t="115408" x="3614738" y="2379663"/>
          <p14:tracePt t="115424" x="3579813" y="2386013"/>
          <p14:tracePt t="115440" x="3536950" y="2408238"/>
          <p14:tracePt t="115457" x="3500438" y="2428875"/>
          <p14:tracePt t="115474" x="3479800" y="2451100"/>
          <p14:tracePt t="115474" x="3471863" y="2451100"/>
          <p14:tracePt t="115493" x="3451225" y="2457450"/>
          <p14:tracePt t="115507" x="3408363" y="2471738"/>
          <p14:tracePt t="115524" x="3379788" y="2493963"/>
          <p14:tracePt t="115540" x="3336925" y="2508250"/>
          <p14:tracePt t="115558" x="3328988" y="2514600"/>
          <p14:tracePt t="115612" x="3322638" y="2522538"/>
          <p14:tracePt t="115620" x="3308350" y="2528888"/>
          <p14:tracePt t="115628" x="3300413" y="2528888"/>
          <p14:tracePt t="115631" x="3294063" y="2536825"/>
          <p14:tracePt t="115668" x="3286125" y="2536825"/>
          <p14:tracePt t="115676" x="3265488" y="2543175"/>
          <p14:tracePt t="115692" x="3257550" y="2543175"/>
          <p14:tracePt t="115700" x="3243263" y="2557463"/>
          <p14:tracePt t="115706" x="3194050" y="2579688"/>
          <p14:tracePt t="115724" x="3157538" y="2600325"/>
          <p14:tracePt t="115741" x="3136900" y="2600325"/>
          <p14:tracePt t="115757" x="3128963" y="2600325"/>
          <p14:tracePt t="115773" x="3100388" y="2600325"/>
          <p14:tracePt t="115790" x="3086100" y="2614613"/>
          <p14:tracePt t="115806" x="3079750" y="2614613"/>
          <p14:tracePt t="115823" x="3065463" y="2614613"/>
          <p14:tracePt t="115860" x="3057525" y="2614613"/>
          <p14:tracePt t="115868" x="3051175" y="2614613"/>
          <p14:tracePt t="115876" x="3036888" y="2622550"/>
          <p14:tracePt t="115948" x="3028950" y="2622550"/>
          <p14:tracePt t="116004" x="3022600" y="2622550"/>
          <p14:tracePt t="116060" x="3008313" y="2622550"/>
          <p14:tracePt t="116108" x="3000375" y="2614613"/>
          <p14:tracePt t="116156" x="2986088" y="2614613"/>
          <p14:tracePt t="116165" x="2979738" y="2614613"/>
          <p14:tracePt t="116172" x="2971800" y="2608263"/>
          <p14:tracePt t="116180" x="2943225" y="2600325"/>
          <p14:tracePt t="116228" x="2936875" y="2600325"/>
          <p14:tracePt t="116245" x="2914650" y="2586038"/>
          <p14:tracePt t="117452" x="2908300" y="2586038"/>
          <p14:tracePt t="117460" x="2900363" y="2586038"/>
          <p14:tracePt t="117468" x="2886075" y="2571750"/>
          <p14:tracePt t="117475" x="2857500" y="2571750"/>
          <p14:tracePt t="117487" x="2808288" y="2571750"/>
          <p14:tracePt t="117504" x="2722563" y="2565400"/>
          <p14:tracePt t="117521" x="2679700" y="2565400"/>
          <p14:tracePt t="117537" x="2657475" y="2557463"/>
          <p14:tracePt t="117554" x="2622550" y="2557463"/>
          <p14:tracePt t="117571" x="2579688" y="2557463"/>
          <p14:tracePt t="117588" x="2543175" y="2557463"/>
          <p14:tracePt t="117604" x="2500313" y="2551113"/>
          <p14:tracePt t="117621" x="2479675" y="2543175"/>
          <p14:tracePt t="117637" x="2428875" y="2528888"/>
          <p14:tracePt t="117653" x="2393950" y="2514600"/>
          <p14:tracePt t="117670" x="2371725" y="2514600"/>
          <p14:tracePt t="117686" x="2328863" y="2514600"/>
          <p14:tracePt t="117704" x="2286000" y="2500313"/>
          <p14:tracePt t="117720" x="2236788" y="2500313"/>
          <p14:tracePt t="117737" x="2193925" y="2500313"/>
          <p14:tracePt t="117754" x="2157413" y="2486025"/>
          <p14:tracePt t="117754" x="2143125" y="2486025"/>
          <p14:tracePt t="117772" x="2128838" y="2486025"/>
          <p14:tracePt t="117788" x="2114550" y="2486025"/>
          <p14:tracePt t="117804" x="2085975" y="2486025"/>
          <p14:tracePt t="117821" x="2036763" y="2486025"/>
          <p14:tracePt t="117837" x="1993900" y="2479675"/>
          <p14:tracePt t="117854" x="1971675" y="2479675"/>
          <p14:tracePt t="117870" x="1957388" y="2471738"/>
          <p14:tracePt t="117886" x="1951038" y="2471738"/>
          <p14:tracePt t="117903" x="1936750" y="2471738"/>
          <p14:tracePt t="117920" x="1928813" y="2471738"/>
          <p14:tracePt t="117937" x="1914525" y="2471738"/>
          <p14:tracePt t="117953" x="1893888" y="2471738"/>
          <p14:tracePt t="117970" x="1871663" y="2465388"/>
          <p14:tracePt t="117986" x="1857375" y="2457450"/>
          <p14:tracePt t="118028" x="1851025" y="2457450"/>
          <p14:tracePt t="118038" x="1836738" y="2451100"/>
          <p14:tracePt t="118140" x="1814513" y="2451100"/>
          <p14:tracePt t="118151" x="1808163" y="2451100"/>
          <p14:tracePt t="118204" x="1800225" y="2443163"/>
          <p14:tracePt t="118212" x="1793875" y="2443163"/>
          <p14:tracePt t="118225" x="1779588" y="2443163"/>
          <p14:tracePt t="118236" x="1771650" y="2436813"/>
          <p14:tracePt t="118932" x="1800225" y="2436813"/>
          <p14:tracePt t="118940" x="1808163" y="2436813"/>
          <p14:tracePt t="118948" x="1822450" y="2436813"/>
          <p14:tracePt t="118956" x="1900238" y="2436813"/>
          <p14:tracePt t="118969" x="1965325" y="2436813"/>
          <p14:tracePt t="118985" x="2051050" y="2436813"/>
          <p14:tracePt t="119002" x="2108200" y="2436813"/>
          <p14:tracePt t="119019" x="2165350" y="2436813"/>
          <p14:tracePt t="119035" x="2214563" y="2436813"/>
          <p14:tracePt t="119054" x="2265363" y="2436813"/>
          <p14:tracePt t="119069" x="2357438" y="2436813"/>
          <p14:tracePt t="119087" x="2414588" y="2436813"/>
          <p14:tracePt t="119102" x="2457450" y="2436813"/>
          <p14:tracePt t="119120" x="2486025" y="2436813"/>
          <p14:tracePt t="119136" x="2543175" y="2436813"/>
          <p14:tracePt t="119153" x="2586038" y="2436813"/>
          <p14:tracePt t="119169" x="2622550" y="2457450"/>
          <p14:tracePt t="119185" x="2636838" y="2457450"/>
          <p14:tracePt t="119202" x="2643188" y="2457450"/>
          <p14:tracePt t="119218" x="2671763" y="2457450"/>
          <p14:tracePt t="119235" x="2693988" y="2457450"/>
          <p14:tracePt t="119252" x="2751138" y="2457450"/>
          <p14:tracePt t="119269" x="2822575" y="2457450"/>
          <p14:tracePt t="119285" x="2865438" y="2457450"/>
          <p14:tracePt t="119303" x="2886075" y="2457450"/>
          <p14:tracePt t="119318" x="2900363" y="2457450"/>
          <p14:tracePt t="119335" x="2922588" y="2457450"/>
          <p14:tracePt t="119351" x="2936875" y="2457450"/>
          <p14:tracePt t="119368" x="2943225" y="2465388"/>
          <p14:tracePt t="119385" x="2951163" y="2465388"/>
          <p14:tracePt t="119401" x="2957513" y="2465388"/>
          <p14:tracePt t="119418" x="2965450" y="2465388"/>
          <p14:tracePt t="119820" x="2971800" y="2465388"/>
          <p14:tracePt t="119860" x="2994025" y="2465388"/>
          <p14:tracePt t="119876" x="3000375" y="2465388"/>
          <p14:tracePt t="120340" x="3008313" y="2465388"/>
          <p14:tracePt t="121804" x="3014663" y="2465388"/>
          <p14:tracePt t="122692" x="3028950" y="2465388"/>
          <p14:tracePt t="122700" x="3036888" y="2465388"/>
          <p14:tracePt t="122708" x="3043238" y="2465388"/>
          <p14:tracePt t="122788" x="3051175" y="2465388"/>
          <p14:tracePt t="136492" x="3065463" y="2465388"/>
          <p14:tracePt t="136500" x="3071813" y="2465388"/>
          <p14:tracePt t="136532" x="3079750" y="2465388"/>
          <p14:tracePt t="136580" x="3086100" y="2465388"/>
          <p14:tracePt t="136612" x="3100388" y="2465388"/>
          <p14:tracePt t="136618" x="3122613" y="2465388"/>
          <p14:tracePt t="136636" x="3136900" y="2457450"/>
          <p14:tracePt t="136644" x="3151188" y="2451100"/>
          <p14:tracePt t="136660" x="3157538" y="2451100"/>
          <p14:tracePt t="136660" x="3179763" y="2451100"/>
          <p14:tracePt t="136677" x="3236913" y="2436813"/>
          <p14:tracePt t="136694" x="3294063" y="2408238"/>
          <p14:tracePt t="136740" x="3300413" y="2408238"/>
          <p14:tracePt t="136748" x="3328988" y="2408238"/>
          <p14:tracePt t="136756" x="3357563" y="2408238"/>
          <p14:tracePt t="136763" x="3436938" y="2408238"/>
          <p14:tracePt t="136777" x="3522663" y="2408238"/>
          <p14:tracePt t="136793" x="3571875" y="2408238"/>
          <p14:tracePt t="136810" x="3614738" y="2408238"/>
          <p14:tracePt t="136826" x="3657600" y="2408238"/>
          <p14:tracePt t="136843" x="3686175" y="2408238"/>
          <p14:tracePt t="136859" x="3736975" y="2408238"/>
          <p14:tracePt t="136876" x="3771900" y="2408238"/>
          <p14:tracePt t="136892" x="3836988" y="2408238"/>
          <p14:tracePt t="136910" x="3943350" y="2428875"/>
          <p14:tracePt t="136926" x="4037013" y="2443163"/>
          <p14:tracePt t="136943" x="4179888" y="2479675"/>
          <p14:tracePt t="136961" x="4337050" y="2493963"/>
          <p14:tracePt t="136976" x="4500563" y="2528888"/>
          <p14:tracePt t="136994" x="4594225" y="2536825"/>
          <p14:tracePt t="137010" x="4629150" y="2536825"/>
          <p14:tracePt t="137027" x="4651375" y="2536825"/>
          <p14:tracePt t="137043" x="4657725" y="2536825"/>
          <p14:tracePt t="137060" x="4700588" y="2536825"/>
          <p14:tracePt t="137077" x="4751388" y="2536825"/>
          <p14:tracePt t="137092" x="4794250" y="2536825"/>
          <p14:tracePt t="137110" x="4829175" y="2536825"/>
          <p14:tracePt t="137126" x="4843463" y="2536825"/>
          <p14:tracePt t="137143" x="4865688" y="2536825"/>
          <p14:tracePt t="137159" x="4879975" y="2536825"/>
          <p14:tracePt t="137176" x="4900613" y="2536825"/>
          <p14:tracePt t="137193" x="4943475" y="2536825"/>
          <p14:tracePt t="137209" x="4986338" y="2536825"/>
          <p14:tracePt t="137226" x="5043488" y="2528888"/>
          <p14:tracePt t="137243" x="5065713" y="2528888"/>
          <p14:tracePt t="137259" x="5137150" y="2528888"/>
          <p14:tracePt t="137277" x="5186363" y="2528888"/>
          <p14:tracePt t="137293" x="5222875" y="2528888"/>
          <p14:tracePt t="137309" x="5229225" y="2528888"/>
          <p14:tracePt t="137356" x="5237163" y="2528888"/>
          <p14:tracePt t="137364" x="5251450" y="2528888"/>
          <p14:tracePt t="137372" x="5272088" y="2528888"/>
          <p14:tracePt t="137379" x="5322888" y="2528888"/>
          <p14:tracePt t="137392" x="5357813" y="2528888"/>
          <p14:tracePt t="137409" x="5394325" y="2528888"/>
          <p14:tracePt t="137425" x="5400675" y="2528888"/>
          <p14:tracePt t="137443" x="5422900" y="2528888"/>
          <p14:tracePt t="137459" x="5472113" y="2528888"/>
          <p14:tracePt t="137459" x="5480050" y="2528888"/>
          <p14:tracePt t="137477" x="5529263" y="2528888"/>
          <p14:tracePt t="137492" x="5572125" y="2528888"/>
          <p14:tracePt t="137510" x="5629275" y="2536825"/>
          <p14:tracePt t="137526" x="5665788" y="2536825"/>
          <p14:tracePt t="137542" x="5686425" y="2536825"/>
          <p14:tracePt t="137559" x="5708650" y="2551113"/>
          <p14:tracePt t="137596" x="5715000" y="2551113"/>
          <p14:tracePt t="137608" x="5729288" y="2551113"/>
          <p14:tracePt t="137612" x="5751513" y="2551113"/>
          <p14:tracePt t="137625" x="5772150" y="2551113"/>
          <p14:tracePt t="137641" x="5780088" y="2551113"/>
          <p14:tracePt t="137658" x="5786438" y="2551113"/>
          <p14:tracePt t="137674" x="5808663" y="2551113"/>
          <p14:tracePt t="137691" x="5815013" y="2551113"/>
          <p14:tracePt t="137820" x="5815013" y="2557463"/>
          <p14:tracePt t="137828" x="5786438" y="2557463"/>
          <p14:tracePt t="137836" x="5765800" y="2571750"/>
          <p14:tracePt t="137842" x="5729288" y="2571750"/>
          <p14:tracePt t="137858" x="5672138" y="2586038"/>
          <p14:tracePt t="137875" x="5594350" y="2593975"/>
          <p14:tracePt t="137875" x="5580063" y="2593975"/>
          <p14:tracePt t="137893" x="5537200" y="2593975"/>
          <p14:tracePt t="137909" x="5465763" y="2600325"/>
          <p14:tracePt t="137925" x="5414963" y="2600325"/>
          <p14:tracePt t="137942" x="5357813" y="2622550"/>
          <p14:tracePt t="137960" x="5308600" y="2628900"/>
          <p14:tracePt t="137976" x="5280025" y="2628900"/>
          <p14:tracePt t="137992" x="5243513" y="2628900"/>
          <p14:tracePt t="138009" x="5214938" y="2628900"/>
          <p14:tracePt t="138025" x="5194300" y="2628900"/>
          <p14:tracePt t="138042" x="5151438" y="2643188"/>
          <p14:tracePt t="138059" x="5100638" y="2643188"/>
          <p14:tracePt t="138059" x="5094288" y="2643188"/>
          <p14:tracePt t="138076" x="5080000" y="2651125"/>
          <p14:tracePt t="138091" x="5065713" y="2651125"/>
          <p14:tracePt t="138108" x="5057775" y="2651125"/>
          <p14:tracePt t="138125" x="5037138" y="2651125"/>
          <p14:tracePt t="138142" x="5029200" y="2651125"/>
          <p14:tracePt t="138158" x="4994275" y="2651125"/>
          <p14:tracePt t="138174" x="4986338" y="2651125"/>
          <p14:tracePt t="138191" x="4965700" y="2651125"/>
          <p14:tracePt t="138208" x="4922838" y="2651125"/>
          <p14:tracePt t="138226" x="4908550" y="2651125"/>
          <p14:tracePt t="138242" x="4900613" y="2651125"/>
          <p14:tracePt t="138259" x="4879975" y="2651125"/>
          <p14:tracePt t="138275" x="4865688" y="2651125"/>
          <p14:tracePt t="138291" x="4822825" y="2651125"/>
          <p14:tracePt t="138309" x="4808538" y="2651125"/>
          <p14:tracePt t="138325" x="4786313" y="2651125"/>
          <p14:tracePt t="138341" x="4751388" y="2651125"/>
          <p14:tracePt t="138358" x="4743450" y="2651125"/>
          <p14:tracePt t="138412" x="4729163" y="2651125"/>
          <p14:tracePt t="138572" x="4743450" y="2651125"/>
          <p14:tracePt t="138580" x="4751388" y="2651125"/>
          <p14:tracePt t="138585" x="4786313" y="2651125"/>
          <p14:tracePt t="138590" x="4829175" y="2651125"/>
          <p14:tracePt t="138607" x="4908550" y="2651125"/>
          <p14:tracePt t="138624" x="5000625" y="2651125"/>
          <p14:tracePt t="138640" x="5080000" y="2651125"/>
          <p14:tracePt t="138658" x="5129213" y="2651125"/>
          <p14:tracePt t="138673" x="5186363" y="2651125"/>
          <p14:tracePt t="138690" x="5229225" y="2651125"/>
          <p14:tracePt t="138690" x="5251450" y="2651125"/>
          <p14:tracePt t="138723" x="5272088" y="2651125"/>
          <p14:tracePt t="138724" x="5280025" y="2651125"/>
          <p14:tracePt t="138741" x="5308600" y="2651125"/>
          <p14:tracePt t="138757" x="5343525" y="2651125"/>
          <p14:tracePt t="138776" x="5380038" y="2651125"/>
          <p14:tracePt t="138790" x="5400675" y="2651125"/>
          <p14:tracePt t="138808" x="5429250" y="2651125"/>
          <p14:tracePt t="138823" x="5465763" y="2651125"/>
          <p14:tracePt t="138840" x="5494338" y="2628900"/>
          <p14:tracePt t="138857" x="5522913" y="2622550"/>
          <p14:tracePt t="138873" x="5565775" y="2614613"/>
          <p14:tracePt t="138891" x="5614988" y="2600325"/>
          <p14:tracePt t="138906" x="5651500" y="2586038"/>
          <p14:tracePt t="138948" x="5680075" y="2579688"/>
          <p14:tracePt t="138954" x="5686425" y="2579688"/>
          <p14:tracePt t="138959" x="5729288" y="2571750"/>
          <p14:tracePt t="138974" x="5757863" y="2565400"/>
          <p14:tracePt t="138990" x="5786438" y="2543175"/>
          <p14:tracePt t="139006" x="5794375" y="2543175"/>
          <p14:tracePt t="139023" x="5800725" y="2536825"/>
          <p14:tracePt t="139039" x="5815013" y="2536825"/>
          <p14:tracePt t="139057" x="5843588" y="2536825"/>
          <p14:tracePt t="139074" x="5851525" y="2536825"/>
          <p14:tracePt t="139090" x="5872163" y="2536825"/>
          <p14:tracePt t="139107" x="5880100" y="2528888"/>
          <p14:tracePt t="139123" x="5894388" y="2528888"/>
          <p14:tracePt t="139252" x="5837238" y="2528888"/>
          <p14:tracePt t="139260" x="5800725" y="2528888"/>
          <p14:tracePt t="139268" x="5772150" y="2528888"/>
          <p14:tracePt t="139276" x="5729288" y="2528888"/>
          <p14:tracePt t="139277" x="5694363" y="2528888"/>
          <p14:tracePt t="139291" x="5637213" y="2528888"/>
          <p14:tracePt t="139307" x="5594350" y="2528888"/>
          <p14:tracePt t="139323" x="5522913" y="2528888"/>
          <p14:tracePt t="139341" x="5480050" y="2528888"/>
          <p14:tracePt t="139356" x="5465763" y="2528888"/>
          <p14:tracePt t="139373" x="5443538" y="2528888"/>
          <p14:tracePt t="139389" x="5408613" y="2528888"/>
          <p14:tracePt t="139407" x="5372100" y="2528888"/>
          <p14:tracePt t="139423" x="5351463" y="2528888"/>
          <p14:tracePt t="139440" x="5343525" y="2528888"/>
          <p14:tracePt t="139456" x="5322888" y="2528888"/>
          <p14:tracePt t="139473" x="5300663" y="2528888"/>
          <p14:tracePt t="139490" x="5265738" y="2528888"/>
          <p14:tracePt t="139507" x="5229225" y="2528888"/>
          <p14:tracePt t="139507" x="5214938" y="2528888"/>
          <p14:tracePt t="139524" x="5200650" y="2528888"/>
          <p14:tracePt t="139540" x="5157788" y="2528888"/>
          <p14:tracePt t="139557" x="5137150" y="2528888"/>
          <p14:tracePt t="139596" x="5108575" y="2528888"/>
          <p14:tracePt t="139606" x="5094288" y="2528888"/>
          <p14:tracePt t="139612" x="5065713" y="2528888"/>
          <p14:tracePt t="139623" x="5022850" y="2528888"/>
          <p14:tracePt t="139639" x="5008563" y="2528888"/>
          <p14:tracePt t="139656" x="4986338" y="2528888"/>
          <p14:tracePt t="139672" x="4957763" y="2528888"/>
          <p14:tracePt t="139689" x="4943475" y="2528888"/>
          <p14:tracePt t="139706" x="4937125" y="2528888"/>
          <p14:tracePt t="139722" x="4908550" y="2528888"/>
          <p14:tracePt t="139722" x="4900613" y="2528888"/>
          <p14:tracePt t="139740" x="4894263" y="2528888"/>
          <p14:tracePt t="139756" x="4865688" y="2528888"/>
          <p14:tracePt t="139774" x="4837113" y="2528888"/>
          <p14:tracePt t="139789" x="4829175" y="2528888"/>
          <p14:tracePt t="139805" x="4822825" y="2528888"/>
          <p14:tracePt t="139822" x="4800600" y="2528888"/>
          <p14:tracePt t="139839" x="4794250" y="2528888"/>
          <p14:tracePt t="139855" x="4779963" y="2528888"/>
          <p14:tracePt t="139872" x="4757738" y="2528888"/>
          <p14:tracePt t="139889" x="4751388" y="2528888"/>
          <p14:tracePt t="139905" x="4743450" y="2528888"/>
          <p14:tracePt t="139922" x="4714875" y="2528888"/>
          <p14:tracePt t="139938" x="4708525" y="2528888"/>
          <p14:tracePt t="140020" x="4700588" y="2528888"/>
          <p14:tracePt t="140092" x="4694238" y="2522538"/>
          <p14:tracePt t="140104" x="4686300" y="2522538"/>
          <p14:tracePt t="140105" x="4665663" y="2500313"/>
          <p14:tracePt t="140121" x="4637088" y="2486025"/>
          <p14:tracePt t="140172" x="4629150" y="2457450"/>
          <p14:tracePt t="140188" x="4629150" y="2451100"/>
          <p14:tracePt t="140204" x="4629150" y="2443163"/>
          <p14:tracePt t="140212" x="4629150" y="2428875"/>
          <p14:tracePt t="140244" x="4629150" y="2422525"/>
          <p14:tracePt t="140276" x="4629150" y="2408238"/>
          <p14:tracePt t="140283" x="4637088" y="2400300"/>
          <p14:tracePt t="140292" x="4643438" y="2400300"/>
          <p14:tracePt t="140292" x="4651375" y="2393950"/>
          <p14:tracePt t="140304" x="4679950" y="2379663"/>
          <p14:tracePt t="140321" x="4686300" y="2371725"/>
          <p14:tracePt t="140338" x="4700588" y="2371725"/>
          <p14:tracePt t="140354" x="4714875" y="2365375"/>
          <p14:tracePt t="140354" x="4722813" y="2365375"/>
          <p14:tracePt t="140372" x="4765675" y="2343150"/>
          <p14:tracePt t="140387" x="4794250" y="2336800"/>
          <p14:tracePt t="140405" x="4829175" y="2336800"/>
          <p14:tracePt t="140421" x="4857750" y="2336800"/>
          <p14:tracePt t="140439" x="4886325" y="2328863"/>
          <p14:tracePt t="140455" x="4929188" y="2328863"/>
          <p14:tracePt t="140471" x="4994275" y="2328863"/>
          <p14:tracePt t="140488" x="5057775" y="2328863"/>
          <p14:tracePt t="140504" x="5114925" y="2328863"/>
          <p14:tracePt t="140522" x="5180013" y="2328863"/>
          <p14:tracePt t="140538" x="5222875" y="2328863"/>
          <p14:tracePt t="140556" x="5243513" y="2328863"/>
          <p14:tracePt t="140572" x="5257800" y="2328863"/>
          <p14:tracePt t="140572" x="5265738" y="2328863"/>
          <p14:tracePt t="140620" x="5280025" y="2328863"/>
          <p14:tracePt t="140628" x="5322888" y="2328863"/>
          <p14:tracePt t="140638" x="5329238" y="2328863"/>
          <p14:tracePt t="140644" x="5357813" y="2328863"/>
          <p14:tracePt t="140644" x="5386388" y="2328863"/>
          <p14:tracePt t="140660" x="5400675" y="2328863"/>
          <p14:tracePt t="140671" x="5443538" y="2328863"/>
          <p14:tracePt t="140687" x="5465763" y="2328863"/>
          <p14:tracePt t="140705" x="5480050" y="2328863"/>
          <p14:tracePt t="140721" x="5508625" y="2328863"/>
          <p14:tracePt t="140737" x="5522913" y="2328863"/>
          <p14:tracePt t="140754" x="5543550" y="2328863"/>
          <p14:tracePt t="140772" x="5557838" y="2328863"/>
          <p14:tracePt t="140787" x="5586413" y="2328863"/>
          <p14:tracePt t="140804" x="5594350" y="2328863"/>
          <p14:tracePt t="140821" x="5600700" y="2328863"/>
          <p14:tracePt t="140838" x="5629275" y="2328863"/>
          <p14:tracePt t="140854" x="5651500" y="2328863"/>
          <p14:tracePt t="140871" x="5672138" y="2328863"/>
          <p14:tracePt t="140888" x="5680075" y="2328863"/>
          <p14:tracePt t="140904" x="5694363" y="2328863"/>
          <p14:tracePt t="140921" x="5700713" y="2328863"/>
          <p14:tracePt t="140937" x="5729288" y="2328863"/>
          <p14:tracePt t="140954" x="5765800" y="2351088"/>
          <p14:tracePt t="140971" x="5786438" y="2357438"/>
          <p14:tracePt t="140987" x="5794375" y="2357438"/>
          <p14:tracePt t="141036" x="5815013" y="2365375"/>
          <p14:tracePt t="141044" x="5829300" y="2365375"/>
          <p14:tracePt t="141052" x="5843588" y="2386013"/>
          <p14:tracePt t="141052" x="5865813" y="2393950"/>
          <p14:tracePt t="141069" x="5872163" y="2400300"/>
          <p14:tracePt t="141077" x="5886450" y="2408238"/>
          <p14:tracePt t="141087" x="5908675" y="2428875"/>
          <p14:tracePt t="141104" x="5922963" y="2443163"/>
          <p14:tracePt t="141156" x="5929313" y="2465388"/>
          <p14:tracePt t="141220" x="5915025" y="2471738"/>
          <p14:tracePt t="141228" x="5908675" y="2479675"/>
          <p14:tracePt t="141236" x="5900738" y="2486025"/>
          <p14:tracePt t="141244" x="5880100" y="2514600"/>
          <p14:tracePt t="141253" x="5865813" y="2522538"/>
          <p14:tracePt t="141271" x="5837238" y="2528888"/>
          <p14:tracePt t="141286" x="5822950" y="2528888"/>
          <p14:tracePt t="141304" x="5786438" y="2528888"/>
          <p14:tracePt t="141320" x="5743575" y="2528888"/>
          <p14:tracePt t="141338" x="5651500" y="2528888"/>
          <p14:tracePt t="141353" x="5537200" y="2528888"/>
          <p14:tracePt t="141370" x="5457825" y="2551113"/>
          <p14:tracePt t="141386" x="5414963" y="2551113"/>
          <p14:tracePt t="141386" x="5408613" y="2551113"/>
          <p14:tracePt t="141404" x="5400675" y="2551113"/>
          <p14:tracePt t="141419" x="5351463" y="2551113"/>
          <p14:tracePt t="141436" x="5286375" y="2551113"/>
          <p14:tracePt t="141453" x="5214938" y="2551113"/>
          <p14:tracePt t="141470" x="5165725" y="2551113"/>
          <p14:tracePt t="141486" x="5129213" y="2551113"/>
          <p14:tracePt t="141503" x="5072063" y="2551113"/>
          <p14:tracePt t="141520" x="5029200" y="2551113"/>
          <p14:tracePt t="141536" x="4986338" y="2551113"/>
          <p14:tracePt t="141554" x="4951413" y="2551113"/>
          <p14:tracePt t="141569" x="4914900" y="2551113"/>
          <p14:tracePt t="141586" x="4886325" y="2551113"/>
          <p14:tracePt t="141602" x="4865688" y="2551113"/>
          <p14:tracePt t="141619" x="4822825" y="2551113"/>
          <p14:tracePt t="141636" x="4808538" y="2551113"/>
          <p14:tracePt t="141652" x="4800600" y="2551113"/>
          <p14:tracePt t="141669" x="4786313" y="2551113"/>
          <p14:tracePt t="141686" x="4772025" y="2551113"/>
          <p14:tracePt t="141702" x="4765675" y="2543175"/>
          <p14:tracePt t="141719" x="4751388" y="2543175"/>
          <p14:tracePt t="141736" x="4729163" y="2543175"/>
          <p14:tracePt t="141752" x="4714875" y="2543175"/>
          <p14:tracePt t="141769" x="4708525" y="2536825"/>
          <p14:tracePt t="141769" x="4686300" y="2536825"/>
          <p14:tracePt t="141788" x="4665663" y="2528888"/>
          <p14:tracePt t="141802" x="4651375" y="2514600"/>
          <p14:tracePt t="141802" x="4637088" y="2508250"/>
          <p14:tracePt t="141820" x="4614863" y="2479675"/>
          <p14:tracePt t="141835" x="4608513" y="2471738"/>
          <p14:tracePt t="141879" x="4600575" y="2465388"/>
          <p14:tracePt t="141915" x="4586288" y="2465388"/>
          <p14:tracePt t="141923" x="4557713" y="2457450"/>
          <p14:tracePt t="141924" x="4529138" y="2457450"/>
          <p14:tracePt t="141939" x="4471988" y="2457450"/>
          <p14:tracePt t="141955" x="4408488" y="2436813"/>
          <p14:tracePt t="141969" x="4329113" y="2436813"/>
          <p14:tracePt t="141985" x="4237038" y="2436813"/>
          <p14:tracePt t="142002" x="4122738" y="2436813"/>
          <p14:tracePt t="142019" x="4029075" y="2436813"/>
          <p14:tracePt t="142037" x="3971925" y="2436813"/>
          <p14:tracePt t="142053" x="3894138" y="2436813"/>
          <p14:tracePt t="142070" x="3794125" y="2436813"/>
          <p14:tracePt t="142086" x="3671888" y="2436813"/>
          <p14:tracePt t="142105" x="3565525" y="2436813"/>
          <p14:tracePt t="142120" x="3471863" y="2436813"/>
          <p14:tracePt t="142135" x="3394075" y="2436813"/>
          <p14:tracePt t="142153" x="3300413" y="2428875"/>
          <p14:tracePt t="142169" x="3179763" y="2428875"/>
          <p14:tracePt t="142186" x="3022600" y="2428875"/>
          <p14:tracePt t="142202" x="2900363" y="2428875"/>
          <p14:tracePt t="142219" x="2794000" y="2428875"/>
          <p14:tracePt t="142235" x="2636838" y="2428875"/>
          <p14:tracePt t="142253" x="2528888" y="2428875"/>
          <p14:tracePt t="142269" x="2400300" y="2414588"/>
          <p14:tracePt t="142286" x="2251075" y="2414588"/>
          <p14:tracePt t="142303" x="2108200" y="2414588"/>
          <p14:tracePt t="142319" x="1979613" y="2400300"/>
          <p14:tracePt t="142336" x="1857375" y="2379663"/>
          <p14:tracePt t="142352" x="1785938" y="2371725"/>
          <p14:tracePt t="142370" x="1743075" y="2371725"/>
          <p14:tracePt t="142385" x="1722438" y="2371725"/>
          <p14:tracePt t="142402" x="1679575" y="2371725"/>
          <p14:tracePt t="142419" x="1665288" y="2371725"/>
          <p14:tracePt t="142435" x="1614488" y="2371725"/>
          <p14:tracePt t="142452" x="1571625" y="2371725"/>
          <p14:tracePt t="142468" x="1528763" y="2371725"/>
          <p14:tracePt t="142486" x="1508125" y="2371725"/>
          <p14:tracePt t="142620" x="1493838" y="2365375"/>
          <p14:tracePt t="142652" x="1500188" y="2365375"/>
          <p14:tracePt t="142659" x="1543050" y="2365375"/>
          <p14:tracePt t="142663" x="1557338" y="2365375"/>
          <p14:tracePt t="142668" x="1628775" y="2386013"/>
          <p14:tracePt t="142684" x="1679575" y="2386013"/>
          <p14:tracePt t="142701" x="1736725" y="2386013"/>
          <p14:tracePt t="142718" x="1814513" y="2386013"/>
          <p14:tracePt t="142734" x="1857375" y="2386013"/>
          <p14:tracePt t="142751" x="1871663" y="2386013"/>
          <p14:tracePt t="142768" x="1893888" y="2386013"/>
          <p14:tracePt t="142801" x="1908175" y="2386013"/>
          <p14:tracePt t="142802" x="1943100" y="2386013"/>
          <p14:tracePt t="142819" x="1957388" y="2371725"/>
          <p14:tracePt t="142835" x="1971675" y="2343150"/>
          <p14:tracePt t="142835" x="1979613" y="2336800"/>
          <p14:tracePt t="142853" x="1993900" y="2314575"/>
          <p14:tracePt t="142868" x="1993900" y="2308225"/>
          <p14:tracePt t="142886" x="1993900" y="2286000"/>
          <p14:tracePt t="142902" x="1993900" y="2251075"/>
          <p14:tracePt t="142918" x="1993900" y="2214563"/>
          <p14:tracePt t="142935" x="1965325" y="2185988"/>
          <p14:tracePt t="142951" x="1900238" y="2151063"/>
          <p14:tracePt t="142968" x="1828800" y="2114550"/>
          <p14:tracePt t="142984" x="1785938" y="2108200"/>
          <p14:tracePt t="143001" x="1757363" y="2108200"/>
          <p14:tracePt t="143018" x="1708150" y="2085975"/>
          <p14:tracePt t="143035" x="1665288" y="2085975"/>
          <p14:tracePt t="143051" x="1571625" y="2085975"/>
          <p14:tracePt t="143068" x="1508125" y="2085975"/>
          <p14:tracePt t="143085" x="1465263" y="2085975"/>
          <p14:tracePt t="143101" x="1443038" y="2085975"/>
          <p14:tracePt t="143148" x="1428750" y="2085975"/>
          <p14:tracePt t="143157" x="1422400" y="2093913"/>
          <p14:tracePt t="143169" x="1422400" y="2114550"/>
          <p14:tracePt t="143172" x="1414463" y="2128838"/>
          <p14:tracePt t="143185" x="1414463" y="2157413"/>
          <p14:tracePt t="143201" x="1414463" y="2179638"/>
          <p14:tracePt t="143217" x="1450975" y="2228850"/>
          <p14:tracePt t="143234" x="1500188" y="2243138"/>
          <p14:tracePt t="143250" x="1543050" y="2265363"/>
          <p14:tracePt t="143250" x="1571625" y="2271713"/>
          <p14:tracePt t="143269" x="1600200" y="2286000"/>
          <p14:tracePt t="143284" x="1614488" y="2293938"/>
          <p14:tracePt t="143301" x="1643063" y="2308225"/>
          <p14:tracePt t="143318" x="1657350" y="2314575"/>
          <p14:tracePt t="143335" x="1679575" y="2314575"/>
          <p14:tracePt t="143351" x="1685925" y="2314575"/>
          <p14:tracePt t="143368" x="1722438" y="2314575"/>
          <p14:tracePt t="143384" x="1765300" y="2314575"/>
          <p14:tracePt t="143401" x="1785938" y="2314575"/>
          <p14:tracePt t="143418" x="1822450" y="2314575"/>
          <p14:tracePt t="143434" x="1843088" y="2314575"/>
          <p14:tracePt t="143451" x="1851025" y="2314575"/>
          <p14:tracePt t="143467" x="1865313" y="2314575"/>
          <p14:tracePt t="143501" x="1879600" y="2314575"/>
          <p14:tracePt t="143501" x="1885950" y="2314575"/>
          <p14:tracePt t="143517" x="1908175" y="2314575"/>
          <p14:tracePt t="143534" x="1928813" y="2314575"/>
          <p14:tracePt t="143550" x="1943100" y="2314575"/>
          <p14:tracePt t="143567" x="1979613" y="2293938"/>
          <p14:tracePt t="143584" x="2000250" y="2279650"/>
          <p14:tracePt t="143601" x="2008188" y="2271713"/>
          <p14:tracePt t="143644" x="2008188" y="2265363"/>
          <p14:tracePt t="143652" x="2008188" y="2257425"/>
          <p14:tracePt t="143660" x="2008188" y="2251075"/>
          <p14:tracePt t="143666" x="2008188" y="2243138"/>
          <p14:tracePt t="143684" x="2000250" y="2208213"/>
          <p14:tracePt t="143700" x="1965325" y="2193925"/>
          <p14:tracePt t="143717" x="1922463" y="2171700"/>
          <p14:tracePt t="143733" x="1865313" y="2165350"/>
          <p14:tracePt t="143750" x="1822450" y="2157413"/>
          <p14:tracePt t="143766" x="1736725" y="2122488"/>
          <p14:tracePt t="143785" x="1693863" y="2114550"/>
          <p14:tracePt t="143800" x="1671638" y="2108200"/>
          <p14:tracePt t="143816" x="1628775" y="2100263"/>
          <p14:tracePt t="143833" x="1593850" y="2079625"/>
          <p14:tracePt t="143851" x="1585913" y="2079625"/>
          <p14:tracePt t="143867" x="1565275" y="2079625"/>
          <p14:tracePt t="143883" x="1550988" y="2079625"/>
          <p14:tracePt t="143883" x="1522413" y="2079625"/>
          <p14:tracePt t="143900" x="1514475" y="2079625"/>
          <p14:tracePt t="143917" x="1479550" y="2079625"/>
          <p14:tracePt t="143933" x="1465263" y="2079625"/>
          <p14:tracePt t="143949" x="1443038" y="2079625"/>
          <p14:tracePt t="143967" x="1436688" y="2079625"/>
          <p14:tracePt t="143983" x="1428750" y="2079625"/>
          <p14:tracePt t="144000" x="1408113" y="2079625"/>
          <p14:tracePt t="144034" x="1385888" y="2085975"/>
          <p14:tracePt t="144052" x="1343025" y="2122488"/>
          <p14:tracePt t="144060" x="1336675" y="2128838"/>
          <p14:tracePt t="144068" x="1328738" y="2136775"/>
          <p14:tracePt t="144082" x="1314450" y="2151063"/>
          <p14:tracePt t="144100" x="1314450" y="2157413"/>
          <p14:tracePt t="144116" x="1314450" y="2179638"/>
          <p14:tracePt t="144132" x="1314450" y="2208213"/>
          <p14:tracePt t="144149" x="1322388" y="2236788"/>
          <p14:tracePt t="144165" x="1336675" y="2257425"/>
          <p14:tracePt t="144182" x="1371600" y="2279650"/>
          <p14:tracePt t="144199" x="1400175" y="2286000"/>
          <p14:tracePt t="144216" x="1422400" y="2300288"/>
          <p14:tracePt t="144232" x="1450975" y="2328863"/>
          <p14:tracePt t="144248" x="1479550" y="2343150"/>
          <p14:tracePt t="144266" x="1514475" y="2351088"/>
          <p14:tracePt t="144283" x="1543050" y="2365375"/>
          <p14:tracePt t="144299" x="1608138" y="2371725"/>
          <p14:tracePt t="144316" x="1685925" y="2371725"/>
          <p14:tracePt t="144334" x="1736725" y="2371725"/>
          <p14:tracePt t="144350" x="1785938" y="2371725"/>
          <p14:tracePt t="144366" x="1814513" y="2371725"/>
          <p14:tracePt t="144383" x="1828800" y="2371725"/>
          <p14:tracePt t="144400" x="1851025" y="2371725"/>
          <p14:tracePt t="144415" x="1871663" y="2371725"/>
          <p14:tracePt t="144431" x="1922463" y="2371725"/>
          <p14:tracePt t="144450" x="1965325" y="2371725"/>
          <p14:tracePt t="144465" x="1985963" y="2371725"/>
          <p14:tracePt t="144483" x="2022475" y="2371725"/>
          <p14:tracePt t="144499" x="2043113" y="2371725"/>
          <p14:tracePt t="144516" x="2100263" y="2371725"/>
          <p14:tracePt t="144533" x="2143125" y="2371725"/>
          <p14:tracePt t="144549" x="2171700" y="2365375"/>
          <p14:tracePt t="144566" x="2200275" y="2351088"/>
          <p14:tracePt t="144582" x="2236788" y="2322513"/>
          <p14:tracePt t="144600" x="2243138" y="2314575"/>
          <p14:tracePt t="144616" x="2265363" y="2300288"/>
          <p14:tracePt t="144632" x="2265363" y="2293938"/>
          <p14:tracePt t="144649" x="2265363" y="2279650"/>
          <p14:tracePt t="144666" x="2279650" y="2265363"/>
          <p14:tracePt t="144748" x="2251075" y="2251075"/>
          <p14:tracePt t="144756" x="2236788" y="2243138"/>
          <p14:tracePt t="144764" x="2208213" y="2228850"/>
          <p14:tracePt t="144772" x="2171700" y="2208213"/>
          <p14:tracePt t="144783" x="2122488" y="2185988"/>
          <p14:tracePt t="144798" x="2071688" y="2179638"/>
          <p14:tracePt t="144814" x="2028825" y="2157413"/>
          <p14:tracePt t="144831" x="1985963" y="2151063"/>
          <p14:tracePt t="144847" x="1957388" y="2143125"/>
          <p14:tracePt t="144865" x="1922463" y="2143125"/>
          <p14:tracePt t="144882" x="1871663" y="2136775"/>
          <p14:tracePt t="144900" x="1843088" y="2136775"/>
          <p14:tracePt t="144915" x="1814513" y="2136775"/>
          <p14:tracePt t="144915" x="1785938" y="2114550"/>
          <p14:tracePt t="144932" x="1743075" y="2114550"/>
          <p14:tracePt t="144948" x="1722438" y="2114550"/>
          <p14:tracePt t="144965" x="1708150" y="2114550"/>
          <p14:tracePt t="144981" x="1679575" y="2114550"/>
          <p14:tracePt t="144998" x="1643063" y="2114550"/>
          <p14:tracePt t="145014" x="1628775" y="2114550"/>
          <p14:tracePt t="145031" x="1600200" y="2114550"/>
          <p14:tracePt t="145048" x="1585913" y="2114550"/>
          <p14:tracePt t="145064" x="1557338" y="2114550"/>
          <p14:tracePt t="145081" x="1543050" y="2114550"/>
          <p14:tracePt t="145097" x="1514475" y="2114550"/>
          <p14:tracePt t="145115" x="1485900" y="2128838"/>
          <p14:tracePt t="145132" x="1479550" y="2128838"/>
          <p14:tracePt t="145148" x="1457325" y="2157413"/>
          <p14:tracePt t="145164" x="1443038" y="2165350"/>
          <p14:tracePt t="145181" x="1428750" y="2171700"/>
          <p14:tracePt t="145198" x="1400175" y="2185988"/>
          <p14:tracePt t="145214" x="1393825" y="2193925"/>
          <p14:tracePt t="145251" x="1385888" y="2200275"/>
          <p14:tracePt t="145267" x="1365250" y="2208213"/>
          <p14:tracePt t="145300" x="1357313" y="2214563"/>
          <p14:tracePt t="145307" x="1350963" y="2222500"/>
          <p14:tracePt t="145340" x="1343025" y="2228850"/>
          <p14:tracePt t="145348" x="1336675" y="2251075"/>
          <p14:tracePt t="145363" x="1322388" y="2265363"/>
          <p14:tracePt t="145370" x="1322388" y="2279650"/>
          <p14:tracePt t="145381" x="1314450" y="2308225"/>
          <p14:tracePt t="145397" x="1314450" y="2322513"/>
          <p14:tracePt t="145443" x="1314450" y="2343150"/>
          <p14:tracePt t="145452" x="1314450" y="2351088"/>
          <p14:tracePt t="145452" x="1328738" y="2379663"/>
          <p14:tracePt t="145463" x="1343025" y="2393950"/>
          <p14:tracePt t="145481" x="1350963" y="2422525"/>
          <p14:tracePt t="145497" x="1365250" y="2428875"/>
          <p14:tracePt t="145514" x="1371600" y="2436813"/>
          <p14:tracePt t="145548" x="1385888" y="2436813"/>
          <p14:tracePt t="145548" x="1400175" y="2436813"/>
          <p14:tracePt t="145565" x="1422400" y="2436813"/>
          <p14:tracePt t="145612" x="1428750" y="2436813"/>
          <p14:tracePt t="145628" x="1436688" y="2436813"/>
          <p14:tracePt t="145636" x="1443038" y="2436813"/>
          <p14:tracePt t="145652" x="1457325" y="2436813"/>
          <p14:tracePt t="145660" x="1479550" y="2436813"/>
          <p14:tracePt t="145667" x="1500188" y="2436813"/>
          <p14:tracePt t="145680" x="1522413" y="2436813"/>
          <p14:tracePt t="145697" x="1565275" y="2436813"/>
          <p14:tracePt t="145714" x="1600200" y="2436813"/>
          <p14:tracePt t="145730" x="1628775" y="2436813"/>
          <p14:tracePt t="145730" x="1636713" y="2436813"/>
          <p14:tracePt t="145748" x="1643063" y="2436813"/>
          <p14:tracePt t="145763" x="1671638" y="2436813"/>
          <p14:tracePt t="145781" x="1700213" y="2436813"/>
          <p14:tracePt t="145797" x="1722438" y="2436813"/>
          <p14:tracePt t="145813" x="1751013" y="2436813"/>
          <p14:tracePt t="145830" x="1765300" y="2436813"/>
          <p14:tracePt t="145847" x="1793875" y="2436813"/>
          <p14:tracePt t="145865" x="1828800" y="2436813"/>
          <p14:tracePt t="145881" x="1843088" y="2428875"/>
          <p14:tracePt t="145897" x="1857375" y="2428875"/>
          <p14:tracePt t="145914" x="1865313" y="2428875"/>
          <p14:tracePt t="145931" x="1885950" y="2428875"/>
          <p14:tracePt t="145947" x="1908175" y="2422525"/>
          <p14:tracePt t="145980" x="1914525" y="2414588"/>
          <p14:tracePt t="145981" x="1943100" y="2386013"/>
          <p14:tracePt t="145997" x="1951038" y="2379663"/>
          <p14:tracePt t="146013" x="1957388" y="2371725"/>
          <p14:tracePt t="146030" x="1971675" y="2357438"/>
          <p14:tracePt t="146047" x="1979613" y="2351088"/>
          <p14:tracePt t="146108" x="1985963" y="2343150"/>
          <p14:tracePt t="146124" x="1993900" y="2336800"/>
          <p14:tracePt t="146142" x="2000250" y="2328863"/>
          <p14:tracePt t="146149" x="2008188" y="2308225"/>
          <p14:tracePt t="146188" x="2008188" y="2300288"/>
          <p14:tracePt t="146196" x="2008188" y="2293938"/>
          <p14:tracePt t="146212" x="2008188" y="2279650"/>
          <p14:tracePt t="146223" x="2008188" y="2271713"/>
          <p14:tracePt t="146229" x="2008188" y="2265363"/>
          <p14:tracePt t="146284" x="2008188" y="2257425"/>
          <p14:tracePt t="146292" x="1985963" y="2251075"/>
          <p14:tracePt t="146297" x="1971675" y="2228850"/>
          <p14:tracePt t="146313" x="1943100" y="2228850"/>
          <p14:tracePt t="146313" x="1908175" y="2222500"/>
          <p14:tracePt t="146330" x="1885950" y="2214563"/>
          <p14:tracePt t="146347" x="1851025" y="2208213"/>
          <p14:tracePt t="146362" x="1785938" y="2208213"/>
          <p14:tracePt t="146385" x="1757363" y="2185988"/>
          <p14:tracePt t="146396" x="1722438" y="2185988"/>
          <p14:tracePt t="146414" x="1685925" y="2185988"/>
          <p14:tracePt t="146429" x="1671638" y="2185988"/>
          <p14:tracePt t="146447" x="1643063" y="2185988"/>
          <p14:tracePt t="146463" x="1622425" y="2185988"/>
          <p14:tracePt t="146479" x="1608138" y="2185988"/>
          <p14:tracePt t="146516" x="1593850" y="2185988"/>
          <p14:tracePt t="146520" x="1579563" y="2185988"/>
          <p14:tracePt t="146530" x="1565275" y="2185988"/>
          <p14:tracePt t="146546" x="1543050" y="2185988"/>
          <p14:tracePt t="146563" x="1528763" y="2185988"/>
          <p14:tracePt t="146579" x="1493838" y="2185988"/>
          <p14:tracePt t="146579" x="1485900" y="2193925"/>
          <p14:tracePt t="146596" x="1479550" y="2193925"/>
          <p14:tracePt t="146612" x="1450975" y="2193925"/>
          <p14:tracePt t="146629" x="1443038" y="2193925"/>
          <p14:tracePt t="146646" x="1414463" y="2208213"/>
          <p14:tracePt t="146663" x="1400175" y="2208213"/>
          <p14:tracePt t="146679" x="1379538" y="2222500"/>
          <p14:tracePt t="146696" x="1371600" y="2228850"/>
          <p14:tracePt t="146756" x="1365250" y="2228850"/>
          <p14:tracePt t="146796" x="1357313" y="2236788"/>
          <p14:tracePt t="146804" x="1343025" y="2257425"/>
          <p14:tracePt t="146812" x="1336675" y="2265363"/>
          <p14:tracePt t="146816" x="1336675" y="2279650"/>
          <p14:tracePt t="146828" x="1336675" y="2293938"/>
          <p14:tracePt t="146845" x="1336675" y="2300288"/>
          <p14:tracePt t="146862" x="1336675" y="2308225"/>
          <p14:tracePt t="146878" x="1350963" y="2322513"/>
          <p14:tracePt t="146896" x="1385888" y="2343150"/>
          <p14:tracePt t="146911" x="1400175" y="2371725"/>
          <p14:tracePt t="146929" x="1414463" y="2371725"/>
          <p14:tracePt t="146945" x="1436688" y="2386013"/>
          <p14:tracePt t="146962" x="1479550" y="2393950"/>
          <p14:tracePt t="146979" x="1522413" y="2400300"/>
          <p14:tracePt t="146995" x="1608138" y="2414588"/>
          <p14:tracePt t="147013" x="1651000" y="2414588"/>
          <p14:tracePt t="147028" x="1679575" y="2414588"/>
          <p14:tracePt t="147045" x="1714500" y="2414588"/>
          <p14:tracePt t="147062" x="1736725" y="2414588"/>
          <p14:tracePt t="147079" x="1800225" y="2414588"/>
          <p14:tracePt t="147095" x="1843088" y="2414588"/>
          <p14:tracePt t="147111" x="1885950" y="2414588"/>
          <p14:tracePt t="147128" x="1936750" y="2414588"/>
          <p14:tracePt t="147144" x="1957388" y="2414588"/>
          <p14:tracePt t="147162" x="1985963" y="2414588"/>
          <p14:tracePt t="147178" x="2014538" y="2414588"/>
          <p14:tracePt t="147178" x="2022475" y="2414588"/>
          <p14:tracePt t="147197" x="2036763" y="2414588"/>
          <p14:tracePt t="147212" x="2065338" y="2414588"/>
          <p14:tracePt t="147228" x="2079625" y="2414588"/>
          <p14:tracePt t="147245" x="2093913" y="2414588"/>
          <p14:tracePt t="147262" x="2100263" y="2414588"/>
          <p14:tracePt t="147278" x="2114550" y="2414588"/>
          <p14:tracePt t="147295" x="2143125" y="2393950"/>
          <p14:tracePt t="147340" x="2151063" y="2379663"/>
          <p14:tracePt t="147372" x="2151063" y="2357438"/>
          <p14:tracePt t="147380" x="2151063" y="2343150"/>
          <p14:tracePt t="147388" x="2151063" y="2336800"/>
          <p14:tracePt t="147396" x="2151063" y="2314575"/>
          <p14:tracePt t="147411" x="2151063" y="2308225"/>
          <p14:tracePt t="147429" x="2151063" y="2271713"/>
          <p14:tracePt t="147444" x="2122488" y="2257425"/>
          <p14:tracePt t="147461" x="2100263" y="2236788"/>
          <p14:tracePt t="147478" x="2085975" y="2222500"/>
          <p14:tracePt t="147494" x="2051050" y="2200275"/>
          <p14:tracePt t="147511" x="2022475" y="2193925"/>
          <p14:tracePt t="147528" x="1985963" y="2185988"/>
          <p14:tracePt t="147544" x="1965325" y="2185988"/>
          <p14:tracePt t="147561" x="1922463" y="2179638"/>
          <p14:tracePt t="147577" x="1879600" y="2179638"/>
          <p14:tracePt t="147594" x="1836738" y="2179638"/>
          <p14:tracePt t="147610" x="1800225" y="2171700"/>
          <p14:tracePt t="147627" x="1751013" y="2171700"/>
          <p14:tracePt t="147644" x="1714500" y="2171700"/>
          <p14:tracePt t="147660" x="1679575" y="2171700"/>
          <p14:tracePt t="147678" x="1636713" y="2171700"/>
          <p14:tracePt t="147694" x="1600200" y="2171700"/>
          <p14:tracePt t="147711" x="1585913" y="2171700"/>
          <p14:tracePt t="147727" x="1579563" y="2171700"/>
          <p14:tracePt t="147745" x="1557338" y="2171700"/>
          <p14:tracePt t="147760" x="1543050" y="2171700"/>
          <p14:tracePt t="147777" x="1522413" y="2171700"/>
          <p14:tracePt t="147795" x="1500188" y="2171700"/>
          <p14:tracePt t="147810" x="1493838" y="2171700"/>
          <p14:tracePt t="147810" x="1485900" y="2171700"/>
          <p14:tracePt t="147844" x="1479550" y="2171700"/>
          <p14:tracePt t="147844" x="1450975" y="2185988"/>
          <p14:tracePt t="147861" x="1436688" y="2193925"/>
          <p14:tracePt t="147877" x="1422400" y="2208213"/>
          <p14:tracePt t="147895" x="1422400" y="2214563"/>
          <p14:tracePt t="147912" x="1414463" y="2228850"/>
          <p14:tracePt t="147956" x="1408113" y="2236788"/>
          <p14:tracePt t="147968" x="1414463" y="2243138"/>
          <p14:tracePt t="147968" x="1436688" y="2243138"/>
          <p14:tracePt t="147976" x="1479550" y="2265363"/>
          <p14:tracePt t="147994" x="1500188" y="2271713"/>
          <p14:tracePt t="148011" x="1536700" y="2271713"/>
          <p14:tracePt t="148028" x="1628775" y="2271713"/>
          <p14:tracePt t="148045" x="1665288" y="2271713"/>
          <p14:tracePt t="148061" x="1708150" y="2271713"/>
          <p14:tracePt t="148078" x="1722438" y="2271713"/>
          <p14:tracePt t="148093" x="1743075" y="2271713"/>
          <p14:tracePt t="148109" x="1800225" y="2271713"/>
          <p14:tracePt t="148126" x="1893888" y="2251075"/>
          <p14:tracePt t="148142" x="2000250" y="2236788"/>
          <p14:tracePt t="148162" x="2093913" y="2214563"/>
          <p14:tracePt t="148177" x="2122488" y="2214563"/>
          <p14:tracePt t="148194" x="2171700" y="2208213"/>
          <p14:tracePt t="148209" x="2200275" y="2208213"/>
          <p14:tracePt t="148226" x="2251075" y="2208213"/>
          <p14:tracePt t="148244" x="2314575" y="2208213"/>
          <p14:tracePt t="148260" x="2422525" y="2208213"/>
          <p14:tracePt t="148277" x="2543175" y="2208213"/>
          <p14:tracePt t="148293" x="2636838" y="2193925"/>
          <p14:tracePt t="148310" x="2693988" y="2193925"/>
          <p14:tracePt t="148327" x="2736850" y="2193925"/>
          <p14:tracePt t="148344" x="2771775" y="2193925"/>
          <p14:tracePt t="148360" x="2779713" y="2193925"/>
          <p14:tracePt t="148436" x="2786063" y="2193925"/>
          <p14:tracePt t="148444" x="2808288" y="2193925"/>
          <p14:tracePt t="148449" x="2871788" y="2193925"/>
          <p14:tracePt t="148460" x="2922588" y="2193925"/>
          <p14:tracePt t="148476" x="2951163" y="2193925"/>
          <p14:tracePt t="148494" x="2986088" y="2193925"/>
          <p14:tracePt t="148510" x="3043238" y="2208213"/>
          <p14:tracePt t="148528" x="3128963" y="2251075"/>
          <p14:tracePt t="148542" x="3208338" y="2271713"/>
          <p14:tracePt t="148560" x="3251200" y="2286000"/>
          <p14:tracePt t="148576" x="3279775" y="2286000"/>
          <p14:tracePt t="148593" x="3294063" y="2300288"/>
          <p14:tracePt t="148628" x="3300413" y="2308225"/>
          <p14:tracePt t="148633" x="3336925" y="2308225"/>
          <p14:tracePt t="148643" x="3465513" y="2328863"/>
          <p14:tracePt t="148659" x="3700463" y="2393950"/>
          <p14:tracePt t="148676" x="3829050" y="2428875"/>
          <p14:tracePt t="148693" x="3979863" y="2486025"/>
          <p14:tracePt t="148710" x="4194175" y="2557463"/>
          <p14:tracePt t="148727" x="4457700" y="2636838"/>
          <p14:tracePt t="148743" x="4794250" y="2743200"/>
          <p14:tracePt t="148759" x="5314950" y="2886075"/>
          <p14:tracePt t="148777" x="5880100" y="3057525"/>
          <p14:tracePt t="148793" x="6229350" y="3143250"/>
          <p14:tracePt t="148809" x="6357938" y="3171825"/>
          <p14:tracePt t="148826" x="6372225" y="3171825"/>
          <p14:tracePt t="148876" x="6400800" y="3171825"/>
          <p14:tracePt t="148889" x="6451600" y="3171825"/>
          <p14:tracePt t="148892" x="6508750" y="3171825"/>
          <p14:tracePt t="148894" x="6615113" y="3165475"/>
          <p14:tracePt t="148909" x="6729413" y="3122613"/>
          <p14:tracePt t="148926" x="6865938" y="3057525"/>
          <p14:tracePt t="148942" x="6929438" y="3014663"/>
          <p14:tracePt t="148959" x="6986588" y="2979738"/>
          <p14:tracePt t="148977" x="7023100" y="2951163"/>
          <p14:tracePt t="148993" x="7094538" y="2908300"/>
          <p14:tracePt t="149010" x="7165975" y="2851150"/>
          <p14:tracePt t="149026" x="7229475" y="2794000"/>
          <p14:tracePt t="149042" x="7294563" y="2736850"/>
          <p14:tracePt t="149059" x="7372350" y="2643188"/>
          <p14:tracePt t="149076" x="7415213" y="2586038"/>
          <p14:tracePt t="149092" x="7458075" y="2551113"/>
          <p14:tracePt t="149108" x="7500938" y="2514600"/>
          <p14:tracePt t="149125" x="7537450" y="2486025"/>
          <p14:tracePt t="149142" x="7572375" y="2465388"/>
          <p14:tracePt t="149159" x="7586663" y="2457450"/>
          <p14:tracePt t="149175" x="7608888" y="2443163"/>
          <p14:tracePt t="149220" x="7623175" y="2436813"/>
          <p14:tracePt t="149227" x="7637463" y="2436813"/>
          <p14:tracePt t="149235" x="7643813" y="2428875"/>
          <p14:tracePt t="149268" x="7658100" y="2428875"/>
          <p14:tracePt t="149308" x="7672388" y="2428875"/>
          <p14:tracePt t="149692" x="7680325" y="2422525"/>
          <p14:tracePt t="150380" x="7623175" y="2443163"/>
          <p14:tracePt t="150388" x="7529513" y="2486025"/>
          <p14:tracePt t="150396" x="7415213" y="2514600"/>
          <p14:tracePt t="150407" x="7272338" y="2543175"/>
          <p14:tracePt t="150424" x="7186613" y="2565400"/>
          <p14:tracePt t="150440" x="7108825" y="2571750"/>
          <p14:tracePt t="150458" x="6986588" y="2586038"/>
          <p14:tracePt t="150474" x="6694488" y="2628900"/>
          <p14:tracePt t="150491" x="6200775" y="2657475"/>
          <p14:tracePt t="150507" x="5322888" y="2657475"/>
          <p14:tracePt t="150525" x="4908550" y="2708275"/>
          <p14:tracePt t="150540" x="4637088" y="2728913"/>
          <p14:tracePt t="150557" x="4543425" y="2743200"/>
          <p14:tracePt t="150573" x="4494213" y="2751138"/>
          <p14:tracePt t="150591" x="4457700" y="2757488"/>
          <p14:tracePt t="150607" x="4351338" y="2771775"/>
          <p14:tracePt t="150623" x="4200525" y="2794000"/>
          <p14:tracePt t="150640" x="4043363" y="2822575"/>
          <p14:tracePt t="150656" x="3900488" y="2843213"/>
          <p14:tracePt t="150673" x="3757613" y="2857500"/>
          <p14:tracePt t="150689" x="3694113" y="2871788"/>
          <p14:tracePt t="150706" x="3600450" y="2886075"/>
          <p14:tracePt t="150706" x="3543300" y="2886075"/>
          <p14:tracePt t="150739" x="3443288" y="2886075"/>
          <p14:tracePt t="150740" x="3336925" y="2886075"/>
          <p14:tracePt t="150756" x="3228975" y="2886075"/>
          <p14:tracePt t="150773" x="3136900" y="2894013"/>
          <p14:tracePt t="150790" x="3028950" y="2894013"/>
          <p14:tracePt t="150806" x="2922588" y="2894013"/>
          <p14:tracePt t="150823" x="2843213" y="2908300"/>
          <p14:tracePt t="150839" x="2779713" y="2908300"/>
          <p14:tracePt t="150855" x="2751138" y="2908300"/>
          <p14:tracePt t="150874" x="2700338" y="2908300"/>
          <p14:tracePt t="150888" x="2657475" y="2908300"/>
          <p14:tracePt t="150907" x="2600325" y="2914650"/>
          <p14:tracePt t="150923" x="2571750" y="2922588"/>
          <p14:tracePt t="150940" x="2557463" y="2922588"/>
          <p14:tracePt t="151356" x="2551113" y="2928938"/>
          <p14:tracePt t="151732" x="2528888" y="2928938"/>
          <p14:tracePt t="151740" x="2522538" y="2928938"/>
          <p14:tracePt t="151756" x="2514600" y="2928938"/>
          <p14:tracePt t="151788" x="2508250" y="2928938"/>
          <p14:tracePt t="151804" x="2493963" y="2928938"/>
          <p14:tracePt t="151835" x="2479675" y="2928938"/>
          <p14:tracePt t="151843" x="2471738" y="2936875"/>
          <p14:tracePt t="151854" x="2457450" y="2936875"/>
          <p14:tracePt t="151858" x="2451100" y="2936875"/>
          <p14:tracePt t="151899" x="2443163" y="2936875"/>
          <p14:tracePt t="151915" x="2436813" y="2936875"/>
          <p14:tracePt t="151923" x="2414588" y="2936875"/>
          <p14:tracePt t="151932" x="2400300" y="2936875"/>
          <p14:tracePt t="151955" x="2379663" y="2943225"/>
          <p14:tracePt t="151972" x="2371725" y="2943225"/>
          <p14:tracePt t="152003" x="2365375" y="2943225"/>
          <p14:tracePt t="152011" x="2357438" y="2943225"/>
          <p14:tracePt t="152019" x="2343150" y="2943225"/>
          <p14:tracePt t="152028" x="2328863" y="2943225"/>
          <p14:tracePt t="152043" x="2300288" y="2943225"/>
          <p14:tracePt t="152055" x="2286000" y="2965450"/>
          <p14:tracePt t="152071" x="2279650" y="2965450"/>
          <p14:tracePt t="152088" x="2243138" y="2965450"/>
          <p14:tracePt t="152104" x="2222500" y="2971800"/>
          <p14:tracePt t="152122" x="2208213" y="2971800"/>
          <p14:tracePt t="152138" x="2171700" y="2971800"/>
          <p14:tracePt t="152154" x="2143125" y="2979738"/>
          <p14:tracePt t="152170" x="2114550" y="2994025"/>
          <p14:tracePt t="152188" x="2100263" y="2994025"/>
          <p14:tracePt t="152204" x="2085975" y="3000375"/>
          <p14:tracePt t="152221" x="2079625" y="3008313"/>
          <p14:tracePt t="152283" x="2057400" y="3008313"/>
          <p14:tracePt t="152299" x="2051050" y="3008313"/>
          <p14:tracePt t="152332" x="2043113" y="3008313"/>
          <p14:tracePt t="152334" x="2014538" y="3000375"/>
          <p14:tracePt t="152355" x="2000250" y="3000375"/>
          <p14:tracePt t="152364" x="1971675" y="3000375"/>
          <p14:tracePt t="152371" x="1936750" y="2994025"/>
          <p14:tracePt t="152371" x="1922463" y="2994025"/>
          <p14:tracePt t="152388" x="1843088" y="2994025"/>
          <p14:tracePt t="152404" x="1757363" y="2994025"/>
          <p14:tracePt t="152421" x="1679575" y="2994025"/>
          <p14:tracePt t="152437" x="1622425" y="2994025"/>
          <p14:tracePt t="152454" x="1593850" y="2994025"/>
          <p14:tracePt t="152470" x="1536700" y="2986088"/>
          <p14:tracePt t="152487" x="1485900" y="2965450"/>
          <p14:tracePt t="152504" x="1428750" y="2951163"/>
          <p14:tracePt t="152520" x="1400175" y="2936875"/>
          <p14:tracePt t="152580" x="1385888" y="2936875"/>
          <p14:tracePt t="152594" x="1379538" y="2936875"/>
          <p14:tracePt t="152596" x="1371600" y="2936875"/>
          <p14:tracePt t="152596" x="1365250" y="2936875"/>
          <p14:tracePt t="152604" x="1328738" y="2936875"/>
          <p14:tracePt t="152620" x="1308100" y="2936875"/>
          <p14:tracePt t="152637" x="1300163" y="2936875"/>
          <p14:tracePt t="152653" x="1293813" y="2936875"/>
          <p14:tracePt t="152670" x="1265238" y="2936875"/>
          <p14:tracePt t="152707" x="1257300" y="2936875"/>
          <p14:tracePt t="152724" x="1250950" y="2936875"/>
          <p14:tracePt t="152731" x="1228725" y="2936875"/>
          <p14:tracePt t="152731" x="1222375" y="2936875"/>
          <p14:tracePt t="152755" x="1214438" y="2936875"/>
          <p14:tracePt t="152763" x="1208088" y="2936875"/>
          <p14:tracePt t="152963" x="1193800" y="2936875"/>
          <p14:tracePt t="153444" x="1200150" y="2922588"/>
          <p14:tracePt t="153444" x="1208088" y="2922588"/>
          <p14:tracePt t="153460" x="1228725" y="2922588"/>
          <p14:tracePt t="153469" x="1236663" y="2922588"/>
          <p14:tracePt t="153469" x="1265238" y="2914650"/>
          <p14:tracePt t="153486" x="1308100" y="2900363"/>
          <p14:tracePt t="153502" x="1328738" y="2900363"/>
          <p14:tracePt t="153519" x="1379538" y="2894013"/>
          <p14:tracePt t="153537" x="1400175" y="2879725"/>
          <p14:tracePt t="153552" x="1428750" y="2871788"/>
          <p14:tracePt t="153570" x="1443038" y="2871788"/>
          <p14:tracePt t="153586" x="1471613" y="2857500"/>
          <p14:tracePt t="153602" x="1500188" y="2851150"/>
          <p14:tracePt t="153619" x="1565275" y="2843213"/>
          <p14:tracePt t="153636" x="1585913" y="2836863"/>
          <p14:tracePt t="153652" x="1608138" y="2836863"/>
          <p14:tracePt t="153669" x="1657350" y="2828925"/>
          <p14:tracePt t="153685" x="1700213" y="2828925"/>
          <p14:tracePt t="153702" x="1743075" y="2814638"/>
          <p14:tracePt t="153719" x="1765300" y="2814638"/>
          <p14:tracePt t="153735" x="1800225" y="2808288"/>
          <p14:tracePt t="153752" x="1843088" y="2808288"/>
          <p14:tracePt t="153768" x="1857375" y="2808288"/>
          <p14:tracePt t="153788" x="1885950" y="2794000"/>
          <p14:tracePt t="153802" x="1893888" y="2794000"/>
          <p14:tracePt t="153819" x="1900238" y="2794000"/>
          <p14:tracePt t="153819" x="1908175" y="2794000"/>
          <p14:tracePt t="153836" x="1936750" y="2794000"/>
          <p14:tracePt t="153852" x="1971675" y="2794000"/>
          <p14:tracePt t="153869" x="2000250" y="2794000"/>
          <p14:tracePt t="153886" x="2051050" y="2779713"/>
          <p14:tracePt t="153903" x="2065338" y="2779713"/>
          <p14:tracePt t="153918" x="2071688" y="2779713"/>
          <p14:tracePt t="153936" x="2079625" y="2771775"/>
          <p14:tracePt t="154092" x="2057400" y="2771775"/>
          <p14:tracePt t="154100" x="2043113" y="2786063"/>
          <p14:tracePt t="154118" x="2014538" y="2786063"/>
          <p14:tracePt t="154119" x="1979613" y="2794000"/>
          <p14:tracePt t="154136" x="1943100" y="2794000"/>
          <p14:tracePt t="154152" x="1914525" y="2800350"/>
          <p14:tracePt t="154169" x="1879600" y="2814638"/>
          <p14:tracePt t="154185" x="1836738" y="2828925"/>
          <p14:tracePt t="154202" x="1765300" y="2843213"/>
          <p14:tracePt t="154218" x="1700213" y="2857500"/>
          <p14:tracePt t="154235" x="1657350" y="2879725"/>
          <p14:tracePt t="154251" x="1614488" y="2886075"/>
          <p14:tracePt t="154269" x="1585913" y="2886075"/>
          <p14:tracePt t="154285" x="1528763" y="2886075"/>
          <p14:tracePt t="154302" x="1422400" y="2894013"/>
          <p14:tracePt t="154319" x="1314450" y="2908300"/>
          <p14:tracePt t="154335" x="1171575" y="2928938"/>
          <p14:tracePt t="154352" x="1079500" y="2943225"/>
          <p14:tracePt t="154368" x="1022350" y="2951163"/>
          <p14:tracePt t="154386" x="942975" y="2957513"/>
          <p14:tracePt t="154401" x="850900" y="2979738"/>
          <p14:tracePt t="154418" x="771525" y="2994025"/>
          <p14:tracePt t="154435" x="665163" y="3000375"/>
          <p14:tracePt t="154451" x="536575" y="3014663"/>
          <p14:tracePt t="154468" x="465138" y="3036888"/>
          <p14:tracePt t="154484" x="371475" y="3043238"/>
          <p14:tracePt t="154501" x="336550" y="3043238"/>
          <p14:tracePt t="154517" x="328613" y="3051175"/>
          <p14:tracePt t="154552" x="322263" y="3051175"/>
          <p14:tracePt t="154572" x="307975" y="3051175"/>
          <p14:tracePt t="154580" x="300038" y="3051175"/>
          <p14:tracePt t="154588" x="293688" y="3051175"/>
          <p14:tracePt t="154602" x="271463" y="3051175"/>
          <p14:tracePt t="154618" x="228600" y="3051175"/>
          <p14:tracePt t="154634" x="171450" y="3051175"/>
          <p14:tracePt t="154651" x="157163" y="3036888"/>
          <p14:tracePt t="154667" x="114300" y="3022600"/>
          <p14:tracePt t="154684" x="100013" y="3000375"/>
          <p14:tracePt t="154700" x="93663" y="2994025"/>
          <p14:tracePt t="154718" x="85725" y="2965450"/>
          <p14:tracePt t="154734" x="85725" y="2922588"/>
          <p14:tracePt t="154751" x="85725" y="2886075"/>
          <p14:tracePt t="154767" x="85725" y="2843213"/>
          <p14:tracePt t="154784" x="85725" y="2822575"/>
          <p14:tracePt t="154801" x="93663" y="2786063"/>
          <p14:tracePt t="154818" x="136525" y="2736850"/>
          <p14:tracePt t="154834" x="150813" y="2700338"/>
          <p14:tracePt t="154851" x="150813" y="2671763"/>
          <p14:tracePt t="154851" x="157163" y="2665413"/>
          <p14:tracePt t="154884" x="165100" y="2657475"/>
          <p14:tracePt t="154884" x="171450" y="2651125"/>
          <p14:tracePt t="154924" x="179388" y="2643188"/>
          <p14:tracePt t="154931" x="200025" y="2636838"/>
          <p14:tracePt t="154939" x="222250" y="2628900"/>
          <p14:tracePt t="154950" x="228600" y="2614613"/>
          <p14:tracePt t="154967" x="250825" y="2608263"/>
          <p14:tracePt t="154983" x="285750" y="2600325"/>
          <p14:tracePt t="155000" x="342900" y="2600325"/>
          <p14:tracePt t="155017" x="385763" y="2579688"/>
          <p14:tracePt t="155033" x="450850" y="2571750"/>
          <p14:tracePt t="155050" x="500063" y="2571750"/>
          <p14:tracePt t="155066" x="542925" y="2565400"/>
          <p14:tracePt t="155084" x="571500" y="2565400"/>
          <p14:tracePt t="155100" x="622300" y="2565400"/>
          <p14:tracePt t="155116" x="693738" y="2565400"/>
          <p14:tracePt t="155133" x="771525" y="2565400"/>
          <p14:tracePt t="155150" x="850900" y="2565400"/>
          <p14:tracePt t="155167" x="885825" y="2565400"/>
          <p14:tracePt t="155184" x="900113" y="2565400"/>
          <p14:tracePt t="155200" x="922338" y="2565400"/>
          <p14:tracePt t="155216" x="936625" y="2565400"/>
          <p14:tracePt t="155233" x="979488" y="2565400"/>
          <p14:tracePt t="155250" x="1022350" y="2565400"/>
          <p14:tracePt t="155266" x="1057275" y="2565400"/>
          <p14:tracePt t="155266" x="1065213" y="2565400"/>
          <p14:tracePt t="155300" x="1085850" y="2565400"/>
          <p14:tracePt t="155300" x="1100138" y="2565400"/>
          <p14:tracePt t="155316" x="1136650" y="2571750"/>
          <p14:tracePt t="155332" x="1165225" y="2586038"/>
          <p14:tracePt t="155350" x="1193800" y="2600325"/>
          <p14:tracePt t="155427" x="1208088" y="2614613"/>
          <p14:tracePt t="155435" x="1214438" y="2622550"/>
          <p14:tracePt t="155443" x="1222375" y="2628900"/>
          <p14:tracePt t="155483" x="1222375" y="2643188"/>
          <p14:tracePt t="155483" x="1222375" y="2651125"/>
          <p14:tracePt t="155500" x="1222375" y="2657475"/>
          <p14:tracePt t="155515" x="1222375" y="2665413"/>
          <p14:tracePt t="155516" x="1222375" y="2686050"/>
          <p14:tracePt t="155556" x="1222375" y="2693988"/>
          <p14:tracePt t="155563" x="1214438" y="2708275"/>
          <p14:tracePt t="155595" x="1208088" y="2736850"/>
          <p14:tracePt t="155599" x="1185863" y="2751138"/>
          <p14:tracePt t="155606" x="1179513" y="2757488"/>
          <p14:tracePt t="155616" x="1171575" y="2771775"/>
          <p14:tracePt t="155676" x="1165225" y="2786063"/>
          <p14:tracePt t="155691" x="1150938" y="2786063"/>
          <p14:tracePt t="155707" x="1143000" y="2786063"/>
          <p14:tracePt t="155724" x="1136650" y="2786063"/>
          <p14:tracePt t="155732" x="1128713" y="2786063"/>
          <p14:tracePt t="155739" x="1114425" y="2794000"/>
          <p14:tracePt t="155750" x="1079500" y="2800350"/>
          <p14:tracePt t="155766" x="1022350" y="2822575"/>
          <p14:tracePt t="155782" x="979488" y="2822575"/>
          <p14:tracePt t="155799" x="928688" y="2828925"/>
          <p14:tracePt t="155815" x="900113" y="2828925"/>
          <p14:tracePt t="155833" x="865188" y="2836863"/>
          <p14:tracePt t="155884" x="850900" y="2836863"/>
          <p14:tracePt t="155892" x="836613" y="2836863"/>
          <p14:tracePt t="155899" x="808038" y="2836863"/>
          <p14:tracePt t="155915" x="757238" y="2836863"/>
          <p14:tracePt t="155932" x="722313" y="2836863"/>
          <p14:tracePt t="155948" x="679450" y="2851150"/>
          <p14:tracePt t="155965" x="657225" y="2865438"/>
          <p14:tracePt t="155982" x="636588" y="2865438"/>
          <p14:tracePt t="155998" x="628650" y="2865438"/>
          <p14:tracePt t="156124" x="636588" y="2865438"/>
          <p14:tracePt t="156132" x="714375" y="2865438"/>
          <p14:tracePt t="156139" x="742950" y="2865438"/>
          <p14:tracePt t="156147" x="822325" y="2865438"/>
          <p14:tracePt t="156155" x="965200" y="2879725"/>
          <p14:tracePt t="156165" x="1143000" y="2886075"/>
          <p14:tracePt t="156182" x="1279525" y="2886075"/>
          <p14:tracePt t="156198" x="1422400" y="2900363"/>
          <p14:tracePt t="156215" x="1550988" y="2928938"/>
          <p14:tracePt t="156231" x="1665288" y="2951163"/>
          <p14:tracePt t="156248" x="1785938" y="2957513"/>
          <p14:tracePt t="156264" x="1879600" y="2979738"/>
          <p14:tracePt t="156282" x="1993900" y="2994025"/>
          <p14:tracePt t="156298" x="2057400" y="2994025"/>
          <p14:tracePt t="156298" x="2085975" y="2994025"/>
          <p14:tracePt t="156316" x="2128838" y="2994025"/>
          <p14:tracePt t="156348" x="2171700" y="3000375"/>
          <p14:tracePt t="156349" x="2222500" y="3000375"/>
          <p14:tracePt t="156365" x="2328863" y="3008313"/>
          <p14:tracePt t="156385" x="2479675" y="3036888"/>
          <p14:tracePt t="156398" x="2600325" y="3036888"/>
          <p14:tracePt t="156415" x="2651125" y="3036888"/>
          <p14:tracePt t="156432" x="2657475" y="3036888"/>
          <p14:tracePt t="156483" x="2665413" y="3036888"/>
          <p14:tracePt t="156483" x="2693988" y="3036888"/>
          <p14:tracePt t="156499" x="2728913" y="3043238"/>
          <p14:tracePt t="156500" x="2751138" y="3043238"/>
          <p14:tracePt t="156514" x="2800350" y="3043238"/>
          <p14:tracePt t="156532" x="2822575" y="3043238"/>
          <p14:tracePt t="156547" x="2828925" y="3043238"/>
          <p14:tracePt t="156564" x="2836863" y="3043238"/>
          <p14:tracePt t="156581" x="2871788" y="3043238"/>
          <p14:tracePt t="156597" x="2900363" y="3043238"/>
          <p14:tracePt t="156615" x="2936875" y="3043238"/>
          <p14:tracePt t="156631" x="2957513" y="3043238"/>
          <p14:tracePt t="156649" x="2971800" y="3043238"/>
          <p14:tracePt t="156788" x="2979738" y="3043238"/>
          <p14:tracePt t="156803" x="2979738" y="3036888"/>
          <p14:tracePt t="156811" x="2971800" y="3028950"/>
          <p14:tracePt t="156819" x="2951163" y="3022600"/>
          <p14:tracePt t="156831" x="2922588" y="3022600"/>
          <p14:tracePt t="156847" x="2871788" y="3022600"/>
          <p14:tracePt t="156864" x="2814638" y="3008313"/>
          <p14:tracePt t="156880" x="2771775" y="3008313"/>
          <p14:tracePt t="156897" x="2728913" y="3008313"/>
          <p14:tracePt t="156915" x="2700338" y="3008313"/>
          <p14:tracePt t="156930" x="2679700" y="3008313"/>
          <p14:tracePt t="156948" x="2651125" y="3008313"/>
          <p14:tracePt t="156963" x="2636838" y="3008313"/>
          <p14:tracePt t="156981" x="2614613" y="3008313"/>
          <p14:tracePt t="157131" x="2622550" y="3008313"/>
          <p14:tracePt t="157139" x="2665413" y="3008313"/>
          <p14:tracePt t="157147" x="2693988" y="3008313"/>
          <p14:tracePt t="157155" x="2708275" y="3008313"/>
          <p14:tracePt t="157155" x="2736850" y="3008313"/>
          <p14:tracePt t="157164" x="2779713" y="3008313"/>
          <p14:tracePt t="157180" x="2800350" y="3008313"/>
          <p14:tracePt t="157197" x="2822575" y="3008313"/>
          <p14:tracePt t="157214" x="2857500" y="3008313"/>
          <p14:tracePt t="157230" x="2879725" y="3000375"/>
          <p14:tracePt t="157247" x="2914650" y="3000375"/>
          <p14:tracePt t="157263" x="2936875" y="3000375"/>
          <p14:tracePt t="157281" x="2957513" y="2994025"/>
          <p14:tracePt t="157297" x="2971800" y="2994025"/>
          <p14:tracePt t="157313" x="2986088" y="2994025"/>
          <p14:tracePt t="157452" x="2994025" y="2994025"/>
          <p14:tracePt t="158052" x="2979738" y="2994025"/>
          <p14:tracePt t="158059" x="2971800" y="2994025"/>
          <p14:tracePt t="158068" x="2957513" y="2994025"/>
          <p14:tracePt t="158076" x="2951163" y="2994025"/>
          <p14:tracePt t="158084" x="2936875" y="2994025"/>
          <p14:tracePt t="158096" x="2914650" y="2994025"/>
          <p14:tracePt t="158112" x="2871788" y="2994025"/>
          <p14:tracePt t="158129" x="2836863" y="2994025"/>
          <p14:tracePt t="158146" x="2822575" y="2994025"/>
          <p14:tracePt t="158163" x="2779713" y="2994025"/>
          <p14:tracePt t="158180" x="2728913" y="2994025"/>
          <p14:tracePt t="158195" x="2686050" y="2994025"/>
          <p14:tracePt t="158212" x="2622550" y="2994025"/>
          <p14:tracePt t="158229" x="2579688" y="2994025"/>
          <p14:tracePt t="158246" x="2557463" y="2994025"/>
          <p14:tracePt t="158262" x="2508250" y="2979738"/>
          <p14:tracePt t="158279" x="2465388" y="2979738"/>
          <p14:tracePt t="158295" x="2400300" y="2979738"/>
          <p14:tracePt t="158312" x="2343150" y="2979738"/>
          <p14:tracePt t="158328" x="2314575" y="2965450"/>
          <p14:tracePt t="158346" x="2271713" y="2965450"/>
          <p14:tracePt t="158361" x="2236788" y="2965450"/>
          <p14:tracePt t="158378" x="2185988" y="2957513"/>
          <p14:tracePt t="158378" x="2165350" y="2957513"/>
          <p14:tracePt t="158396" x="2136775" y="2943225"/>
          <p14:tracePt t="158412" x="2100263" y="2943225"/>
          <p14:tracePt t="158429" x="2043113" y="2936875"/>
          <p14:tracePt t="158445" x="1979613" y="2936875"/>
          <p14:tracePt t="158463" x="1908175" y="2936875"/>
          <p14:tracePt t="158478" x="1857375" y="2936875"/>
          <p14:tracePt t="158495" x="1800225" y="2936875"/>
          <p14:tracePt t="158511" x="1779588" y="2922588"/>
          <p14:tracePt t="158528" x="1751013" y="2922588"/>
          <p14:tracePt t="158545" x="1708150" y="2914650"/>
          <p14:tracePt t="158561" x="1665288" y="2914650"/>
          <p14:tracePt t="158579" x="1622425" y="2900363"/>
          <p14:tracePt t="158594" x="1550988" y="2894013"/>
          <p14:tracePt t="158612" x="1493838" y="2894013"/>
          <p14:tracePt t="158628" x="1450975" y="2871788"/>
          <p14:tracePt t="158645" x="1393825" y="2865438"/>
          <p14:tracePt t="158662" x="1328738" y="2865438"/>
          <p14:tracePt t="158677" x="1271588" y="2865438"/>
          <p14:tracePt t="158695" x="1165225" y="2865438"/>
          <p14:tracePt t="158711" x="1065213" y="2865438"/>
          <p14:tracePt t="158728" x="1000125" y="2865438"/>
          <p14:tracePt t="158745" x="950913" y="2865438"/>
          <p14:tracePt t="158762" x="922338" y="2865438"/>
          <p14:tracePt t="158779" x="914400" y="2865438"/>
          <p14:tracePt t="158916" x="928688" y="2865438"/>
          <p14:tracePt t="158924" x="957263" y="2865438"/>
          <p14:tracePt t="158932" x="979488" y="2865438"/>
          <p14:tracePt t="158932" x="1008063" y="2865438"/>
          <p14:tracePt t="158948" x="1050925" y="2865438"/>
          <p14:tracePt t="158956" x="1079500" y="2865438"/>
          <p14:tracePt t="158964" x="1150938" y="2865438"/>
          <p14:tracePt t="158978" x="1222375" y="2879725"/>
          <p14:tracePt t="158995" x="1265238" y="2886075"/>
          <p14:tracePt t="159011" x="1385888" y="2886075"/>
          <p14:tracePt t="159029" x="1465263" y="2886075"/>
          <p14:tracePt t="159044" x="1543050" y="2886075"/>
          <p14:tracePt t="159061" x="1593850" y="2886075"/>
          <p14:tracePt t="159078" x="1636713" y="2886075"/>
          <p14:tracePt t="159095" x="1693863" y="2908300"/>
          <p14:tracePt t="159111" x="1728788" y="2914650"/>
          <p14:tracePt t="159128" x="1779588" y="2914650"/>
          <p14:tracePt t="159144" x="1851025" y="2914650"/>
          <p14:tracePt t="159161" x="1914525" y="2914650"/>
          <p14:tracePt t="159178" x="1965325" y="2914650"/>
          <p14:tracePt t="159195" x="2014538" y="2914650"/>
          <p14:tracePt t="159195" x="2028825" y="2914650"/>
          <p14:tracePt t="159213" x="2036763" y="2914650"/>
          <p14:tracePt t="159228" x="2065338" y="2914650"/>
          <p14:tracePt t="159246" x="2071688" y="2914650"/>
          <p14:tracePt t="159261" x="2079625" y="2914650"/>
          <p14:tracePt t="159332" x="2085975" y="2914650"/>
          <p14:tracePt t="159820" x="2100263" y="2914650"/>
          <p14:tracePt t="159828" x="2108200" y="2914650"/>
          <p14:tracePt t="159831" x="2114550" y="2914650"/>
          <p14:tracePt t="159843" x="2151063" y="2914650"/>
          <p14:tracePt t="159860" x="2171700" y="2908300"/>
          <p14:tracePt t="159876" x="2185988" y="2908300"/>
          <p14:tracePt t="159893" x="2214563" y="2900363"/>
          <p14:tracePt t="159963" x="2222500" y="2900363"/>
          <p14:tracePt t="160315" x="2228850" y="2900363"/>
          <p14:tracePt t="160325" x="2243138" y="2894013"/>
          <p14:tracePt t="160355" x="2251075" y="2886075"/>
          <p14:tracePt t="160363" x="2257425" y="2886075"/>
          <p14:tracePt t="160379" x="2265363" y="2886075"/>
          <p14:tracePt t="160385" x="2271713" y="2886075"/>
          <p14:tracePt t="160392" x="2279650" y="2886075"/>
          <p14:tracePt t="160409" x="2314575" y="2886075"/>
          <p14:tracePt t="160425" x="2343150" y="2886075"/>
          <p14:tracePt t="160442" x="2400300" y="2886075"/>
          <p14:tracePt t="160458" x="2451100" y="2886075"/>
          <p14:tracePt t="160476" x="2471738" y="2886075"/>
          <p14:tracePt t="160492" x="2486025" y="2886075"/>
          <p14:tracePt t="160509" x="2551113" y="2886075"/>
          <p14:tracePt t="160525" x="2628900" y="2886075"/>
          <p14:tracePt t="160543" x="2693988" y="2886075"/>
          <p14:tracePt t="160559" x="2714625" y="2886075"/>
          <p14:tracePt t="160575" x="2736850" y="2886075"/>
          <p14:tracePt t="160592" x="2757488" y="2886075"/>
          <p14:tracePt t="160609" x="2779713" y="2886075"/>
          <p14:tracePt t="160626" x="2814638" y="2886075"/>
          <p14:tracePt t="160642" x="2871788" y="2886075"/>
          <p14:tracePt t="160660" x="2922588" y="2886075"/>
          <p14:tracePt t="160676" x="2994025" y="2886075"/>
          <p14:tracePt t="160693" x="3000375" y="2886075"/>
          <p14:tracePt t="160709" x="3014663" y="2886075"/>
          <p14:tracePt t="160726" x="3043238" y="2886075"/>
          <p14:tracePt t="160742" x="3086100" y="2886075"/>
          <p14:tracePt t="160759" x="3143250" y="2886075"/>
          <p14:tracePt t="160776" x="3165475" y="2886075"/>
          <p14:tracePt t="160792" x="3186113" y="2886075"/>
          <p14:tracePt t="160809" x="3208338" y="2886075"/>
          <p14:tracePt t="160825" x="3222625" y="2886075"/>
          <p14:tracePt t="160842" x="3243263" y="2886075"/>
          <p14:tracePt t="160858" x="3257550" y="2886075"/>
          <p14:tracePt t="160858" x="3265488" y="2886075"/>
          <p14:tracePt t="160876" x="3294063" y="2894013"/>
          <p14:tracePt t="160892" x="3336925" y="2894013"/>
          <p14:tracePt t="160909" x="3365500" y="2908300"/>
          <p14:tracePt t="160925" x="3386138" y="2908300"/>
          <p14:tracePt t="160942" x="3400425" y="2908300"/>
          <p14:tracePt t="160958" x="3414713" y="2908300"/>
          <p14:tracePt t="160975" x="3429000" y="2908300"/>
          <p14:tracePt t="160992" x="3457575" y="2908300"/>
          <p14:tracePt t="161008" x="3514725" y="2908300"/>
          <p14:tracePt t="161026" x="3600450" y="2908300"/>
          <p14:tracePt t="161041" x="3694113" y="2908300"/>
          <p14:tracePt t="161058" x="3736975" y="2908300"/>
          <p14:tracePt t="161074" x="3751263" y="2908300"/>
          <p14:tracePt t="161124" x="3771900" y="2908300"/>
          <p14:tracePt t="161131" x="3786188" y="2908300"/>
          <p14:tracePt t="161140" x="3794125" y="2908300"/>
          <p14:tracePt t="161148" x="3836988" y="2900363"/>
          <p14:tracePt t="161158" x="3879850" y="2871788"/>
          <p14:tracePt t="161175" x="3914775" y="2836863"/>
          <p14:tracePt t="161191" x="3922713" y="2828925"/>
          <p14:tracePt t="161208" x="3922713" y="2808288"/>
          <p14:tracePt t="161224" x="3922713" y="2794000"/>
          <p14:tracePt t="161242" x="3922713" y="2786063"/>
          <p14:tracePt t="161258" x="3922713" y="2771775"/>
          <p14:tracePt t="161274" x="3908425" y="2743200"/>
          <p14:tracePt t="161292" x="3857625" y="2700338"/>
          <p14:tracePt t="161308" x="3829050" y="2693988"/>
          <p14:tracePt t="161324" x="3794125" y="2671763"/>
          <p14:tracePt t="161341" x="3779838" y="2665413"/>
          <p14:tracePt t="161358" x="3736975" y="2643188"/>
          <p14:tracePt t="161374" x="3708400" y="2628900"/>
          <p14:tracePt t="161391" x="3665538" y="2614613"/>
          <p14:tracePt t="161407" x="3614738" y="2593975"/>
          <p14:tracePt t="161425" x="3565525" y="2586038"/>
          <p14:tracePt t="161458" x="3557588" y="2586038"/>
          <p14:tracePt t="161458" x="3500438" y="2586038"/>
          <p14:tracePt t="161475" x="3451225" y="2571750"/>
          <p14:tracePt t="161492" x="3436938" y="2571750"/>
          <p14:tracePt t="161509" x="3408363" y="2565400"/>
          <p14:tracePt t="161548" x="3400425" y="2565400"/>
          <p14:tracePt t="161556" x="3379788" y="2565400"/>
          <p14:tracePt t="161572" x="3357563" y="2565400"/>
          <p14:tracePt t="161578" x="3336925" y="2565400"/>
          <p14:tracePt t="161590" x="3322638" y="2565400"/>
          <p14:tracePt t="161607" x="3314700" y="2565400"/>
          <p14:tracePt t="161692" x="3308350" y="2565400"/>
          <p14:tracePt t="161700" x="3294063" y="2565400"/>
          <p14:tracePt t="161708" x="3294063" y="2571750"/>
          <p14:tracePt t="161716" x="3294063" y="2579688"/>
          <p14:tracePt t="161716" x="3294063" y="2593975"/>
          <p14:tracePt t="161724" x="3294063" y="2622550"/>
          <p14:tracePt t="161740" x="3294063" y="2651125"/>
          <p14:tracePt t="161757" x="3300413" y="2679700"/>
          <p14:tracePt t="161775" x="3314700" y="2722563"/>
          <p14:tracePt t="161790" x="3328988" y="2736850"/>
          <p14:tracePt t="161807" x="3336925" y="2751138"/>
          <p14:tracePt t="161824" x="3371850" y="2779713"/>
          <p14:tracePt t="161841" x="3394075" y="2794000"/>
          <p14:tracePt t="161857" x="3408363" y="2808288"/>
          <p14:tracePt t="161874" x="3422650" y="2828925"/>
          <p14:tracePt t="161890" x="3436938" y="2828925"/>
          <p14:tracePt t="161907" x="3443288" y="2836863"/>
          <p14:tracePt t="161947" x="3451225" y="2836863"/>
          <p14:tracePt t="161955" x="3465513" y="2836863"/>
          <p14:tracePt t="161964" x="3486150" y="2836863"/>
          <p14:tracePt t="161980" x="3494088" y="2836863"/>
          <p14:tracePt t="161990" x="3514725" y="2836863"/>
          <p14:tracePt t="162007" x="3522663" y="2836863"/>
          <p14:tracePt t="162024" x="3536950" y="2836863"/>
          <p14:tracePt t="162039" x="3551238" y="2836863"/>
          <p14:tracePt t="162057" x="3557588" y="2836863"/>
          <p14:tracePt t="162107" x="3565525" y="2836863"/>
          <p14:tracePt t="162115" x="3571875" y="2836863"/>
          <p14:tracePt t="162148" x="3586163" y="2836863"/>
          <p14:tracePt t="162156" x="3594100" y="2836863"/>
          <p14:tracePt t="162196" x="3600450" y="2836863"/>
          <p14:tracePt t="162203" x="3614738" y="2836863"/>
          <p14:tracePt t="162236" x="3629025" y="2836863"/>
          <p14:tracePt t="162252" x="3636963" y="2836863"/>
          <p14:tracePt t="162284" x="3643313" y="2836863"/>
          <p14:tracePt t="162332" x="3651250" y="2836863"/>
          <p14:tracePt t="162339" x="3665538" y="2836863"/>
          <p14:tracePt t="162348" x="3671888" y="2836863"/>
          <p14:tracePt t="162356" x="3679825" y="2836863"/>
          <p14:tracePt t="162372" x="3694113" y="2836863"/>
          <p14:tracePt t="162390" x="3714750" y="2828925"/>
          <p14:tracePt t="162406" x="3722688" y="2822575"/>
          <p14:tracePt t="162444" x="3729038" y="2808288"/>
          <p14:tracePt t="162452" x="3729038" y="2800350"/>
          <p14:tracePt t="162463" x="3729038" y="2794000"/>
          <p14:tracePt t="162472" x="3729038" y="2779713"/>
          <p14:tracePt t="162489" x="3729038" y="2757488"/>
          <p14:tracePt t="162507" x="3729038" y="2743200"/>
          <p14:tracePt t="162523" x="3729038" y="2722563"/>
          <p14:tracePt t="162540" x="3729038" y="2708275"/>
          <p14:tracePt t="162556" x="3722688" y="2700338"/>
          <p14:tracePt t="162573" x="3708400" y="2686050"/>
          <p14:tracePt t="162589" x="3694113" y="2671763"/>
          <p14:tracePt t="162605" x="3679825" y="2651125"/>
          <p14:tracePt t="162623" x="3657600" y="2636838"/>
          <p14:tracePt t="162639" x="3629025" y="2614613"/>
          <p14:tracePt t="162656" x="3614738" y="2600325"/>
          <p14:tracePt t="162672" x="3600450" y="2600325"/>
          <p14:tracePt t="162689" x="3571875" y="2593975"/>
          <p14:tracePt t="162705" x="3551238" y="2586038"/>
          <p14:tracePt t="162722" x="3522663" y="2571750"/>
          <p14:tracePt t="162739" x="3514725" y="2565400"/>
          <p14:tracePt t="162755" x="3508375" y="2565400"/>
          <p14:tracePt t="162773" x="3479800" y="2557463"/>
          <p14:tracePt t="162789" x="3465513" y="2557463"/>
          <p14:tracePt t="162806" x="3451225" y="2557463"/>
          <p14:tracePt t="162843" x="3443288" y="2557463"/>
          <p14:tracePt t="162856" x="3429000" y="2551113"/>
          <p14:tracePt t="162867" x="3414713" y="2551113"/>
          <p14:tracePt t="162872" x="3408363" y="2551113"/>
          <p14:tracePt t="162915" x="3400425" y="2551113"/>
          <p14:tracePt t="162931" x="3379788" y="2557463"/>
          <p14:tracePt t="162963" x="3371850" y="2565400"/>
          <p14:tracePt t="162979" x="3365500" y="2571750"/>
          <p14:tracePt t="162995" x="3365500" y="2579688"/>
          <p14:tracePt t="163003" x="3365500" y="2600325"/>
          <p14:tracePt t="163011" x="3365500" y="2608263"/>
          <p14:tracePt t="163022" x="3357563" y="2628900"/>
          <p14:tracePt t="163038" x="3357563" y="2643188"/>
          <p14:tracePt t="163056" x="3357563" y="2665413"/>
          <p14:tracePt t="163099" x="3357563" y="2671763"/>
          <p14:tracePt t="163115" x="3357563" y="2679700"/>
          <p14:tracePt t="163130" x="3357563" y="2686050"/>
          <p14:tracePt t="163138" x="3357563" y="2708275"/>
          <p14:tracePt t="163154" x="3357563" y="2722563"/>
          <p14:tracePt t="163172" x="3365500" y="2743200"/>
          <p14:tracePt t="163211" x="3371850" y="2751138"/>
          <p14:tracePt t="163229" x="3379788" y="2757488"/>
          <p14:tracePt t="163235" x="3379788" y="2765425"/>
          <p14:tracePt t="163235" x="3386138" y="2771775"/>
          <p14:tracePt t="163244" x="3394075" y="2779713"/>
          <p14:tracePt t="163255" x="3408363" y="2794000"/>
          <p14:tracePt t="163307" x="3414713" y="2794000"/>
          <p14:tracePt t="163315" x="3422650" y="2800350"/>
          <p14:tracePt t="163323" x="3429000" y="2800350"/>
          <p14:tracePt t="163337" x="3436938" y="2808288"/>
          <p14:tracePt t="163379" x="3443288" y="2808288"/>
          <p14:tracePt t="163387" x="3457575" y="2814638"/>
          <p14:tracePt t="163392" x="3471863" y="2822575"/>
          <p14:tracePt t="163404" x="3486150" y="2828925"/>
          <p14:tracePt t="163421" x="3500438" y="2828925"/>
          <p14:tracePt t="163437" x="3508375" y="2828925"/>
          <p14:tracePt t="163483" x="3514725" y="2828925"/>
          <p14:tracePt t="163515" x="3522663" y="2828925"/>
          <p14:tracePt t="163531" x="3536950" y="2828925"/>
          <p14:tracePt t="163563" x="3551238" y="2828925"/>
          <p14:tracePt t="163575" x="3557588" y="2828925"/>
          <p14:tracePt t="163603" x="3565525" y="2828925"/>
          <p14:tracePt t="163603" x="3571875" y="2836863"/>
          <p14:tracePt t="163627" x="3579813" y="2836863"/>
          <p14:tracePt t="163668" x="3586163" y="2836863"/>
          <p14:tracePt t="163716" x="3594100" y="2836863"/>
          <p14:tracePt t="163757" x="3600450" y="2836863"/>
          <p14:tracePt t="163772" x="3614738" y="2836863"/>
          <p14:tracePt t="163788" x="3622675" y="2836863"/>
          <p14:tracePt t="163796" x="3629025" y="2836863"/>
          <p14:tracePt t="163803" x="3636963" y="2828925"/>
          <p14:tracePt t="163821" x="3643313" y="2822575"/>
          <p14:tracePt t="163838" x="3651250" y="2822575"/>
          <p14:tracePt t="163854" x="3657600" y="2814638"/>
          <p14:tracePt t="163872" x="3671888" y="2808288"/>
          <p14:tracePt t="163887" x="3679825" y="2794000"/>
          <p14:tracePt t="163904" x="3686175" y="2794000"/>
          <p14:tracePt t="163921" x="3700463" y="2779713"/>
          <p14:tracePt t="163937" x="3708400" y="2765425"/>
          <p14:tracePt t="163954" x="3714750" y="2757488"/>
          <p14:tracePt t="163996" x="3714750" y="2751138"/>
          <p14:tracePt t="164017" x="3714750" y="2743200"/>
          <p14:tracePt t="164017" x="3736975" y="2722563"/>
          <p14:tracePt t="164036" x="3736975" y="2714625"/>
          <p14:tracePt t="164044" x="3736975" y="2708275"/>
          <p14:tracePt t="164052" x="3736975" y="2700338"/>
          <p14:tracePt t="164057" x="3736975" y="2679700"/>
          <p14:tracePt t="164070" x="3736975" y="2665413"/>
          <p14:tracePt t="164087" x="3736975" y="2651125"/>
          <p14:tracePt t="164104" x="3729038" y="2636838"/>
          <p14:tracePt t="164121" x="3700463" y="2628900"/>
          <p14:tracePt t="164137" x="3686175" y="2622550"/>
          <p14:tracePt t="164153" x="3657600" y="2600325"/>
          <p14:tracePt t="164170" x="3622675" y="2600325"/>
          <p14:tracePt t="164187" x="3586163" y="2586038"/>
          <p14:tracePt t="164204" x="3565525" y="2579688"/>
          <p14:tracePt t="164220" x="3536950" y="2565400"/>
          <p14:tracePt t="164236" x="3529013" y="2557463"/>
          <p14:tracePt t="164253" x="3514725" y="2557463"/>
          <p14:tracePt t="164270" x="3508375" y="2557463"/>
          <p14:tracePt t="164288" x="3500438" y="2557463"/>
          <p14:tracePt t="164303" x="3494088" y="2557463"/>
          <p14:tracePt t="164320" x="3465513" y="2557463"/>
          <p14:tracePt t="164337" x="3457575" y="2557463"/>
          <p14:tracePt t="164354" x="3436938" y="2557463"/>
          <p14:tracePt t="164370" x="3429000" y="2557463"/>
          <p14:tracePt t="164386" x="3422650" y="2557463"/>
          <p14:tracePt t="164403" x="3408363" y="2557463"/>
          <p14:tracePt t="164444" x="3400425" y="2557463"/>
          <p14:tracePt t="164451" x="3394075" y="2557463"/>
          <p14:tracePt t="164459" x="3386138" y="2565400"/>
          <p14:tracePt t="164469" x="3371850" y="2579688"/>
          <p14:tracePt t="164487" x="3343275" y="2593975"/>
          <p14:tracePt t="164532" x="3343275" y="2614613"/>
          <p14:tracePt t="164539" x="3343275" y="2628900"/>
          <p14:tracePt t="164540" x="3343275" y="2636838"/>
          <p14:tracePt t="164553" x="3343275" y="2665413"/>
          <p14:tracePt t="164569" x="3343275" y="2693988"/>
          <p14:tracePt t="164569" x="3343275" y="2708275"/>
          <p14:tracePt t="164587" x="3343275" y="2714625"/>
          <p14:tracePt t="164602" x="3351213" y="2751138"/>
          <p14:tracePt t="164620" x="3351213" y="2757488"/>
          <p14:tracePt t="164636" x="3357563" y="2771775"/>
          <p14:tracePt t="164652" x="3365500" y="2794000"/>
          <p14:tracePt t="164669" x="3365500" y="2800350"/>
          <p14:tracePt t="164685" x="3371850" y="2814638"/>
          <p14:tracePt t="164702" x="3394075" y="2836863"/>
          <p14:tracePt t="164740" x="3400425" y="2836863"/>
          <p14:tracePt t="164747" x="3414713" y="2836863"/>
          <p14:tracePt t="164759" x="3422650" y="2836863"/>
          <p14:tracePt t="164769" x="3429000" y="2843213"/>
          <p14:tracePt t="164803" x="3451225" y="2843213"/>
          <p14:tracePt t="164803" x="3471863" y="2851150"/>
          <p14:tracePt t="164819" x="3479800" y="2851150"/>
          <p14:tracePt t="164836" x="3500438" y="2851150"/>
          <p14:tracePt t="164852" x="3514725" y="2857500"/>
          <p14:tracePt t="164868" x="3529013" y="2857500"/>
          <p14:tracePt t="164886" x="3557588" y="2857500"/>
          <p14:tracePt t="164903" x="3579813" y="2857500"/>
          <p14:tracePt t="164920" x="3608388" y="2857500"/>
          <p14:tracePt t="164936" x="3636963" y="2857500"/>
          <p14:tracePt t="164953" x="3657600" y="2857500"/>
          <p14:tracePt t="164969" x="3671888" y="2857500"/>
          <p14:tracePt t="164986" x="3686175" y="2857500"/>
          <p14:tracePt t="165020" x="3694113" y="2857500"/>
          <p14:tracePt t="165068" x="3700463" y="2857500"/>
          <p14:tracePt t="165076" x="3708400" y="2851150"/>
          <p14:tracePt t="165084" x="3708400" y="2843213"/>
          <p14:tracePt t="165092" x="3714750" y="2836863"/>
          <p14:tracePt t="165124" x="3714750" y="2828925"/>
          <p14:tracePt t="165133" x="3714750" y="2800350"/>
          <p14:tracePt t="165136" x="3714750" y="2794000"/>
          <p14:tracePt t="165152" x="3722688" y="2786063"/>
          <p14:tracePt t="165170" x="3729038" y="2771775"/>
          <p14:tracePt t="165186" x="3743325" y="2757488"/>
          <p14:tracePt t="165202" x="3743325" y="2751138"/>
          <p14:tracePt t="165236" x="3743325" y="2736850"/>
          <p14:tracePt t="165340" x="3743325" y="2722563"/>
          <p14:tracePt t="165651" x="0" y="0"/>
        </p14:tracePtLst>
        <p14:tracePtLst>
          <p14:tracePt t="223666" x="1757363" y="2265363"/>
          <p14:tracePt t="223730" x="1736725" y="2265363"/>
          <p14:tracePt t="223738" x="1714500" y="2265363"/>
          <p14:tracePt t="223746" x="1708150" y="2265363"/>
          <p14:tracePt t="223842" x="1700213" y="2265363"/>
          <p14:tracePt t="223850" x="1693863" y="2265363"/>
          <p14:tracePt t="223890" x="1685925" y="2265363"/>
          <p14:tracePt t="223898" x="1685925" y="2271713"/>
          <p14:tracePt t="223900" x="1714500" y="2293938"/>
          <p14:tracePt t="223916" x="1765300" y="2343150"/>
          <p14:tracePt t="223933" x="1822450" y="2400300"/>
          <p14:tracePt t="223950" x="1879600" y="2471738"/>
          <p14:tracePt t="223966" x="1971675" y="2600325"/>
          <p14:tracePt t="223983" x="2065338" y="2751138"/>
          <p14:tracePt t="223999" x="2136775" y="2900363"/>
          <p14:tracePt t="224016" x="2214563" y="3022600"/>
          <p14:tracePt t="224032" x="2236788" y="3057525"/>
          <p14:tracePt t="224049" x="2257425" y="3086100"/>
          <p14:tracePt t="224067" x="2265363" y="3108325"/>
          <p14:tracePt t="224083" x="2265363" y="3122613"/>
          <p14:tracePt t="224099" x="2271713" y="3128963"/>
          <p14:tracePt t="224116" x="2279650" y="3136900"/>
          <p14:tracePt t="224194" x="2279650" y="3143250"/>
          <p14:tracePt t="224210" x="2265363" y="3151188"/>
          <p14:tracePt t="224218" x="2257425" y="3151188"/>
          <p14:tracePt t="224234" x="2251075" y="3157538"/>
          <p14:tracePt t="224236" x="2243138" y="3157538"/>
          <p14:tracePt t="224249" x="2200275" y="3157538"/>
          <p14:tracePt t="224266" x="2179638" y="3157538"/>
          <p14:tracePt t="224283" x="2165350" y="3157538"/>
          <p14:tracePt t="224299" x="2114550" y="3157538"/>
          <p14:tracePt t="224316" x="2022475" y="3122613"/>
          <p14:tracePt t="224333" x="1922463" y="3079750"/>
          <p14:tracePt t="224350" x="1836738" y="3036888"/>
          <p14:tracePt t="224366" x="1779588" y="3008313"/>
          <p14:tracePt t="224382" x="1743075" y="2979738"/>
          <p14:tracePt t="224426" x="1728788" y="2979738"/>
          <p14:tracePt t="224434" x="1708150" y="2971800"/>
          <p14:tracePt t="224442" x="1700213" y="2971800"/>
          <p14:tracePt t="224450" x="1671638" y="2965450"/>
          <p14:tracePt t="224450" x="1651000" y="2951163"/>
          <p14:tracePt t="224466" x="1608138" y="2936875"/>
          <p14:tracePt t="224482" x="1579563" y="2936875"/>
          <p14:tracePt t="224499" x="1543050" y="2936875"/>
          <p14:tracePt t="224515" x="1500188" y="2928938"/>
          <p14:tracePt t="224532" x="1479550" y="2928938"/>
          <p14:tracePt t="224548" x="1436688" y="2928938"/>
          <p14:tracePt t="224565" x="1365250" y="2928938"/>
          <p14:tracePt t="224582" x="1271588" y="2900363"/>
          <p14:tracePt t="224599" x="1179513" y="2886075"/>
          <p14:tracePt t="224616" x="1122363" y="2886075"/>
          <p14:tracePt t="224632" x="1093788" y="2879725"/>
          <p14:tracePt t="224649" x="1042988" y="2879725"/>
          <p14:tracePt t="224664" x="1008063" y="2871788"/>
          <p14:tracePt t="224682" x="979488" y="2871788"/>
          <p14:tracePt t="224698" x="950913" y="2871788"/>
          <p14:tracePt t="224714" x="908050" y="2871788"/>
          <p14:tracePt t="224731" x="865188" y="2871788"/>
          <p14:tracePt t="224748" x="822325" y="2871788"/>
          <p14:tracePt t="224765" x="785813" y="2871788"/>
          <p14:tracePt t="224783" x="757238" y="2871788"/>
          <p14:tracePt t="224799" x="736600" y="2871788"/>
          <p14:tracePt t="224815" x="700088" y="2871788"/>
          <p14:tracePt t="224833" x="671513" y="2871788"/>
          <p14:tracePt t="224849" x="650875" y="2871788"/>
          <p14:tracePt t="224865" x="636588" y="2871788"/>
          <p14:tracePt t="224865" x="628650" y="2871788"/>
          <p14:tracePt t="224883" x="600075" y="2871788"/>
          <p14:tracePt t="224899" x="542925" y="2871788"/>
          <p14:tracePt t="224915" x="500063" y="2871788"/>
          <p14:tracePt t="224932" x="465138" y="2871788"/>
          <p14:tracePt t="224949" x="457200" y="2871788"/>
          <p14:tracePt t="225002" x="450850" y="2871788"/>
          <p14:tracePt t="225010" x="428625" y="2871788"/>
          <p14:tracePt t="225015" x="414338" y="2871788"/>
          <p14:tracePt t="225031" x="407988" y="2871788"/>
          <p14:tracePt t="225032" x="365125" y="2865438"/>
          <p14:tracePt t="225048" x="336550" y="2857500"/>
          <p14:tracePt t="225065" x="328613" y="2851150"/>
          <p14:tracePt t="225081" x="300038" y="2851150"/>
          <p14:tracePt t="225098" x="285750" y="2843213"/>
          <p14:tracePt t="225115" x="250825" y="2828925"/>
          <p14:tracePt t="225132" x="228600" y="2814638"/>
          <p14:tracePt t="225147" x="214313" y="2800350"/>
          <p14:tracePt t="225165" x="200025" y="2779713"/>
          <p14:tracePt t="225181" x="185738" y="2765425"/>
          <p14:tracePt t="225198" x="165100" y="2728913"/>
          <p14:tracePt t="225214" x="142875" y="2714625"/>
          <p14:tracePt t="225230" x="142875" y="2700338"/>
          <p14:tracePt t="225248" x="136525" y="2686050"/>
          <p14:tracePt t="225264" x="136525" y="2651125"/>
          <p14:tracePt t="225281" x="128588" y="2600325"/>
          <p14:tracePt t="225298" x="128588" y="2579688"/>
          <p14:tracePt t="225314" x="128588" y="2557463"/>
          <p14:tracePt t="225330" x="128588" y="2536825"/>
          <p14:tracePt t="225348" x="128588" y="2528888"/>
          <p14:tracePt t="225365" x="136525" y="2508250"/>
          <p14:tracePt t="225382" x="150813" y="2493963"/>
          <p14:tracePt t="225426" x="179388" y="2493963"/>
          <p14:tracePt t="225434" x="193675" y="2493963"/>
          <p14:tracePt t="225442" x="207963" y="2486025"/>
          <p14:tracePt t="225450" x="222250" y="2486025"/>
          <p14:tracePt t="225465" x="257175" y="2471738"/>
          <p14:tracePt t="225481" x="307975" y="2457450"/>
          <p14:tracePt t="225499" x="336550" y="2457450"/>
          <p14:tracePt t="225515" x="393700" y="2451100"/>
          <p14:tracePt t="225531" x="436563" y="2451100"/>
          <p14:tracePt t="225547" x="493713" y="2451100"/>
          <p14:tracePt t="225564" x="536575" y="2451100"/>
          <p14:tracePt t="225581" x="571500" y="2451100"/>
          <p14:tracePt t="225597" x="600075" y="2451100"/>
          <p14:tracePt t="225615" x="636588" y="2451100"/>
          <p14:tracePt t="225631" x="657225" y="2451100"/>
          <p14:tracePt t="225648" x="700088" y="2451100"/>
          <p14:tracePt t="225664" x="736600" y="2451100"/>
          <p14:tracePt t="225681" x="779463" y="2451100"/>
          <p14:tracePt t="225698" x="828675" y="2451100"/>
          <p14:tracePt t="225715" x="857250" y="2451100"/>
          <p14:tracePt t="225731" x="865188" y="2451100"/>
          <p14:tracePt t="225747" x="885825" y="2451100"/>
          <p14:tracePt t="225765" x="908050" y="2451100"/>
          <p14:tracePt t="225781" x="928688" y="2451100"/>
          <p14:tracePt t="225798" x="979488" y="2451100"/>
          <p14:tracePt t="225814" x="1014413" y="2451100"/>
          <p14:tracePt t="225832" x="1050925" y="2451100"/>
          <p14:tracePt t="225847" x="1065213" y="2451100"/>
          <p14:tracePt t="225864" x="1085850" y="2451100"/>
          <p14:tracePt t="225882" x="1100138" y="2451100"/>
          <p14:tracePt t="225898" x="1122363" y="2451100"/>
          <p14:tracePt t="225898" x="1128713" y="2451100"/>
          <p14:tracePt t="225915" x="1143000" y="2451100"/>
          <p14:tracePt t="225931" x="1179513" y="2451100"/>
          <p14:tracePt t="225948" x="1208088" y="2451100"/>
          <p14:tracePt t="225964" x="1222375" y="2451100"/>
          <p14:tracePt t="225981" x="1257300" y="2451100"/>
          <p14:tracePt t="225997" x="1265238" y="2451100"/>
          <p14:tracePt t="226014" x="1285875" y="2457450"/>
          <p14:tracePt t="226030" x="1336675" y="2465388"/>
          <p14:tracePt t="226075" x="1343025" y="2465388"/>
          <p14:tracePt t="226083" x="1350963" y="2471738"/>
          <p14:tracePt t="226083" x="1365250" y="2471738"/>
          <p14:tracePt t="226107" x="1371600" y="2479675"/>
          <p14:tracePt t="226128" x="1379538" y="2493963"/>
          <p14:tracePt t="226129" x="1385888" y="2500313"/>
          <p14:tracePt t="226163" x="1385888" y="2508250"/>
          <p14:tracePt t="226170" x="1385888" y="2528888"/>
          <p14:tracePt t="226178" x="1385888" y="2536825"/>
          <p14:tracePt t="226187" x="1385888" y="2557463"/>
          <p14:tracePt t="226187" x="1385888" y="2565400"/>
          <p14:tracePt t="226203" x="1385888" y="2571750"/>
          <p14:tracePt t="226213" x="1385888" y="2593975"/>
          <p14:tracePt t="226230" x="1385888" y="2608263"/>
          <p14:tracePt t="226247" x="1385888" y="2636838"/>
          <p14:tracePt t="226263" x="1385888" y="2643188"/>
          <p14:tracePt t="226281" x="1385888" y="2657475"/>
          <p14:tracePt t="226323" x="1379538" y="2671763"/>
          <p14:tracePt t="226354" x="1379538" y="2679700"/>
          <p14:tracePt t="226363" x="1357313" y="2700338"/>
          <p14:tracePt t="226388" x="1357313" y="2714625"/>
          <p14:tracePt t="226402" x="1350963" y="2728913"/>
          <p14:tracePt t="226410" x="1343025" y="2728913"/>
          <p14:tracePt t="226418" x="1328738" y="2751138"/>
          <p14:tracePt t="226430" x="1314450" y="2765425"/>
          <p14:tracePt t="226446" x="1308100" y="2771775"/>
          <p14:tracePt t="226463" x="1300163" y="2779713"/>
          <p14:tracePt t="226479" x="1285875" y="2786063"/>
          <p14:tracePt t="226495" x="1265238" y="2800350"/>
          <p14:tracePt t="226512" x="1257300" y="2808288"/>
          <p14:tracePt t="226529" x="1243013" y="2814638"/>
          <p14:tracePt t="226546" x="1214438" y="2822575"/>
          <p14:tracePt t="226562" x="1179513" y="2843213"/>
          <p14:tracePt t="226579" x="1143000" y="2851150"/>
          <p14:tracePt t="226596" x="1122363" y="2865438"/>
          <p14:tracePt t="226614" x="1093788" y="2865438"/>
          <p14:tracePt t="226630" x="1050925" y="2879725"/>
          <p14:tracePt t="226646" x="1042988" y="2886075"/>
          <p14:tracePt t="226683" x="1036638" y="2886075"/>
          <p14:tracePt t="226684" x="1014413" y="2894013"/>
          <p14:tracePt t="226723" x="1008063" y="2894013"/>
          <p14:tracePt t="226730" x="993775" y="2900363"/>
          <p14:tracePt t="226739" x="971550" y="2908300"/>
          <p14:tracePt t="226747" x="957263" y="2908300"/>
          <p14:tracePt t="226747" x="942975" y="2908300"/>
          <p14:tracePt t="226763" x="900113" y="2908300"/>
          <p14:tracePt t="226780" x="850900" y="2928938"/>
          <p14:tracePt t="226796" x="836613" y="2928938"/>
          <p14:tracePt t="226812" x="808038" y="2936875"/>
          <p14:tracePt t="226829" x="785813" y="2936875"/>
          <p14:tracePt t="226846" x="779463" y="2936875"/>
          <p14:tracePt t="226862" x="765175" y="2936875"/>
          <p14:tracePt t="226879" x="736600" y="2943225"/>
          <p14:tracePt t="226896" x="693738" y="2943225"/>
          <p14:tracePt t="226914" x="657225" y="2943225"/>
          <p14:tracePt t="226929" x="614363" y="2943225"/>
          <p14:tracePt t="226929" x="585788" y="2943225"/>
          <p14:tracePt t="226947" x="571500" y="2943225"/>
          <p14:tracePt t="226947" x="565150" y="2943225"/>
          <p14:tracePt t="226962" x="522288" y="2943225"/>
          <p14:tracePt t="226978" x="485775" y="2943225"/>
          <p14:tracePt t="226995" x="450850" y="2943225"/>
          <p14:tracePt t="227011" x="414338" y="2936875"/>
          <p14:tracePt t="227029" x="379413" y="2928938"/>
          <p14:tracePt t="227045" x="350838" y="2914650"/>
          <p14:tracePt t="227062" x="307975" y="2908300"/>
          <p14:tracePt t="227078" x="285750" y="2908300"/>
          <p14:tracePt t="227095" x="242888" y="2886075"/>
          <p14:tracePt t="227112" x="207963" y="2886075"/>
          <p14:tracePt t="227129" x="193675" y="2879725"/>
          <p14:tracePt t="227145" x="179388" y="2857500"/>
          <p14:tracePt t="227163" x="165100" y="2843213"/>
          <p14:tracePt t="227179" x="150813" y="2800350"/>
          <p14:tracePt t="227195" x="150813" y="2771775"/>
          <p14:tracePt t="227212" x="150813" y="2728913"/>
          <p14:tracePt t="227228" x="150813" y="2714625"/>
          <p14:tracePt t="227246" x="150813" y="2693988"/>
          <p14:tracePt t="227261" x="165100" y="2665413"/>
          <p14:tracePt t="227279" x="185738" y="2643188"/>
          <p14:tracePt t="227294" x="228600" y="2628900"/>
          <p14:tracePt t="227311" x="293688" y="2600325"/>
          <p14:tracePt t="227328" x="393700" y="2579688"/>
          <p14:tracePt t="227344" x="450850" y="2551113"/>
          <p14:tracePt t="227344" x="485775" y="2536825"/>
          <p14:tracePt t="227362" x="557213" y="2536825"/>
          <p14:tracePt t="227378" x="622300" y="2528888"/>
          <p14:tracePt t="227396" x="700088" y="2508250"/>
          <p14:tracePt t="227411" x="779463" y="2508250"/>
          <p14:tracePt t="227429" x="865188" y="2508250"/>
          <p14:tracePt t="227445" x="1000125" y="2508250"/>
          <p14:tracePt t="227461" x="1243013" y="2508250"/>
          <p14:tracePt t="227478" x="1400175" y="2508250"/>
          <p14:tracePt t="227494" x="1557338" y="2508250"/>
          <p14:tracePt t="227511" x="1679575" y="2508250"/>
          <p14:tracePt t="227527" x="1771650" y="2508250"/>
          <p14:tracePt t="227544" x="1857375" y="2508250"/>
          <p14:tracePt t="227561" x="1936750" y="2508250"/>
          <p14:tracePt t="227561" x="1965325" y="2500313"/>
          <p14:tracePt t="227578" x="2028825" y="2500313"/>
          <p14:tracePt t="227594" x="2100263" y="2500313"/>
          <p14:tracePt t="227611" x="2165350" y="2500313"/>
          <p14:tracePt t="227627" x="2243138" y="2500313"/>
          <p14:tracePt t="227644" x="2308225" y="2500313"/>
          <p14:tracePt t="227661" x="2386013" y="2500313"/>
          <p14:tracePt t="227678" x="2428875" y="2500313"/>
          <p14:tracePt t="227695" x="2486025" y="2500313"/>
          <p14:tracePt t="227711" x="2500313" y="2500313"/>
          <p14:tracePt t="227727" x="2522538" y="2508250"/>
          <p14:tracePt t="227744" x="2551113" y="2508250"/>
          <p14:tracePt t="227761" x="2579688" y="2522538"/>
          <p14:tracePt t="227761" x="2593975" y="2543175"/>
          <p14:tracePt t="227778" x="2608263" y="2551113"/>
          <p14:tracePt t="227794" x="2614613" y="2557463"/>
          <p14:tracePt t="227810" x="2622550" y="2571750"/>
          <p14:tracePt t="227827" x="2622550" y="2586038"/>
          <p14:tracePt t="227844" x="2622550" y="2608263"/>
          <p14:tracePt t="227860" x="2622550" y="2628900"/>
          <p14:tracePt t="227877" x="2614613" y="2636838"/>
          <p14:tracePt t="227893" x="2608263" y="2643188"/>
          <p14:tracePt t="227911" x="2586038" y="2657475"/>
          <p14:tracePt t="227927" x="2543175" y="2679700"/>
          <p14:tracePt t="227944" x="2479675" y="2722563"/>
          <p14:tracePt t="227961" x="2422525" y="2757488"/>
          <p14:tracePt t="227977" x="2336800" y="2808288"/>
          <p14:tracePt t="227994" x="2314575" y="2814638"/>
          <p14:tracePt t="228010" x="2271713" y="2822575"/>
          <p14:tracePt t="228027" x="2236788" y="2828925"/>
          <p14:tracePt t="228043" x="2179638" y="2851150"/>
          <p14:tracePt t="228061" x="2114550" y="2857500"/>
          <p14:tracePt t="228077" x="2043113" y="2871788"/>
          <p14:tracePt t="228093" x="1951038" y="2879725"/>
          <p14:tracePt t="228110" x="1857375" y="2914650"/>
          <p14:tracePt t="228127" x="1779588" y="2922588"/>
          <p14:tracePt t="228143" x="1743075" y="2922588"/>
          <p14:tracePt t="228160" x="1708150" y="2928938"/>
          <p14:tracePt t="228160" x="1700213" y="2928938"/>
          <p14:tracePt t="228178" x="1679575" y="2928938"/>
          <p14:tracePt t="228193" x="1651000" y="2928938"/>
          <p14:tracePt t="228211" x="1614488" y="2928938"/>
          <p14:tracePt t="228226" x="1571625" y="2928938"/>
          <p14:tracePt t="228244" x="1536700" y="2928938"/>
          <p14:tracePt t="228259" x="1457325" y="2928938"/>
          <p14:tracePt t="228276" x="1400175" y="2894013"/>
          <p14:tracePt t="228293" x="1379538" y="2865438"/>
          <p14:tracePt t="228309" x="1350963" y="2851150"/>
          <p14:tracePt t="228327" x="1343025" y="2828925"/>
          <p14:tracePt t="228343" x="1343025" y="2786063"/>
          <p14:tracePt t="228360" x="1343025" y="2751138"/>
          <p14:tracePt t="228376" x="1343025" y="2728913"/>
          <p14:tracePt t="228393" x="1379538" y="2657475"/>
          <p14:tracePt t="228412" x="1414463" y="2636838"/>
          <p14:tracePt t="228428" x="1450975" y="2628900"/>
          <p14:tracePt t="228444" x="1514475" y="2608263"/>
          <p14:tracePt t="228460" x="1571625" y="2608263"/>
          <p14:tracePt t="228477" x="1651000" y="2608263"/>
          <p14:tracePt t="228493" x="1808163" y="2608263"/>
          <p14:tracePt t="228511" x="1965325" y="2608263"/>
          <p14:tracePt t="228526" x="2100263" y="2608263"/>
          <p14:tracePt t="228544" x="2208213" y="2608263"/>
          <p14:tracePt t="228560" x="2371725" y="2628900"/>
          <p14:tracePt t="228577" x="2536825" y="2679700"/>
          <p14:tracePt t="228593" x="2743200" y="2693988"/>
          <p14:tracePt t="228610" x="3100388" y="2708275"/>
          <p14:tracePt t="228627" x="3257550" y="2708275"/>
          <p14:tracePt t="228643" x="3300413" y="2708275"/>
          <p14:tracePt t="228660" x="3322638" y="2708275"/>
          <p14:tracePt t="228698" x="3328988" y="2708275"/>
          <p14:tracePt t="228706" x="3343275" y="2708275"/>
          <p14:tracePt t="228722" x="3357563" y="2708275"/>
          <p14:tracePt t="228727" x="3371850" y="2708275"/>
          <p14:tracePt t="228744" x="3394075" y="2708275"/>
          <p14:tracePt t="228759" x="3422650" y="2708275"/>
          <p14:tracePt t="228777" x="3443288" y="2728913"/>
          <p14:tracePt t="228793" x="3443288" y="2786063"/>
          <p14:tracePt t="228793" x="3443288" y="2822575"/>
          <p14:tracePt t="228811" x="3443288" y="2879725"/>
          <p14:tracePt t="228827" x="3371850" y="2971800"/>
          <p14:tracePt t="228843" x="3300413" y="3036888"/>
          <p14:tracePt t="228859" x="3165475" y="3100388"/>
          <p14:tracePt t="228877" x="3051175" y="3157538"/>
          <p14:tracePt t="228893" x="2951163" y="3194050"/>
          <p14:tracePt t="228911" x="2894013" y="3200400"/>
          <p14:tracePt t="228926" x="2851150" y="3208338"/>
          <p14:tracePt t="228943" x="2808288" y="3208338"/>
          <p14:tracePt t="228959" x="2757488" y="3208338"/>
          <p14:tracePt t="228976" x="2714625" y="3208338"/>
          <p14:tracePt t="228994" x="2671763" y="3208338"/>
          <p14:tracePt t="229010" x="2643188" y="3208338"/>
          <p14:tracePt t="229010" x="2622550" y="3208338"/>
          <p14:tracePt t="229027" x="2579688" y="3186113"/>
          <p14:tracePt t="229043" x="2522538" y="3143250"/>
          <p14:tracePt t="229060" x="2457450" y="3094038"/>
          <p14:tracePt t="229076" x="2414588" y="2979738"/>
          <p14:tracePt t="229092" x="2386013" y="2914650"/>
          <p14:tracePt t="229109" x="2386013" y="2836863"/>
          <p14:tracePt t="229127" x="2371725" y="2794000"/>
          <p14:tracePt t="229143" x="2365375" y="2765425"/>
          <p14:tracePt t="229159" x="2365375" y="2751138"/>
          <p14:tracePt t="229177" x="2365375" y="2708275"/>
          <p14:tracePt t="229193" x="2386013" y="2651125"/>
          <p14:tracePt t="229209" x="2436813" y="2622550"/>
          <p14:tracePt t="229227" x="2479675" y="2600325"/>
          <p14:tracePt t="229244" x="2536825" y="2586038"/>
          <p14:tracePt t="229259" x="2557463" y="2579688"/>
          <p14:tracePt t="229275" x="2579688" y="2579688"/>
          <p14:tracePt t="229292" x="2600325" y="2565400"/>
          <p14:tracePt t="229309" x="2622550" y="2565400"/>
          <p14:tracePt t="229325" x="2643188" y="2565400"/>
          <p14:tracePt t="229343" x="2722563" y="2565400"/>
          <p14:tracePt t="229359" x="2779713" y="2600325"/>
          <p14:tracePt t="229375" x="2836863" y="2636838"/>
          <p14:tracePt t="229392" x="2886075" y="2657475"/>
          <p14:tracePt t="229408" x="2886075" y="2665413"/>
          <p14:tracePt t="229425" x="2886075" y="2671763"/>
          <p14:tracePt t="229442" x="2886075" y="2700338"/>
          <p14:tracePt t="229459" x="2871788" y="2728913"/>
          <p14:tracePt t="229476" x="2857500" y="2736850"/>
          <p14:tracePt t="229492" x="2822575" y="2757488"/>
          <p14:tracePt t="229510" x="2786063" y="2765425"/>
          <p14:tracePt t="229525" x="2751138" y="2771775"/>
          <p14:tracePt t="229542" x="2722563" y="2779713"/>
          <p14:tracePt t="229559" x="2693988" y="2779713"/>
          <p14:tracePt t="229575" x="2657475" y="2800350"/>
          <p14:tracePt t="229592" x="2622550" y="2808288"/>
          <p14:tracePt t="229608" x="2579688" y="2808288"/>
          <p14:tracePt t="229626" x="2536825" y="2808288"/>
          <p14:tracePt t="229641" x="2428875" y="2808288"/>
          <p14:tracePt t="229659" x="2365375" y="2808288"/>
          <p14:tracePt t="229675" x="2300288" y="2808288"/>
          <p14:tracePt t="229692" x="2243138" y="2808288"/>
          <p14:tracePt t="229708" x="2179638" y="2808288"/>
          <p14:tracePt t="229726" x="2100263" y="2808288"/>
          <p14:tracePt t="229742" x="2036763" y="2808288"/>
          <p14:tracePt t="229758" x="1943100" y="2808288"/>
          <p14:tracePt t="229775" x="1865313" y="2808288"/>
          <p14:tracePt t="229791" x="1800225" y="2808288"/>
          <p14:tracePt t="229809" x="1722438" y="2808288"/>
          <p14:tracePt t="229824" x="1665288" y="2814638"/>
          <p14:tracePt t="229841" x="1622425" y="2822575"/>
          <p14:tracePt t="229858" x="1571625" y="2822575"/>
          <p14:tracePt t="229875" x="1536700" y="2843213"/>
          <p14:tracePt t="229891" x="1508125" y="2843213"/>
          <p14:tracePt t="229908" x="1485900" y="2851150"/>
          <p14:tracePt t="229924" x="1428750" y="2857500"/>
          <p14:tracePt t="229941" x="1393825" y="2871788"/>
          <p14:tracePt t="229959" x="1350963" y="2886075"/>
          <p14:tracePt t="229974" x="1314450" y="2894013"/>
          <p14:tracePt t="229992" x="1308100" y="2900363"/>
          <p14:tracePt t="230008" x="1279525" y="2908300"/>
          <p14:tracePt t="230025" x="1250950" y="2928938"/>
          <p14:tracePt t="230106" x="1243013" y="2928938"/>
          <p14:tracePt t="230127" x="1236663" y="2928938"/>
          <p14:tracePt t="230140" x="1228725" y="2936875"/>
          <p14:tracePt t="230602" x="1228725" y="2957513"/>
          <p14:tracePt t="230610" x="1228725" y="2965450"/>
          <p14:tracePt t="230615" x="1222375" y="2986088"/>
          <p14:tracePt t="230623" x="1222375" y="3014663"/>
          <p14:tracePt t="230640" x="1208088" y="3036888"/>
          <p14:tracePt t="230656" x="1208088" y="3043238"/>
          <p14:tracePt t="230673" x="1208088" y="3065463"/>
          <p14:tracePt t="230730" x="1208088" y="3079750"/>
          <p14:tracePt t="230738" x="1208088" y="3086100"/>
          <p14:tracePt t="230746" x="1208088" y="3108325"/>
          <p14:tracePt t="230762" x="1208088" y="3122613"/>
          <p14:tracePt t="230774" x="1208088" y="3151188"/>
          <p14:tracePt t="230789" x="1208088" y="3179763"/>
          <p14:tracePt t="230807" x="1208088" y="3208338"/>
          <p14:tracePt t="230822" x="1208088" y="3236913"/>
          <p14:tracePt t="230839" x="1214438" y="3271838"/>
          <p14:tracePt t="230856" x="1222375" y="3286125"/>
          <p14:tracePt t="230872" x="1250950" y="3308350"/>
          <p14:tracePt t="230889" x="1300163" y="3365500"/>
          <p14:tracePt t="230906" x="1379538" y="3422650"/>
          <p14:tracePt t="230922" x="1436688" y="3457575"/>
          <p14:tracePt t="230939" x="1493838" y="3486150"/>
          <p14:tracePt t="230957" x="1550988" y="3508375"/>
          <p14:tracePt t="230973" x="1608138" y="3514725"/>
          <p14:tracePt t="230990" x="1651000" y="3536950"/>
          <p14:tracePt t="231006" x="1693863" y="3543300"/>
          <p14:tracePt t="231024" x="1751013" y="3557588"/>
          <p14:tracePt t="231040" x="1808163" y="3557588"/>
          <p14:tracePt t="231056" x="1851025" y="3565525"/>
          <p14:tracePt t="231074" x="1908175" y="3565525"/>
          <p14:tracePt t="231090" x="2014538" y="3565525"/>
          <p14:tracePt t="231107" x="2065338" y="3565525"/>
          <p14:tracePt t="231122" x="2136775" y="3565525"/>
          <p14:tracePt t="231139" x="2179638" y="3543300"/>
          <p14:tracePt t="231155" x="2214563" y="3514725"/>
          <p14:tracePt t="231173" x="2243138" y="3486150"/>
          <p14:tracePt t="231190" x="2257425" y="3465513"/>
          <p14:tracePt t="231206" x="2271713" y="3443288"/>
          <p14:tracePt t="231224" x="2271713" y="3400425"/>
          <p14:tracePt t="231239" x="2271713" y="3328988"/>
          <p14:tracePt t="231257" x="2271713" y="3228975"/>
          <p14:tracePt t="231274" x="2271713" y="3108325"/>
          <p14:tracePt t="231274" x="2251075" y="3065463"/>
          <p14:tracePt t="231291" x="2251075" y="3014663"/>
          <p14:tracePt t="231291" x="2214563" y="2965450"/>
          <p14:tracePt t="231307" x="2193925" y="2922588"/>
          <p14:tracePt t="231323" x="2179638" y="2900363"/>
          <p14:tracePt t="231340" x="2165350" y="2894013"/>
          <p14:tracePt t="231357" x="2143125" y="2894013"/>
          <p14:tracePt t="231372" x="2108200" y="2886075"/>
          <p14:tracePt t="231390" x="2065338" y="2879725"/>
          <p14:tracePt t="231406" x="1993900" y="2851150"/>
          <p14:tracePt t="231422" x="1885950" y="2828925"/>
          <p14:tracePt t="231440" x="1800225" y="2808288"/>
          <p14:tracePt t="231455" x="1743075" y="2808288"/>
          <p14:tracePt t="231473" x="1693863" y="2800350"/>
          <p14:tracePt t="231490" x="1651000" y="2800350"/>
          <p14:tracePt t="231490" x="1636713" y="2800350"/>
          <p14:tracePt t="231507" x="1579563" y="2800350"/>
          <p14:tracePt t="231523" x="1536700" y="2800350"/>
          <p14:tracePt t="231539" x="1479550" y="2800350"/>
          <p14:tracePt t="231556" x="1450975" y="2800350"/>
          <p14:tracePt t="231572" x="1422400" y="2800350"/>
          <p14:tracePt t="231590" x="1393825" y="2808288"/>
          <p14:tracePt t="231605" x="1343025" y="2828925"/>
          <p14:tracePt t="231623" x="1285875" y="2836863"/>
          <p14:tracePt t="231639" x="1257300" y="2857500"/>
          <p14:tracePt t="231656" x="1228725" y="2857500"/>
          <p14:tracePt t="231672" x="1208088" y="2865438"/>
          <p14:tracePt t="231689" x="1157288" y="2894013"/>
          <p14:tracePt t="231705" x="1079500" y="2951163"/>
          <p14:tracePt t="231722" x="1050925" y="2986088"/>
          <p14:tracePt t="231739" x="1028700" y="3022600"/>
          <p14:tracePt t="231756" x="985838" y="3065463"/>
          <p14:tracePt t="231773" x="979488" y="3079750"/>
          <p14:tracePt t="231789" x="979488" y="3108325"/>
          <p14:tracePt t="231806" x="979488" y="3128963"/>
          <p14:tracePt t="231822" x="979488" y="3200400"/>
          <p14:tracePt t="231840" x="993775" y="3257550"/>
          <p14:tracePt t="231855" x="1028700" y="3328988"/>
          <p14:tracePt t="231872" x="1071563" y="3365500"/>
          <p14:tracePt t="231889" x="1108075" y="3422650"/>
          <p14:tracePt t="231905" x="1143000" y="3451225"/>
          <p14:tracePt t="231905" x="1171575" y="3457575"/>
          <p14:tracePt t="231923" x="1200150" y="3465513"/>
          <p14:tracePt t="231938" x="1243013" y="3465513"/>
          <p14:tracePt t="231956" x="1293813" y="3465513"/>
          <p14:tracePt t="231971" x="1343025" y="3465513"/>
          <p14:tracePt t="231989" x="1414463" y="3465513"/>
          <p14:tracePt t="232006" x="1493838" y="3465513"/>
          <p14:tracePt t="232022" x="1550988" y="3443288"/>
          <p14:tracePt t="232038" x="1593850" y="3436938"/>
          <p14:tracePt t="232055" x="1628775" y="3422650"/>
          <p14:tracePt t="232073" x="1671638" y="3414713"/>
          <p14:tracePt t="232088" x="1714500" y="3400425"/>
          <p14:tracePt t="232105" x="1751013" y="3394075"/>
          <p14:tracePt t="232126" x="1765300" y="3379788"/>
          <p14:tracePt t="232138" x="1793875" y="3379788"/>
          <p14:tracePt t="232155" x="1836738" y="3371850"/>
          <p14:tracePt t="232172" x="1893888" y="3357563"/>
          <p14:tracePt t="232187" x="1951038" y="3343275"/>
          <p14:tracePt t="232205" x="1993900" y="3343275"/>
          <p14:tracePt t="232221" x="2036763" y="3343275"/>
          <p14:tracePt t="232238" x="2114550" y="3343275"/>
          <p14:tracePt t="232256" x="2185988" y="3343275"/>
          <p14:tracePt t="232272" x="2257425" y="3351213"/>
          <p14:tracePt t="232288" x="2336800" y="3357563"/>
          <p14:tracePt t="232305" x="2408238" y="3379788"/>
          <p14:tracePt t="232322" x="2493963" y="3408363"/>
          <p14:tracePt t="232339" x="2557463" y="3414713"/>
          <p14:tracePt t="232355" x="2614613" y="3414713"/>
          <p14:tracePt t="232371" x="2657475" y="3414713"/>
          <p14:tracePt t="232387" x="2693988" y="3429000"/>
          <p14:tracePt t="232404" x="2722563" y="3429000"/>
          <p14:tracePt t="232421" x="2743200" y="3429000"/>
          <p14:tracePt t="232438" x="2794000" y="3443288"/>
          <p14:tracePt t="232482" x="2808288" y="3443288"/>
          <p14:tracePt t="232490" x="2822575" y="3443288"/>
          <p14:tracePt t="232514" x="2828925" y="3443288"/>
          <p14:tracePt t="232586" x="2822575" y="3451225"/>
          <p14:tracePt t="232594" x="2800350" y="3465513"/>
          <p14:tracePt t="232606" x="2771775" y="3465513"/>
          <p14:tracePt t="232610" x="2743200" y="3471863"/>
          <p14:tracePt t="232621" x="2728913" y="3471863"/>
          <p14:tracePt t="232637" x="2693988" y="3479800"/>
          <p14:tracePt t="232655" x="2665413" y="3486150"/>
          <p14:tracePt t="232671" x="2614613" y="3486150"/>
          <p14:tracePt t="232687" x="2565400" y="3494088"/>
          <p14:tracePt t="232704" x="2493963" y="3494088"/>
          <p14:tracePt t="232721" x="2414588" y="3494088"/>
          <p14:tracePt t="232738" x="2322513" y="3494088"/>
          <p14:tracePt t="232755" x="2308225" y="3494088"/>
          <p14:tracePt t="232772" x="2286000" y="3486150"/>
          <p14:tracePt t="232818" x="2271713" y="3479800"/>
          <p14:tracePt t="232826" x="2251075" y="3471863"/>
          <p14:tracePt t="232834" x="2236788" y="3451225"/>
          <p14:tracePt t="232839" x="2200275" y="3429000"/>
          <p14:tracePt t="232853" x="2193925" y="3400425"/>
          <p14:tracePt t="232871" x="2171700" y="3357563"/>
          <p14:tracePt t="232888" x="2157413" y="3322638"/>
          <p14:tracePt t="232903" x="2157413" y="3279775"/>
          <p14:tracePt t="232921" x="2157413" y="3243263"/>
          <p14:tracePt t="232937" x="2157413" y="3200400"/>
          <p14:tracePt t="232954" x="2165350" y="3171825"/>
          <p14:tracePt t="232971" x="2200275" y="3128963"/>
          <p14:tracePt t="232987" x="2236788" y="3094038"/>
          <p14:tracePt t="233003" x="2271713" y="3065463"/>
          <p14:tracePt t="233020" x="2293938" y="3051175"/>
          <p14:tracePt t="233037" x="2328863" y="3036888"/>
          <p14:tracePt t="233054" x="2351088" y="3022600"/>
          <p14:tracePt t="233071" x="2371725" y="3014663"/>
          <p14:tracePt t="233106" x="2386013" y="3008313"/>
          <p14:tracePt t="233114" x="2414588" y="2994025"/>
          <p14:tracePt t="233122" x="2443163" y="2994025"/>
          <p14:tracePt t="233137" x="2479675" y="2979738"/>
          <p14:tracePt t="233154" x="2536825" y="2979738"/>
          <p14:tracePt t="233170" x="2628900" y="2979738"/>
          <p14:tracePt t="233187" x="2686050" y="2979738"/>
          <p14:tracePt t="233203" x="2714625" y="2979738"/>
          <p14:tracePt t="233220" x="2728913" y="2979738"/>
          <p14:tracePt t="233236" x="2751138" y="2979738"/>
          <p14:tracePt t="233253" x="2757488" y="2979738"/>
          <p14:tracePt t="233270" x="2765425" y="2979738"/>
          <p14:tracePt t="233287" x="2794000" y="2979738"/>
          <p14:tracePt t="233304" x="2808288" y="2979738"/>
          <p14:tracePt t="233320" x="2836863" y="2979738"/>
          <p14:tracePt t="233336" x="2871788" y="3000375"/>
          <p14:tracePt t="233352" x="2894013" y="3014663"/>
          <p14:tracePt t="233352" x="2900363" y="3022600"/>
          <p14:tracePt t="233371" x="2908300" y="3028950"/>
          <p14:tracePt t="233386" x="2914650" y="3036888"/>
          <p14:tracePt t="233404" x="2922588" y="3051175"/>
          <p14:tracePt t="233419" x="2922588" y="3086100"/>
          <p14:tracePt t="233437" x="2928938" y="3108325"/>
          <p14:tracePt t="233452" x="2928938" y="3151188"/>
          <p14:tracePt t="233470" x="2928938" y="3179763"/>
          <p14:tracePt t="233486" x="2943225" y="3194050"/>
          <p14:tracePt t="233503" x="2943225" y="3208338"/>
          <p14:tracePt t="233520" x="2943225" y="3228975"/>
          <p14:tracePt t="233536" x="2943225" y="3257550"/>
          <p14:tracePt t="233553" x="2943225" y="3300413"/>
          <p14:tracePt t="233570" x="2928938" y="3343275"/>
          <p14:tracePt t="233570" x="2914650" y="3357563"/>
          <p14:tracePt t="233587" x="2894013" y="3386138"/>
          <p14:tracePt t="233602" x="2871788" y="3408363"/>
          <p14:tracePt t="233620" x="2865438" y="3408363"/>
          <p14:tracePt t="233635" x="2843213" y="3422650"/>
          <p14:tracePt t="233652" x="2828925" y="3429000"/>
          <p14:tracePt t="233669" x="2765425" y="3429000"/>
          <p14:tracePt t="233686" x="2686050" y="3429000"/>
          <p14:tracePt t="233703" x="2557463" y="3429000"/>
          <p14:tracePt t="233719" x="2471738" y="3429000"/>
          <p14:tracePt t="233736" x="2428875" y="3429000"/>
          <p14:tracePt t="233752" x="2386013" y="3429000"/>
          <p14:tracePt t="233752" x="2357438" y="3429000"/>
          <p14:tracePt t="233771" x="2314575" y="3429000"/>
          <p14:tracePt t="233785" x="2257425" y="3429000"/>
          <p14:tracePt t="233804" x="2214563" y="3429000"/>
          <p14:tracePt t="233819" x="2179638" y="3429000"/>
          <p14:tracePt t="233835" x="2143125" y="3429000"/>
          <p14:tracePt t="233852" x="2100263" y="3429000"/>
          <p14:tracePt t="233868" x="2043113" y="3443288"/>
          <p14:tracePt t="233886" x="2000250" y="3443288"/>
          <p14:tracePt t="233902" x="1985963" y="3451225"/>
          <p14:tracePt t="233919" x="1957388" y="3451225"/>
          <p14:tracePt t="233935" x="1893888" y="3451225"/>
          <p14:tracePt t="233952" x="1771650" y="3451225"/>
          <p14:tracePt t="233968" x="1614488" y="3451225"/>
          <p14:tracePt t="233985" x="1422400" y="3451225"/>
          <p14:tracePt t="234002" x="1336675" y="3451225"/>
          <p14:tracePt t="234018" x="1271588" y="3451225"/>
          <p14:tracePt t="234035" x="1222375" y="3451225"/>
          <p14:tracePt t="234052" x="1165225" y="3451225"/>
          <p14:tracePt t="234069" x="1085850" y="3443288"/>
          <p14:tracePt t="234085" x="1042988" y="3443288"/>
          <p14:tracePt t="234102" x="993775" y="3429000"/>
          <p14:tracePt t="234118" x="928688" y="3414713"/>
          <p14:tracePt t="234135" x="871538" y="3414713"/>
          <p14:tracePt t="234151" x="808038" y="3408363"/>
          <p14:tracePt t="234168" x="765175" y="3408363"/>
          <p14:tracePt t="234168" x="750888" y="3408363"/>
          <p14:tracePt t="234186" x="693738" y="3400425"/>
          <p14:tracePt t="234202" x="650875" y="3400425"/>
          <p14:tracePt t="234219" x="600075" y="3379788"/>
          <p14:tracePt t="234234" x="579438" y="3379788"/>
          <p14:tracePt t="234251" x="557213" y="3379788"/>
          <p14:tracePt t="234268" x="500063" y="3379788"/>
          <p14:tracePt t="234287" x="465138" y="3379788"/>
          <p14:tracePt t="234301" x="428625" y="3371850"/>
          <p14:tracePt t="234318" x="400050" y="3371850"/>
          <p14:tracePt t="234335" x="365125" y="3371850"/>
          <p14:tracePt t="234351" x="336550" y="3365500"/>
          <p14:tracePt t="234369" x="314325" y="3357563"/>
          <p14:tracePt t="234384" x="279400" y="3336925"/>
          <p14:tracePt t="234384" x="271463" y="3328988"/>
          <p14:tracePt t="234402" x="214313" y="3322638"/>
          <p14:tracePt t="234418" x="200025" y="3308350"/>
          <p14:tracePt t="234434" x="179388" y="3294063"/>
          <p14:tracePt t="234451" x="171450" y="3286125"/>
          <p14:tracePt t="234467" x="157163" y="3271838"/>
          <p14:tracePt t="234484" x="142875" y="3257550"/>
          <p14:tracePt t="234501" x="136525" y="3251200"/>
          <p14:tracePt t="234517" x="122238" y="3214688"/>
          <p14:tracePt t="234534" x="114300" y="3200400"/>
          <p14:tracePt t="234551" x="114300" y="3186113"/>
          <p14:tracePt t="234568" x="114300" y="3171825"/>
          <p14:tracePt t="234584" x="114300" y="3165475"/>
          <p14:tracePt t="234600" x="114300" y="3143250"/>
          <p14:tracePt t="234617" x="114300" y="3128963"/>
          <p14:tracePt t="234635" x="122238" y="3122613"/>
          <p14:tracePt t="234650" x="128588" y="3100388"/>
          <p14:tracePt t="234667" x="157163" y="3094038"/>
          <p14:tracePt t="234684" x="179388" y="3071813"/>
          <p14:tracePt t="234700" x="207963" y="3057525"/>
          <p14:tracePt t="234717" x="228600" y="3051175"/>
          <p14:tracePt t="234733" x="250825" y="3036888"/>
          <p14:tracePt t="234750" x="279400" y="3028950"/>
          <p14:tracePt t="234767" x="300038" y="3014663"/>
          <p14:tracePt t="234784" x="328613" y="3014663"/>
          <p14:tracePt t="234800" x="357188" y="3008313"/>
          <p14:tracePt t="234818" x="385763" y="3000375"/>
          <p14:tracePt t="234834" x="428625" y="2986088"/>
          <p14:tracePt t="234851" x="471488" y="2971800"/>
          <p14:tracePt t="234867" x="500063" y="2957513"/>
          <p14:tracePt t="234885" x="542925" y="2951163"/>
          <p14:tracePt t="234900" x="579438" y="2943225"/>
          <p14:tracePt t="234917" x="593725" y="2943225"/>
          <p14:tracePt t="234934" x="614363" y="2936875"/>
          <p14:tracePt t="234950" x="622300" y="2928938"/>
          <p14:tracePt t="234967" x="636588" y="2928938"/>
          <p14:tracePt t="234983" x="650875" y="2922588"/>
          <p14:tracePt t="235000" x="671513" y="2922588"/>
          <p14:tracePt t="235016" x="722313" y="2922588"/>
          <p14:tracePt t="235035" x="765175" y="2922588"/>
          <p14:tracePt t="235050" x="808038" y="2922588"/>
          <p14:tracePt t="235068" x="871538" y="2922588"/>
          <p14:tracePt t="235083" x="928688" y="2922588"/>
          <p14:tracePt t="235100" x="942975" y="2922588"/>
          <p14:tracePt t="235117" x="957263" y="2922588"/>
          <p14:tracePt t="235133" x="965200" y="2922588"/>
          <p14:tracePt t="235150" x="979488" y="2922588"/>
          <p14:tracePt t="235166" x="1008063" y="2922588"/>
          <p14:tracePt t="235184" x="1022350" y="2928938"/>
          <p14:tracePt t="235200" x="1050925" y="2936875"/>
          <p14:tracePt t="235216" x="1093788" y="2951163"/>
          <p14:tracePt t="235233" x="1122363" y="2965450"/>
          <p14:tracePt t="235250" x="1128713" y="2965450"/>
          <p14:tracePt t="235266" x="1136650" y="2971800"/>
          <p14:tracePt t="235314" x="1136650" y="2994025"/>
          <p14:tracePt t="235325" x="1136650" y="3008313"/>
          <p14:tracePt t="235326" x="1136650" y="3022600"/>
          <p14:tracePt t="235333" x="1143000" y="3057525"/>
          <p14:tracePt t="235351" x="1143000" y="3079750"/>
          <p14:tracePt t="235367" x="1150938" y="3094038"/>
          <p14:tracePt t="235384" x="1150938" y="3122613"/>
          <p14:tracePt t="235401" x="1150938" y="3165475"/>
          <p14:tracePt t="235417" x="1150938" y="3179763"/>
          <p14:tracePt t="235433" x="1150938" y="3200400"/>
          <p14:tracePt t="235450" x="1150938" y="3208338"/>
          <p14:tracePt t="235467" x="1150938" y="3222625"/>
          <p14:tracePt t="235484" x="1150938" y="3236913"/>
          <p14:tracePt t="235501" x="1136650" y="3251200"/>
          <p14:tracePt t="235517" x="1122363" y="3265488"/>
          <p14:tracePt t="235533" x="1100138" y="3279775"/>
          <p14:tracePt t="235550" x="1079500" y="3294063"/>
          <p14:tracePt t="235566" x="1042988" y="3300413"/>
          <p14:tracePt t="235584" x="1008063" y="3314700"/>
          <p14:tracePt t="235600" x="965200" y="3336925"/>
          <p14:tracePt t="235617" x="908050" y="3365500"/>
          <p14:tracePt t="235634" x="850900" y="3371850"/>
          <p14:tracePt t="235650" x="757238" y="3394075"/>
          <p14:tracePt t="235667" x="708025" y="3422650"/>
          <p14:tracePt t="235683" x="671513" y="3422650"/>
          <p14:tracePt t="235700" x="650875" y="3422650"/>
          <p14:tracePt t="235716" x="642938" y="3429000"/>
          <p14:tracePt t="235754" x="628650" y="3429000"/>
          <p14:tracePt t="235762" x="579438" y="3429000"/>
          <p14:tracePt t="235768" x="465138" y="3414713"/>
          <p14:tracePt t="235782" x="385763" y="3394075"/>
          <p14:tracePt t="235799" x="342900" y="3394075"/>
          <p14:tracePt t="235816" x="293688" y="3351213"/>
          <p14:tracePt t="235832" x="265113" y="3343275"/>
          <p14:tracePt t="235832" x="242888" y="3336925"/>
          <p14:tracePt t="235851" x="228600" y="3336925"/>
          <p14:tracePt t="235865" x="179388" y="3308350"/>
          <p14:tracePt t="235883" x="165100" y="3294063"/>
          <p14:tracePt t="235899" x="142875" y="3286125"/>
          <p14:tracePt t="235916" x="107950" y="3236913"/>
          <p14:tracePt t="235932" x="100013" y="3214688"/>
          <p14:tracePt t="235948" x="79375" y="3179763"/>
          <p14:tracePt t="235965" x="71438" y="3157538"/>
          <p14:tracePt t="235982" x="71438" y="3136900"/>
          <p14:tracePt t="235999" x="71438" y="3108325"/>
          <p14:tracePt t="236016" x="79375" y="3100388"/>
          <p14:tracePt t="236033" x="93663" y="3086100"/>
          <p14:tracePt t="236049" x="122238" y="3065463"/>
          <p14:tracePt t="236049" x="128588" y="3057525"/>
          <p14:tracePt t="236067" x="150813" y="3051175"/>
          <p14:tracePt t="236082" x="165100" y="3051175"/>
          <p14:tracePt t="236099" x="193675" y="3051175"/>
          <p14:tracePt t="236116" x="214313" y="3036888"/>
          <p14:tracePt t="236132" x="236538" y="3028950"/>
          <p14:tracePt t="236150" x="279400" y="3022600"/>
          <p14:tracePt t="236165" x="336550" y="3022600"/>
          <p14:tracePt t="236183" x="379413" y="3022600"/>
          <p14:tracePt t="236198" x="442913" y="3022600"/>
          <p14:tracePt t="236216" x="485775" y="3022600"/>
          <p14:tracePt t="236232" x="514350" y="3022600"/>
          <p14:tracePt t="236249" x="550863" y="3022600"/>
          <p14:tracePt t="236265" x="614363" y="3022600"/>
          <p14:tracePt t="236282" x="657225" y="3022600"/>
          <p14:tracePt t="236299" x="671513" y="3022600"/>
          <p14:tracePt t="236315" x="708025" y="3022600"/>
          <p14:tracePt t="236333" x="722313" y="3022600"/>
          <p14:tracePt t="236348" x="742950" y="3022600"/>
          <p14:tracePt t="236366" x="750888" y="3008313"/>
          <p14:tracePt t="236418" x="771525" y="3008313"/>
          <p14:tracePt t="236426" x="793750" y="3008313"/>
          <p14:tracePt t="236434" x="836613" y="3008313"/>
          <p14:tracePt t="236449" x="857250" y="3008313"/>
          <p14:tracePt t="236465" x="871538" y="3014663"/>
          <p14:tracePt t="236465" x="879475" y="3014663"/>
          <p14:tracePt t="236514" x="893763" y="3014663"/>
          <p14:tracePt t="236522" x="914400" y="3028950"/>
          <p14:tracePt t="236530" x="922338" y="3036888"/>
          <p14:tracePt t="236546" x="942975" y="3043238"/>
          <p14:tracePt t="236552" x="965200" y="3051175"/>
          <p14:tracePt t="236564" x="1008063" y="3071813"/>
          <p14:tracePt t="236581" x="1036638" y="3071813"/>
          <p14:tracePt t="236598" x="1050925" y="3079750"/>
          <p14:tracePt t="236650" x="1071563" y="3079750"/>
          <p14:tracePt t="236650" x="1079500" y="3079750"/>
          <p14:tracePt t="236666" x="1093788" y="3094038"/>
          <p14:tracePt t="236674" x="1108075" y="3094038"/>
          <p14:tracePt t="236682" x="1114425" y="3100388"/>
          <p14:tracePt t="236690" x="1122363" y="3108325"/>
          <p14:tracePt t="236690" x="1128713" y="3114675"/>
          <p14:tracePt t="236698" x="1150938" y="3122613"/>
          <p14:tracePt t="236714" x="1171575" y="3136900"/>
          <p14:tracePt t="236731" x="1193800" y="3157538"/>
          <p14:tracePt t="236747" x="1243013" y="3228975"/>
          <p14:tracePt t="236764" x="1285875" y="3279775"/>
          <p14:tracePt t="236782" x="1343025" y="3314700"/>
          <p14:tracePt t="236797" x="1400175" y="3336925"/>
          <p14:tracePt t="236815" x="1443038" y="3351213"/>
          <p14:tracePt t="236831" x="1479550" y="3357563"/>
          <p14:tracePt t="236849" x="1493838" y="3371850"/>
          <p14:tracePt t="236865" x="1528763" y="3386138"/>
          <p14:tracePt t="236881" x="1600200" y="3408363"/>
          <p14:tracePt t="236898" x="1685925" y="3443288"/>
          <p14:tracePt t="236914" x="1765300" y="3443288"/>
          <p14:tracePt t="236931" x="1808163" y="3443288"/>
          <p14:tracePt t="236948" x="1851025" y="3443288"/>
          <p14:tracePt t="236965" x="1879600" y="3443288"/>
          <p14:tracePt t="236981" x="1900238" y="3443288"/>
          <p14:tracePt t="236998" x="1928813" y="3443288"/>
          <p14:tracePt t="237014" x="1957388" y="3436938"/>
          <p14:tracePt t="237031" x="1979613" y="3436938"/>
          <p14:tracePt t="237047" x="2014538" y="3414713"/>
          <p14:tracePt t="237064" x="2065338" y="3379788"/>
          <p14:tracePt t="237080" x="2108200" y="3336925"/>
          <p14:tracePt t="237099" x="2114550" y="3300413"/>
          <p14:tracePt t="237115" x="2122488" y="3257550"/>
          <p14:tracePt t="237130" x="2122488" y="3214688"/>
          <p14:tracePt t="237148" x="2122488" y="3179763"/>
          <p14:tracePt t="237164" x="2100263" y="3157538"/>
          <p14:tracePt t="237182" x="2057400" y="3128963"/>
          <p14:tracePt t="237197" x="2000250" y="3122613"/>
          <p14:tracePt t="237215" x="1922463" y="3114675"/>
          <p14:tracePt t="237230" x="1851025" y="3100388"/>
          <p14:tracePt t="237247" x="1779588" y="3086100"/>
          <p14:tracePt t="237264" x="1736725" y="3086100"/>
          <p14:tracePt t="237280" x="1679575" y="3071813"/>
          <p14:tracePt t="237280" x="1651000" y="3071813"/>
          <p14:tracePt t="237299" x="1636713" y="3071813"/>
          <p14:tracePt t="237314" x="1614488" y="3071813"/>
          <p14:tracePt t="237331" x="1593850" y="3071813"/>
          <p14:tracePt t="237348" x="1550988" y="3071813"/>
          <p14:tracePt t="237365" x="1508125" y="3071813"/>
          <p14:tracePt t="237380" x="1479550" y="3071813"/>
          <p14:tracePt t="237397" x="1457325" y="3079750"/>
          <p14:tracePt t="237414" x="1443038" y="3086100"/>
          <p14:tracePt t="237430" x="1422400" y="3108325"/>
          <p14:tracePt t="237448" x="1393825" y="3122613"/>
          <p14:tracePt t="237463" x="1385888" y="3128963"/>
          <p14:tracePt t="237480" x="1385888" y="3136900"/>
          <p14:tracePt t="237497" x="1365250" y="3171825"/>
          <p14:tracePt t="237497" x="1365250" y="3179763"/>
          <p14:tracePt t="237514" x="1357313" y="3208338"/>
          <p14:tracePt t="237530" x="1357313" y="3243263"/>
          <p14:tracePt t="237548" x="1357313" y="3251200"/>
          <p14:tracePt t="237594" x="1357313" y="3257550"/>
          <p14:tracePt t="237603" x="1365250" y="3294063"/>
          <p14:tracePt t="237618" x="1371600" y="3300413"/>
          <p14:tracePt t="237622" x="1371600" y="3322638"/>
          <p14:tracePt t="237631" x="1400175" y="3357563"/>
          <p14:tracePt t="237647" x="1414463" y="3386138"/>
          <p14:tracePt t="237663" x="1422400" y="3408363"/>
          <p14:tracePt t="237680" x="1443038" y="3429000"/>
          <p14:tracePt t="237697" x="1465263" y="3451225"/>
          <p14:tracePt t="237714" x="1485900" y="3457575"/>
          <p14:tracePt t="237730" x="1508125" y="3457575"/>
          <p14:tracePt t="237747" x="1522413" y="3457575"/>
          <p14:tracePt t="237763" x="1557338" y="3457575"/>
          <p14:tracePt t="237780" x="1571625" y="3457575"/>
          <p14:tracePt t="237796" x="1593850" y="3457575"/>
          <p14:tracePt t="237813" x="1600200" y="3457575"/>
          <p14:tracePt t="237829" x="1608138" y="3457575"/>
          <p14:tracePt t="237846" x="1636713" y="3457575"/>
          <p14:tracePt t="237863" x="1651000" y="3457575"/>
          <p14:tracePt t="237880" x="1671638" y="3457575"/>
          <p14:tracePt t="237897" x="1685925" y="3457575"/>
          <p14:tracePt t="237913" x="1714500" y="3457575"/>
          <p14:tracePt t="237962" x="1722438" y="3457575"/>
          <p14:tracePt t="237970" x="1728788" y="3457575"/>
          <p14:tracePt t="238106" x="1743075" y="3457575"/>
          <p14:tracePt t="238107" x="1751013" y="3457575"/>
          <p14:tracePt t="238155" x="1757363" y="3457575"/>
          <p14:tracePt t="238211" x="1779588" y="3457575"/>
          <p14:tracePt t="238218" x="1800225" y="3451225"/>
          <p14:tracePt t="238219" x="1808163" y="3451225"/>
          <p14:tracePt t="238229" x="1822450" y="3451225"/>
          <p14:tracePt t="238274" x="1828800" y="3443288"/>
          <p14:tracePt t="238402" x="1843088" y="3443288"/>
          <p14:tracePt t="238411" x="1871663" y="3436938"/>
          <p14:tracePt t="238418" x="1885950" y="3436938"/>
          <p14:tracePt t="238426" x="1914525" y="3436938"/>
          <p14:tracePt t="238434" x="1965325" y="3429000"/>
          <p14:tracePt t="238446" x="2022475" y="3400425"/>
          <p14:tracePt t="238462" x="2057400" y="3394075"/>
          <p14:tracePt t="238479" x="2093913" y="3394075"/>
          <p14:tracePt t="238496" x="2114550" y="3379788"/>
          <p14:tracePt t="238512" x="2151063" y="3365500"/>
          <p14:tracePt t="238529" x="2179638" y="3365500"/>
          <p14:tracePt t="238545" x="2193925" y="3357563"/>
          <p14:tracePt t="238545" x="2222500" y="3357563"/>
          <p14:tracePt t="238562" x="2265363" y="3351213"/>
          <p14:tracePt t="238579" x="2308225" y="3351213"/>
          <p14:tracePt t="238595" x="2322513" y="3343275"/>
          <p14:tracePt t="238612" x="2365375" y="3343275"/>
          <p14:tracePt t="238630" x="2386013" y="3343275"/>
          <p14:tracePt t="238646" x="2400300" y="3343275"/>
          <p14:tracePt t="238662" x="2414588" y="3343275"/>
          <p14:tracePt t="238730" x="2422525" y="3343275"/>
          <p14:tracePt t="238746" x="2428875" y="3343275"/>
          <p14:tracePt t="238754" x="2451100" y="3343275"/>
          <p14:tracePt t="238762" x="2465388" y="3343275"/>
          <p14:tracePt t="238770" x="2500313" y="3343275"/>
          <p14:tracePt t="238779" x="2514600" y="3343275"/>
          <p14:tracePt t="238795" x="2522538" y="3343275"/>
          <p14:tracePt t="239154" x="2536825" y="3357563"/>
          <p14:tracePt t="239202" x="2543175" y="3357563"/>
          <p14:tracePt t="242114" x="2551113" y="3357563"/>
          <p14:tracePt t="242130" x="2557463" y="3357563"/>
          <p14:tracePt t="242162" x="2579688" y="3357563"/>
          <p14:tracePt t="242170" x="2586038" y="3357563"/>
          <p14:tracePt t="242182" x="2593975" y="3357563"/>
          <p14:tracePt t="242189" x="2600325" y="3357563"/>
          <p14:tracePt t="242207" x="2614613" y="3357563"/>
          <p14:tracePt t="242224" x="2628900" y="3357563"/>
          <p14:tracePt t="242240" x="2657475" y="3357563"/>
          <p14:tracePt t="242257" x="2700338" y="3357563"/>
          <p14:tracePt t="242274" x="2708275" y="3351213"/>
          <p14:tracePt t="242290" x="2736850" y="3351213"/>
          <p14:tracePt t="242307" x="2751138" y="3351213"/>
          <p14:tracePt t="242323" x="2779713" y="3351213"/>
          <p14:tracePt t="242340" x="2822575" y="3351213"/>
          <p14:tracePt t="242356" x="2865438" y="3351213"/>
          <p14:tracePt t="242373" x="2894013" y="3351213"/>
          <p14:tracePt t="242389" x="2943225" y="3351213"/>
          <p14:tracePt t="242407" x="2986088" y="3351213"/>
          <p14:tracePt t="242423" x="3043238" y="3365500"/>
          <p14:tracePt t="242439" x="3151188" y="3371850"/>
          <p14:tracePt t="242456" x="3257550" y="3386138"/>
          <p14:tracePt t="242473" x="3414713" y="3386138"/>
          <p14:tracePt t="242490" x="3522663" y="3386138"/>
          <p14:tracePt t="242507" x="3571875" y="3386138"/>
          <p14:tracePt t="242524" x="3614738" y="3386138"/>
          <p14:tracePt t="242540" x="3657600" y="3386138"/>
          <p14:tracePt t="242557" x="3700463" y="3386138"/>
          <p14:tracePt t="242573" x="3714750" y="3386138"/>
          <p14:tracePt t="242590" x="3736975" y="3386138"/>
          <p14:tracePt t="242606" x="3743325" y="3386138"/>
          <p14:tracePt t="242622" x="3757613" y="3386138"/>
          <p14:tracePt t="242639" x="3794125" y="3386138"/>
          <p14:tracePt t="242656" x="3829050" y="3386138"/>
          <p14:tracePt t="242672" x="3836988" y="3386138"/>
          <p14:tracePt t="242778" x="3808413" y="3394075"/>
          <p14:tracePt t="242786" x="3786188" y="3394075"/>
          <p14:tracePt t="242794" x="3765550" y="3400425"/>
          <p14:tracePt t="242802" x="3757613" y="3408363"/>
          <p14:tracePt t="242810" x="3736975" y="3414713"/>
          <p14:tracePt t="242840" x="3708400" y="3414713"/>
          <p14:tracePt t="242858" x="3694113" y="3414713"/>
          <p14:tracePt t="242866" x="3686175" y="3422650"/>
          <p14:tracePt t="242873" x="3665538" y="3422650"/>
          <p14:tracePt t="242889" x="3636963" y="3422650"/>
          <p14:tracePt t="242906" x="3622675" y="3436938"/>
          <p14:tracePt t="242961" x="3614738" y="3436938"/>
          <p14:tracePt t="242978" x="3594100" y="3436938"/>
          <p14:tracePt t="242986" x="3586163" y="3436938"/>
          <p14:tracePt t="242998" x="3579813" y="3436938"/>
          <p14:tracePt t="243006" x="3571875" y="3436938"/>
          <p14:tracePt t="243021" x="3557588" y="3436938"/>
          <p14:tracePt t="243038" x="3543300" y="3436938"/>
          <p14:tracePt t="243056" x="3536950" y="3429000"/>
          <p14:tracePt t="243098" x="3500438" y="3422650"/>
          <p14:tracePt t="243106" x="3494088" y="3408363"/>
          <p14:tracePt t="243123" x="3486150" y="3400425"/>
          <p14:tracePt t="243123" x="3471863" y="3394075"/>
          <p14:tracePt t="243139" x="3465513" y="3379788"/>
          <p14:tracePt t="243156" x="3457575" y="3365500"/>
          <p14:tracePt t="243172" x="3443288" y="3351213"/>
          <p14:tracePt t="243190" x="3436938" y="3343275"/>
          <p14:tracePt t="243205" x="3436938" y="3336925"/>
          <p14:tracePt t="243222" x="3429000" y="3328988"/>
          <p14:tracePt t="243266" x="3422650" y="3322638"/>
          <p14:tracePt t="243274" x="3400425" y="3322638"/>
          <p14:tracePt t="243290" x="3394075" y="3322638"/>
          <p14:tracePt t="243295" x="3386138" y="3314700"/>
          <p14:tracePt t="243306" x="3371850" y="3300413"/>
          <p14:tracePt t="243354" x="3357563" y="3294063"/>
          <p14:tracePt t="243370" x="3351213" y="3294063"/>
          <p14:tracePt t="243374" x="3343275" y="3286125"/>
          <p14:tracePt t="243388" x="3314700" y="3265488"/>
          <p14:tracePt t="243405" x="3308350" y="3228975"/>
          <p14:tracePt t="243422" x="3308350" y="3186113"/>
          <p14:tracePt t="243439" x="3300413" y="3165475"/>
          <p14:tracePt t="243456" x="3300413" y="3136900"/>
          <p14:tracePt t="243506" x="3300413" y="3128963"/>
          <p14:tracePt t="243514" x="3300413" y="3122613"/>
          <p14:tracePt t="243522" x="3294063" y="3079750"/>
          <p14:tracePt t="243538" x="3294063" y="3057525"/>
          <p14:tracePt t="243556" x="3294063" y="3043238"/>
          <p14:tracePt t="243572" x="3294063" y="3022600"/>
          <p14:tracePt t="243588" x="3294063" y="3008313"/>
          <p14:tracePt t="243605" x="3294063" y="2994025"/>
          <p14:tracePt t="243658" x="3294063" y="2986088"/>
          <p14:tracePt t="243674" x="3294063" y="2965450"/>
          <p14:tracePt t="243682" x="3300413" y="2965450"/>
          <p14:tracePt t="243690" x="3314700" y="2957513"/>
          <p14:tracePt t="243698" x="3322638" y="2951163"/>
          <p14:tracePt t="243704" x="3351213" y="2936875"/>
          <p14:tracePt t="243721" x="3386138" y="2922588"/>
          <p14:tracePt t="243738" x="3400425" y="2922588"/>
          <p14:tracePt t="243755" x="3422650" y="2900363"/>
          <p14:tracePt t="243772" x="3429000" y="2900363"/>
          <p14:tracePt t="243810" x="3436938" y="2900363"/>
          <p14:tracePt t="243814" x="3443288" y="2900363"/>
          <p14:tracePt t="243821" x="3465513" y="2900363"/>
          <p14:tracePt t="243838" x="3479800" y="2900363"/>
          <p14:tracePt t="243854" x="3500438" y="2900363"/>
          <p14:tracePt t="243871" x="3508375" y="2900363"/>
          <p14:tracePt t="243888" x="3529013" y="2900363"/>
          <p14:tracePt t="243904" x="3543300" y="2900363"/>
          <p14:tracePt t="243921" x="3571875" y="2900363"/>
          <p14:tracePt t="243921" x="3579813" y="2900363"/>
          <p14:tracePt t="243938" x="3594100" y="2900363"/>
          <p14:tracePt t="243954" x="3614738" y="2900363"/>
          <p14:tracePt t="243971" x="3629025" y="2900363"/>
          <p14:tracePt t="243987" x="3636963" y="2908300"/>
          <p14:tracePt t="244004" x="3651250" y="2914650"/>
          <p14:tracePt t="244021" x="3686175" y="2951163"/>
          <p14:tracePt t="244038" x="3708400" y="2971800"/>
          <p14:tracePt t="244054" x="3714750" y="2979738"/>
          <p14:tracePt t="244070" x="3722688" y="3014663"/>
          <p14:tracePt t="244087" x="3729038" y="3022600"/>
          <p14:tracePt t="244103" x="3736975" y="3036888"/>
          <p14:tracePt t="244103" x="3736975" y="3043238"/>
          <p14:tracePt t="244122" x="3736975" y="3051175"/>
          <p14:tracePt t="244137" x="3743325" y="3065463"/>
          <p14:tracePt t="244154" x="3743325" y="3094038"/>
          <p14:tracePt t="244170" x="3751263" y="3100388"/>
          <p14:tracePt t="244187" x="3751263" y="3122613"/>
          <p14:tracePt t="244203" x="3751263" y="3128963"/>
          <p14:tracePt t="244220" x="3751263" y="3143250"/>
          <p14:tracePt t="244237" x="3751263" y="3157538"/>
          <p14:tracePt t="244254" x="3751263" y="3171825"/>
          <p14:tracePt t="244271" x="3751263" y="3208338"/>
          <p14:tracePt t="244287" x="3751263" y="3222625"/>
          <p14:tracePt t="244304" x="3751263" y="3243263"/>
          <p14:tracePt t="244320" x="3729038" y="3265488"/>
          <p14:tracePt t="244320" x="3722688" y="3271838"/>
          <p14:tracePt t="244338" x="3708400" y="3271838"/>
          <p14:tracePt t="244353" x="3657600" y="3300413"/>
          <p14:tracePt t="244371" x="3636963" y="3308350"/>
          <p14:tracePt t="244386" x="3614738" y="3308350"/>
          <p14:tracePt t="244404" x="3600450" y="3314700"/>
          <p14:tracePt t="244451" x="3594100" y="3314700"/>
          <p14:tracePt t="244458" x="3571875" y="3314700"/>
          <p14:tracePt t="244466" x="3551238" y="3336925"/>
          <p14:tracePt t="244473" x="3543300" y="3343275"/>
          <p14:tracePt t="244487" x="3536950" y="3343275"/>
          <p14:tracePt t="244504" x="3529013" y="3343275"/>
          <p14:tracePt t="244521" x="3522663" y="3343275"/>
          <p14:tracePt t="244537" x="3500438" y="3351213"/>
          <p14:tracePt t="244554" x="3486150" y="3351213"/>
          <p14:tracePt t="244571" x="3457575" y="3351213"/>
          <p14:tracePt t="244588" x="3451225" y="3351213"/>
          <p14:tracePt t="244603" x="3443288" y="3351213"/>
          <p14:tracePt t="244650" x="3436938" y="3351213"/>
          <p14:tracePt t="244658" x="3422650" y="3343275"/>
          <p14:tracePt t="244670" x="3414713" y="3336925"/>
          <p14:tracePt t="244670" x="3400425" y="3308350"/>
          <p14:tracePt t="244686" x="3371850" y="3271838"/>
          <p14:tracePt t="244704" x="3365500" y="3257550"/>
          <p14:tracePt t="244719" x="3365500" y="3243263"/>
          <p14:tracePt t="244736" x="3357563" y="3214688"/>
          <p14:tracePt t="244754" x="3351213" y="3186113"/>
          <p14:tracePt t="244771" x="3343275" y="3165475"/>
          <p14:tracePt t="244787" x="3336925" y="3157538"/>
          <p14:tracePt t="244803" x="3336925" y="3143250"/>
          <p14:tracePt t="244821" x="3336925" y="3128963"/>
          <p14:tracePt t="244837" x="3336925" y="3108325"/>
          <p14:tracePt t="244853" x="3336925" y="3094038"/>
          <p14:tracePt t="244898" x="3336925" y="3079750"/>
          <p14:tracePt t="244930" x="3336925" y="3071813"/>
          <p14:tracePt t="244938" x="3343275" y="3065463"/>
          <p14:tracePt t="244954" x="3357563" y="3057525"/>
          <p14:tracePt t="244969" x="3371850" y="3057525"/>
          <p14:tracePt t="244970" x="3394075" y="3051175"/>
          <p14:tracePt t="244986" x="3400425" y="3043238"/>
          <p14:tracePt t="245003" x="3408363" y="3036888"/>
          <p14:tracePt t="245020" x="3436938" y="3036888"/>
          <p14:tracePt t="245037" x="3457575" y="3036888"/>
          <p14:tracePt t="245053" x="3479800" y="3036888"/>
          <p14:tracePt t="245070" x="3486150" y="3036888"/>
          <p14:tracePt t="245086" x="3508375" y="3036888"/>
          <p14:tracePt t="245102" x="3522663" y="3036888"/>
          <p14:tracePt t="245121" x="3557588" y="3022600"/>
          <p14:tracePt t="245136" x="3571875" y="3022600"/>
          <p14:tracePt t="245153" x="3586163" y="3022600"/>
          <p14:tracePt t="245169" x="3608388" y="3014663"/>
          <p14:tracePt t="245218" x="3629025" y="3014663"/>
          <p14:tracePt t="245354" x="3636963" y="3014663"/>
          <p14:tracePt t="245370" x="3643313" y="3014663"/>
          <p14:tracePt t="245374" x="3651250" y="3014663"/>
          <p14:tracePt t="245385" x="3671888" y="3014663"/>
          <p14:tracePt t="245403" x="3686175" y="3014663"/>
          <p14:tracePt t="245419" x="3700463" y="3014663"/>
          <p14:tracePt t="245435" x="3714750" y="3014663"/>
          <p14:tracePt t="245474" x="3722688" y="3028950"/>
          <p14:tracePt t="245474" x="3722688" y="3036888"/>
          <p14:tracePt t="245490" x="3722688" y="3043238"/>
          <p14:tracePt t="245498" x="3736975" y="3051175"/>
          <p14:tracePt t="245518" x="3736975" y="3057525"/>
          <p14:tracePt t="245519" x="3736975" y="3065463"/>
          <p14:tracePt t="245536" x="3743325" y="3086100"/>
          <p14:tracePt t="245552" x="3751263" y="3094038"/>
          <p14:tracePt t="245568" x="3751263" y="3108325"/>
          <p14:tracePt t="245585" x="3751263" y="3128963"/>
          <p14:tracePt t="245602" x="3751263" y="3151188"/>
          <p14:tracePt t="245619" x="3743325" y="3194050"/>
          <p14:tracePt t="245635" x="3736975" y="3200400"/>
          <p14:tracePt t="245652" x="3729038" y="3228975"/>
          <p14:tracePt t="245706" x="3729038" y="3236913"/>
          <p14:tracePt t="245714" x="3729038" y="3243263"/>
          <p14:tracePt t="245722" x="3722688" y="3251200"/>
          <p14:tracePt t="245738" x="3708400" y="3257550"/>
          <p14:tracePt t="245741" x="3700463" y="3265488"/>
          <p14:tracePt t="245751" x="3694113" y="3271838"/>
          <p14:tracePt t="245767" x="3679825" y="3279775"/>
          <p14:tracePt t="245767" x="3671888" y="3279775"/>
          <p14:tracePt t="245787" x="3665538" y="3279775"/>
          <p14:tracePt t="245802" x="3643313" y="3286125"/>
          <p14:tracePt t="245819" x="3636963" y="3286125"/>
          <p14:tracePt t="245836" x="3629025" y="3286125"/>
          <p14:tracePt t="245852" x="3608388" y="3286125"/>
          <p14:tracePt t="245869" x="3594100" y="3286125"/>
          <p14:tracePt t="245886" x="3579813" y="3300413"/>
          <p14:tracePt t="245902" x="3571875" y="3300413"/>
          <p14:tracePt t="245918" x="3565525" y="3300413"/>
          <p14:tracePt t="245954" x="3557588" y="3300413"/>
          <p14:tracePt t="245962" x="3529013" y="3300413"/>
          <p14:tracePt t="245968" x="3522663" y="3300413"/>
          <p14:tracePt t="245985" x="3508375" y="3300413"/>
          <p14:tracePt t="246003" x="3494088" y="3300413"/>
          <p14:tracePt t="246018" x="3486150" y="3300413"/>
          <p14:tracePt t="246058" x="3479800" y="3300413"/>
          <p14:tracePt t="246066" x="3465513" y="3300413"/>
          <p14:tracePt t="246074" x="3451225" y="3300413"/>
          <p14:tracePt t="246085" x="3443288" y="3300413"/>
          <p14:tracePt t="246102" x="3436938" y="3300413"/>
          <p14:tracePt t="246119" x="3422650" y="3294063"/>
          <p14:tracePt t="246135" x="3408363" y="3294063"/>
          <p14:tracePt t="246152" x="3386138" y="3271838"/>
          <p14:tracePt t="246168" x="3379788" y="3271838"/>
          <p14:tracePt t="246185" x="3371850" y="3271838"/>
          <p14:tracePt t="246201" x="3351213" y="3257550"/>
          <p14:tracePt t="246217" x="3336925" y="3251200"/>
          <p14:tracePt t="246235" x="3322638" y="3236913"/>
          <p14:tracePt t="246251" x="3308350" y="3214688"/>
          <p14:tracePt t="246268" x="3286125" y="3194050"/>
          <p14:tracePt t="246284" x="3279775" y="3179763"/>
          <p14:tracePt t="246322" x="3271838" y="3171825"/>
          <p14:tracePt t="246362" x="3265488" y="3165475"/>
          <p14:tracePt t="246394" x="3265488" y="3157538"/>
          <p14:tracePt t="246442" x="3265488" y="3151188"/>
          <p14:tracePt t="246446" x="3257550" y="3143250"/>
          <p14:tracePt t="246498" x="3251200" y="3136900"/>
          <p14:tracePt t="246538" x="3251200" y="3128963"/>
          <p14:tracePt t="246546" x="3251200" y="3122613"/>
          <p14:tracePt t="246586" x="3251200" y="3114675"/>
          <p14:tracePt t="246602" x="3257550" y="3108325"/>
          <p14:tracePt t="246618" x="3265488" y="3086100"/>
          <p14:tracePt t="246631" x="3265488" y="3079750"/>
          <p14:tracePt t="246641" x="3279775" y="3065463"/>
          <p14:tracePt t="246690" x="3286125" y="3057525"/>
          <p14:tracePt t="246730" x="3286125" y="3043238"/>
          <p14:tracePt t="246738" x="3294063" y="3036888"/>
          <p14:tracePt t="246754" x="3300413" y="3028950"/>
          <p14:tracePt t="246770" x="3308350" y="3028950"/>
          <p14:tracePt t="246787" x="3314700" y="3022600"/>
          <p14:tracePt t="246842" x="3322638" y="3022600"/>
          <p14:tracePt t="246874" x="3328988" y="3022600"/>
          <p14:tracePt t="246882" x="3351213" y="3014663"/>
          <p14:tracePt t="246890" x="3357563" y="3014663"/>
          <p14:tracePt t="246893" x="3371850" y="2994025"/>
          <p14:tracePt t="246930" x="3386138" y="2994025"/>
          <p14:tracePt t="246938" x="3408363" y="2986088"/>
          <p14:tracePt t="246970" x="3414713" y="2986088"/>
          <p14:tracePt t="246986" x="3429000" y="2986088"/>
          <p14:tracePt t="246993" x="3436938" y="2986088"/>
          <p14:tracePt t="247002" x="3443288" y="2986088"/>
          <p14:tracePt t="247016" x="3451225" y="2986088"/>
          <p14:tracePt t="247032" x="3465513" y="2986088"/>
          <p14:tracePt t="247074" x="3471863" y="2986088"/>
          <p14:tracePt t="247076" x="3486150" y="2986088"/>
          <p14:tracePt t="247083" x="3508375" y="2986088"/>
          <p14:tracePt t="247099" x="3522663" y="2986088"/>
          <p14:tracePt t="247117" x="3543300" y="3000375"/>
          <p14:tracePt t="247132" x="3557588" y="3028950"/>
          <p14:tracePt t="247149" x="3565525" y="3036888"/>
          <p14:tracePt t="247166" x="3571875" y="3043238"/>
          <p14:tracePt t="247182" x="3594100" y="3065463"/>
          <p14:tracePt t="247226" x="3600450" y="3071813"/>
          <p14:tracePt t="247234" x="3608388" y="3079750"/>
          <p14:tracePt t="247282" x="3608388" y="3100388"/>
          <p14:tracePt t="247290" x="3614738" y="3114675"/>
          <p14:tracePt t="247298" x="3622675" y="3122613"/>
          <p14:tracePt t="247300" x="3629025" y="3128963"/>
          <p14:tracePt t="247316" x="3636963" y="3136900"/>
          <p14:tracePt t="247354" x="3643313" y="3143250"/>
          <p14:tracePt t="247362" x="3643313" y="3151188"/>
          <p14:tracePt t="247370" x="3651250" y="3171825"/>
          <p14:tracePt t="247383" x="3657600" y="3200400"/>
          <p14:tracePt t="247400" x="3665538" y="3214688"/>
          <p14:tracePt t="247417" x="3665538" y="3236913"/>
          <p14:tracePt t="247433" x="3665538" y="3257550"/>
          <p14:tracePt t="247450" x="3665538" y="3294063"/>
          <p14:tracePt t="247466" x="3665538" y="3314700"/>
          <p14:tracePt t="247483" x="3665538" y="3336925"/>
          <p14:tracePt t="247500" x="3665538" y="3343275"/>
          <p14:tracePt t="247516" x="3665538" y="3351213"/>
          <p14:tracePt t="247533" x="3665538" y="3379788"/>
          <p14:tracePt t="247549" x="3657600" y="3386138"/>
          <p14:tracePt t="247602" x="3643313" y="3386138"/>
          <p14:tracePt t="247610" x="3629025" y="3394075"/>
          <p14:tracePt t="247626" x="3622675" y="3394075"/>
          <p14:tracePt t="247633" x="3608388" y="3394075"/>
          <p14:tracePt t="247640" x="3594100" y="3394075"/>
          <p14:tracePt t="247649" x="3579813" y="3400425"/>
          <p14:tracePt t="247666" x="3543300" y="3400425"/>
          <p14:tracePt t="247683" x="3522663" y="3400425"/>
          <p14:tracePt t="247699" x="3500438" y="3400425"/>
          <p14:tracePt t="247716" x="3451225" y="3400425"/>
          <p14:tracePt t="247732" x="3429000" y="3400425"/>
          <p14:tracePt t="247778" x="3422650" y="3400425"/>
          <p14:tracePt t="247779" x="3408363" y="3400425"/>
          <p14:tracePt t="247788" x="3400425" y="3394075"/>
          <p14:tracePt t="247799" x="3371850" y="3357563"/>
          <p14:tracePt t="247816" x="3351213" y="3322638"/>
          <p14:tracePt t="247833" x="3328988" y="3294063"/>
          <p14:tracePt t="247849" x="3300413" y="3271838"/>
          <p14:tracePt t="247867" x="3286125" y="3251200"/>
          <p14:tracePt t="247882" x="3271838" y="3228975"/>
          <p14:tracePt t="247899" x="3257550" y="3208338"/>
          <p14:tracePt t="247915" x="3243263" y="3171825"/>
          <p14:tracePt t="247933" x="3228975" y="3151188"/>
          <p14:tracePt t="247948" x="3228975" y="3114675"/>
          <p14:tracePt t="247965" x="3228975" y="3086100"/>
          <p14:tracePt t="247982" x="3228975" y="3051175"/>
          <p14:tracePt t="247998" x="3228975" y="3028950"/>
          <p14:tracePt t="248015" x="3228975" y="3008313"/>
          <p14:tracePt t="248031" x="3228975" y="2979738"/>
          <p14:tracePt t="248048" x="3236913" y="2965450"/>
          <p14:tracePt t="248065" x="3251200" y="2951163"/>
          <p14:tracePt t="248065" x="3265488" y="2943225"/>
          <p14:tracePt t="248083" x="3300413" y="2922588"/>
          <p14:tracePt t="248098" x="3336925" y="2914650"/>
          <p14:tracePt t="248116" x="3357563" y="2908300"/>
          <p14:tracePt t="248132" x="3394075" y="2900363"/>
          <p14:tracePt t="248148" x="3408363" y="2894013"/>
          <p14:tracePt t="248165" x="3422650" y="2879725"/>
          <p14:tracePt t="248182" x="3429000" y="2879725"/>
          <p14:tracePt t="248198" x="3457575" y="2879725"/>
          <p14:tracePt t="248214" x="3465513" y="2879725"/>
          <p14:tracePt t="248232" x="3479800" y="2879725"/>
          <p14:tracePt t="248247" x="3500438" y="2879725"/>
          <p14:tracePt t="248265" x="3536950" y="2879725"/>
          <p14:tracePt t="248281" x="3571875" y="2879725"/>
          <p14:tracePt t="248298" x="3586163" y="2879725"/>
          <p14:tracePt t="248315" x="3629025" y="2886075"/>
          <p14:tracePt t="248362" x="3636963" y="2886075"/>
          <p14:tracePt t="248374" x="3671888" y="2908300"/>
          <p14:tracePt t="248386" x="3700463" y="2908300"/>
          <p14:tracePt t="248394" x="3722688" y="2922588"/>
          <p14:tracePt t="248400" x="3779838" y="2951163"/>
          <p14:tracePt t="248414" x="3865563" y="3008313"/>
          <p14:tracePt t="248431" x="3908425" y="3043238"/>
          <p14:tracePt t="248447" x="3943350" y="3065463"/>
          <p14:tracePt t="248464" x="3965575" y="3094038"/>
          <p14:tracePt t="248481" x="4000500" y="3136900"/>
          <p14:tracePt t="248498" x="4008438" y="3151188"/>
          <p14:tracePt t="248514" x="4014788" y="3165475"/>
          <p14:tracePt t="248531" x="4043363" y="3200400"/>
          <p14:tracePt t="248547" x="4043363" y="3208338"/>
          <p14:tracePt t="248564" x="4051300" y="3228975"/>
          <p14:tracePt t="248580" x="4051300" y="3257550"/>
          <p14:tracePt t="248598" x="4051300" y="3265488"/>
          <p14:tracePt t="248614" x="4051300" y="3279775"/>
          <p14:tracePt t="248630" x="4051300" y="3300413"/>
          <p14:tracePt t="248647" x="4051300" y="3308350"/>
          <p14:tracePt t="248690" x="4051300" y="3314700"/>
          <p14:tracePt t="248706" x="4051300" y="3322638"/>
          <p14:tracePt t="248722" x="4051300" y="3336925"/>
          <p14:tracePt t="248738" x="4051300" y="3343275"/>
          <p14:tracePt t="248747" x="4051300" y="3351213"/>
          <p14:tracePt t="248763" x="4043363" y="3365500"/>
          <p14:tracePt t="248780" x="4022725" y="3386138"/>
          <p14:tracePt t="248826" x="3994150" y="3386138"/>
          <p14:tracePt t="248834" x="3965575" y="3394075"/>
          <p14:tracePt t="248841" x="3951288" y="3394075"/>
          <p14:tracePt t="248847" x="3908425" y="3394075"/>
          <p14:tracePt t="248864" x="3900488" y="3394075"/>
          <p14:tracePt t="248881" x="3894138" y="3400425"/>
          <p14:tracePt t="248922" x="3879850" y="3400425"/>
          <p14:tracePt t="248930" x="3857625" y="3400425"/>
          <p14:tracePt t="248933" x="3836988" y="3400425"/>
          <p14:tracePt t="248947" x="3829050" y="3400425"/>
          <p14:tracePt t="248964" x="3814763" y="3408363"/>
          <p14:tracePt t="249002" x="3800475" y="3408363"/>
          <p14:tracePt t="249006" x="3794125" y="3408363"/>
          <p14:tracePt t="249015" x="3757613" y="3429000"/>
          <p14:tracePt t="249030" x="3743325" y="3429000"/>
          <p14:tracePt t="249047" x="3708400" y="3436938"/>
          <p14:tracePt t="249064" x="3700463" y="3436938"/>
          <p14:tracePt t="249106" x="3694113" y="3436938"/>
          <p14:tracePt t="249121" x="3671888" y="3436938"/>
          <p14:tracePt t="249130" x="3665538" y="3443288"/>
          <p14:tracePt t="249137" x="3622675" y="3443288"/>
          <p14:tracePt t="249153" x="3579813" y="3443288"/>
          <p14:tracePt t="249163" x="3543300" y="3443288"/>
          <p14:tracePt t="249180" x="3529013" y="3443288"/>
          <p14:tracePt t="249197" x="3500438" y="3443288"/>
          <p14:tracePt t="249214" x="3486150" y="3429000"/>
          <p14:tracePt t="249231" x="3471863" y="3429000"/>
          <p14:tracePt t="249246" x="3465513" y="3422650"/>
          <p14:tracePt t="249262" x="3457575" y="3422650"/>
          <p14:tracePt t="249280" x="3429000" y="3422650"/>
          <p14:tracePt t="249295" x="3414713" y="3414713"/>
          <p14:tracePt t="249295" x="3400425" y="3414713"/>
          <p14:tracePt t="249314" x="3386138" y="3408363"/>
          <p14:tracePt t="249330" x="3357563" y="3379788"/>
          <p14:tracePt t="249347" x="3322638" y="3351213"/>
          <p14:tracePt t="249364" x="3300413" y="3336925"/>
          <p14:tracePt t="249381" x="3265488" y="3322638"/>
          <p14:tracePt t="249397" x="3243263" y="3300413"/>
          <p14:tracePt t="249414" x="3228975" y="3294063"/>
          <p14:tracePt t="249430" x="3222625" y="3286125"/>
          <p14:tracePt t="249446" x="3200400" y="3265488"/>
          <p14:tracePt t="249463" x="3179763" y="3236913"/>
          <p14:tracePt t="249480" x="3171825" y="3214688"/>
          <p14:tracePt t="249497" x="3171825" y="3186113"/>
          <p14:tracePt t="249513" x="3171825" y="3179763"/>
          <p14:tracePt t="249530" x="3171825" y="3157538"/>
          <p14:tracePt t="249546" x="3171825" y="3151188"/>
          <p14:tracePt t="249586" x="3171825" y="3143250"/>
          <p14:tracePt t="249602" x="3171825" y="3136900"/>
          <p14:tracePt t="249612" x="3171825" y="3114675"/>
          <p14:tracePt t="249618" x="3179763" y="3108325"/>
          <p14:tracePt t="249634" x="3194050" y="3094038"/>
          <p14:tracePt t="249647" x="3214688" y="3065463"/>
          <p14:tracePt t="249662" x="3228975" y="3051175"/>
          <p14:tracePt t="249706" x="3236913" y="3043238"/>
          <p14:tracePt t="249714" x="3243263" y="3036888"/>
          <p14:tracePt t="249714" x="3251200" y="3028950"/>
          <p14:tracePt t="249729" x="3265488" y="3028950"/>
          <p14:tracePt t="249746" x="3279775" y="3022600"/>
          <p14:tracePt t="249786" x="3286125" y="3022600"/>
          <p14:tracePt t="249850" x="3294063" y="3022600"/>
          <p14:tracePt t="249874" x="3300413" y="3014663"/>
          <p14:tracePt t="249893" x="3308350" y="3014663"/>
          <p14:tracePt t="249962" x="3322638" y="3014663"/>
          <p14:tracePt t="249978" x="3336925" y="3000375"/>
          <p14:tracePt t="249994" x="3357563" y="2986088"/>
          <p14:tracePt t="250034" x="3365500" y="2986088"/>
          <p14:tracePt t="250066" x="3371850" y="2986088"/>
          <p14:tracePt t="250074" x="3386138" y="2979738"/>
          <p14:tracePt t="250080" x="3400425" y="2979738"/>
          <p14:tracePt t="250095" x="3408363" y="2979738"/>
          <p14:tracePt t="250162" x="3414713" y="2979738"/>
          <p14:tracePt t="250170" x="3422650" y="2979738"/>
          <p14:tracePt t="250178" x="3451225" y="2979738"/>
          <p14:tracePt t="250187" x="3457575" y="2979738"/>
          <p14:tracePt t="250195" x="3479800" y="2979738"/>
          <p14:tracePt t="250212" x="3486150" y="2979738"/>
          <p14:tracePt t="250258" x="3494088" y="2979738"/>
          <p14:tracePt t="250258" x="3522663" y="2979738"/>
          <p14:tracePt t="250274" x="3536950" y="2979738"/>
          <p14:tracePt t="250282" x="3543300" y="2979738"/>
          <p14:tracePt t="250294" x="3565525" y="2979738"/>
          <p14:tracePt t="250298" x="3614738" y="2979738"/>
          <p14:tracePt t="250311" x="3629025" y="2994025"/>
          <p14:tracePt t="250328" x="3651250" y="2994025"/>
          <p14:tracePt t="250345" x="3671888" y="3000375"/>
          <p14:tracePt t="250361" x="3686175" y="3000375"/>
          <p14:tracePt t="250586" x="3722688" y="3022600"/>
          <p14:tracePt t="250594" x="3736975" y="3036888"/>
          <p14:tracePt t="250600" x="3743325" y="3043238"/>
          <p14:tracePt t="250611" x="3751263" y="3051175"/>
          <p14:tracePt t="250628" x="3765550" y="3079750"/>
          <p14:tracePt t="250662" x="3765550" y="3086100"/>
          <p14:tracePt t="250682" x="3771900" y="3100388"/>
          <p14:tracePt t="250698" x="3779838" y="3108325"/>
          <p14:tracePt t="250710" x="3786188" y="3122613"/>
          <p14:tracePt t="250754" x="3786188" y="3128963"/>
          <p14:tracePt t="250761" x="3794125" y="3143250"/>
          <p14:tracePt t="250770" x="3794125" y="3151188"/>
          <p14:tracePt t="250777" x="3800475" y="3165475"/>
          <p14:tracePt t="250795" x="3800475" y="3186113"/>
          <p14:tracePt t="250810" x="3800475" y="3194050"/>
          <p14:tracePt t="250827" x="3800475" y="3200400"/>
          <p14:tracePt t="250843" x="3800475" y="3208338"/>
          <p14:tracePt t="250861" x="3800475" y="3222625"/>
          <p14:tracePt t="250877" x="3800475" y="3228975"/>
          <p14:tracePt t="250894" x="3800475" y="3236913"/>
          <p14:tracePt t="250912" x="3800475" y="3243263"/>
          <p14:tracePt t="251026" x="3800475" y="3257550"/>
          <p14:tracePt t="251042" x="3800475" y="3265488"/>
          <p14:tracePt t="251250" x="3794125" y="3271838"/>
          <p14:tracePt t="251314" x="3786188" y="3271838"/>
          <p14:tracePt t="253281" x="3779838" y="3271838"/>
          <p14:tracePt t="254002" x="3771900" y="3271838"/>
          <p14:tracePt t="254018" x="3765550" y="3271838"/>
          <p14:tracePt t="254418" x="3757613" y="3271838"/>
          <p14:tracePt t="254426" x="3751263" y="3271838"/>
          <p14:tracePt t="254442" x="3743325" y="3271838"/>
          <p14:tracePt t="254450" x="3736975" y="3271838"/>
          <p14:tracePt t="254457" x="3722688" y="3271838"/>
          <p14:tracePt t="254473" x="3714750" y="3271838"/>
          <p14:tracePt t="254489" x="3708400" y="3271838"/>
          <p14:tracePt t="254554" x="3700463" y="3271838"/>
          <p14:tracePt t="254586" x="3686175" y="3271838"/>
          <p14:tracePt t="254602" x="3679825" y="3271838"/>
          <p14:tracePt t="254618" x="3671888" y="3271838"/>
          <p14:tracePt t="254634" x="3665538" y="3271838"/>
          <p14:tracePt t="254666" x="3643313" y="3271838"/>
          <p14:tracePt t="254674" x="3636963" y="3271838"/>
          <p14:tracePt t="254690" x="3629025" y="3265488"/>
          <p14:tracePt t="254722" x="3622675" y="3265488"/>
          <p14:tracePt t="254730" x="3608388" y="3265488"/>
          <p14:tracePt t="254738" x="3600450" y="3265488"/>
          <p14:tracePt t="254753" x="3594100" y="3265488"/>
          <p14:tracePt t="254759" x="3586163" y="3265488"/>
          <p14:tracePt t="254772" x="3571875" y="3265488"/>
          <p14:tracePt t="254789" x="3565525" y="3265488"/>
          <p14:tracePt t="254826" x="3557588" y="3265488"/>
          <p14:tracePt t="254842" x="3551238" y="3265488"/>
          <p14:tracePt t="254858" x="3536950" y="3265488"/>
          <p14:tracePt t="254863" x="3529013" y="3265488"/>
          <p14:tracePt t="254872" x="3522663" y="3265488"/>
          <p14:tracePt t="254888" x="3514725" y="3265488"/>
          <p14:tracePt t="254994" x="3494088" y="3265488"/>
          <p14:tracePt t="255106" x="3486150" y="3265488"/>
          <p14:tracePt t="255146" x="3479800" y="3265488"/>
          <p14:tracePt t="255185" x="3471863" y="3265488"/>
          <p14:tracePt t="255218" x="3457575" y="3265488"/>
          <p14:tracePt t="255274" x="3451225" y="3265488"/>
          <p14:tracePt t="255282" x="3443288" y="3265488"/>
          <p14:tracePt t="255377" x="3436938" y="3257550"/>
          <p14:tracePt t="255393" x="3429000" y="3251200"/>
          <p14:tracePt t="255425" x="3422650" y="3236913"/>
          <p14:tracePt t="255441" x="3414713" y="3228975"/>
          <p14:tracePt t="255441" x="3408363" y="3222625"/>
          <p14:tracePt t="255490" x="3408363" y="3200400"/>
          <p14:tracePt t="255498" x="3400425" y="3194050"/>
          <p14:tracePt t="255538" x="3394075" y="3186113"/>
          <p14:tracePt t="255577" x="3394075" y="3179763"/>
          <p14:tracePt t="255585" x="3386138" y="3171825"/>
          <p14:tracePt t="255594" x="3379788" y="3165475"/>
          <p14:tracePt t="255609" x="3379788" y="3157538"/>
          <p14:tracePt t="255626" x="3379788" y="3151188"/>
          <p14:tracePt t="255642" x="3379788" y="3143250"/>
          <p14:tracePt t="255699" x="3379788" y="3128963"/>
          <p14:tracePt t="255713" x="3379788" y="3122613"/>
          <p14:tracePt t="255729" x="3379788" y="3114675"/>
          <p14:tracePt t="255737" x="3371850" y="3108325"/>
          <p14:tracePt t="255810" x="3371850" y="3094038"/>
          <p14:tracePt t="255841" x="3371850" y="3086100"/>
          <p14:tracePt t="255850" x="3371850" y="3079750"/>
          <p14:tracePt t="255889" x="3371850" y="3071813"/>
          <p14:tracePt t="255938" x="3371850" y="3057525"/>
          <p14:tracePt t="255946" x="3371850" y="3051175"/>
          <p14:tracePt t="255954" x="3371850" y="3043238"/>
          <p14:tracePt t="256370" x="3371850" y="3036888"/>
          <p14:tracePt t="256402" x="3365500" y="3036888"/>
          <p14:tracePt t="256410" x="3343275" y="3036888"/>
          <p14:tracePt t="256418" x="3336925" y="3036888"/>
          <p14:tracePt t="256424" x="3294063" y="3036888"/>
          <p14:tracePt t="256436" x="3208338" y="3036888"/>
          <p14:tracePt t="256452" x="3128963" y="3036888"/>
          <p14:tracePt t="256469" x="3036888" y="3036888"/>
          <p14:tracePt t="256486" x="2914650" y="3036888"/>
          <p14:tracePt t="256504" x="2822575" y="3036888"/>
          <p14:tracePt t="256519" x="2736850" y="3036888"/>
          <p14:tracePt t="256537" x="2671763" y="3036888"/>
          <p14:tracePt t="256552" x="2593975" y="3036888"/>
          <p14:tracePt t="256569" x="2486025" y="3036888"/>
          <p14:tracePt t="256587" x="2386013" y="3036888"/>
          <p14:tracePt t="256602" x="2286000" y="3051175"/>
          <p14:tracePt t="256619" x="2179638" y="3057525"/>
          <p14:tracePt t="256635" x="2071688" y="3057525"/>
          <p14:tracePt t="256652" x="1922463" y="3057525"/>
          <p14:tracePt t="256668" x="1743075" y="3043238"/>
          <p14:tracePt t="256686" x="1550988" y="3014663"/>
          <p14:tracePt t="256702" x="1436688" y="2979738"/>
          <p14:tracePt t="256719" x="1350963" y="2971800"/>
          <p14:tracePt t="256735" x="1243013" y="2957513"/>
          <p14:tracePt t="256752" x="1114425" y="2936875"/>
          <p14:tracePt t="256752" x="1065213" y="2922588"/>
          <p14:tracePt t="256770" x="936625" y="2914650"/>
          <p14:tracePt t="256786" x="842963" y="2900363"/>
          <p14:tracePt t="256803" x="765175" y="2871788"/>
          <p14:tracePt t="256819" x="714375" y="2865438"/>
          <p14:tracePt t="256836" x="657225" y="2822575"/>
          <p14:tracePt t="256851" x="622300" y="2814638"/>
          <p14:tracePt t="256869" x="579438" y="2786063"/>
          <p14:tracePt t="256885" x="528638" y="2765425"/>
          <p14:tracePt t="256902" x="500063" y="2757488"/>
          <p14:tracePt t="256918" x="471488" y="2728913"/>
          <p14:tracePt t="256935" x="457200" y="2714625"/>
          <p14:tracePt t="256952" x="442913" y="2693988"/>
          <p14:tracePt t="256968" x="422275" y="2679700"/>
          <p14:tracePt t="257018" x="422275" y="2665413"/>
          <p14:tracePt t="257026" x="422275" y="2657475"/>
          <p14:tracePt t="257042" x="422275" y="2651125"/>
          <p14:tracePt t="257050" x="428625" y="2628900"/>
          <p14:tracePt t="257053" x="471488" y="2608263"/>
          <p14:tracePt t="257069" x="528638" y="2593975"/>
          <p14:tracePt t="257085" x="622300" y="2565400"/>
          <p14:tracePt t="257102" x="700088" y="2565400"/>
          <p14:tracePt t="257119" x="793750" y="2551113"/>
          <p14:tracePt t="257136" x="900113" y="2551113"/>
          <p14:tracePt t="257152" x="1022350" y="2551113"/>
          <p14:tracePt t="257169" x="1165225" y="2551113"/>
          <p14:tracePt t="257185" x="1385888" y="2551113"/>
          <p14:tracePt t="257203" x="1593850" y="2551113"/>
          <p14:tracePt t="257218" x="1785938" y="2551113"/>
          <p14:tracePt t="257236" x="1922463" y="2551113"/>
          <p14:tracePt t="257252" x="2028825" y="2551113"/>
          <p14:tracePt t="257269" x="2108200" y="2551113"/>
          <p14:tracePt t="257287" x="2208213" y="2551113"/>
          <p14:tracePt t="257302" x="2336800" y="2551113"/>
          <p14:tracePt t="257318" x="2522538" y="2551113"/>
          <p14:tracePt t="257335" x="2728913" y="2536825"/>
          <p14:tracePt t="257351" x="2886075" y="2536825"/>
          <p14:tracePt t="257369" x="2957513" y="2536825"/>
          <p14:tracePt t="257385" x="3022600" y="2536825"/>
          <p14:tracePt t="257402" x="3071813" y="2528888"/>
          <p14:tracePt t="257418" x="3128963" y="2528888"/>
          <p14:tracePt t="257435" x="3228975" y="2528888"/>
          <p14:tracePt t="257451" x="3386138" y="2528888"/>
          <p14:tracePt t="257469" x="3494088" y="2528888"/>
          <p14:tracePt t="257485" x="3571875" y="2528888"/>
          <p14:tracePt t="257502" x="3622675" y="2528888"/>
          <p14:tracePt t="257518" x="3651250" y="2528888"/>
          <p14:tracePt t="257536" x="3686175" y="2528888"/>
          <p14:tracePt t="257552" x="3729038" y="2528888"/>
          <p14:tracePt t="257568" x="3743325" y="2528888"/>
          <p14:tracePt t="257602" x="3757613" y="2528888"/>
          <p14:tracePt t="257650" x="3794125" y="2551113"/>
          <p14:tracePt t="257658" x="3800475" y="2571750"/>
          <p14:tracePt t="257666" x="3814763" y="2600325"/>
          <p14:tracePt t="257674" x="3829050" y="2643188"/>
          <p14:tracePt t="257685" x="3829050" y="2679700"/>
          <p14:tracePt t="257701" x="3829050" y="2722563"/>
          <p14:tracePt t="257718" x="3794125" y="2765425"/>
          <p14:tracePt t="257735" x="3736975" y="2794000"/>
          <p14:tracePt t="257751" x="3679825" y="2836863"/>
          <p14:tracePt t="257769" x="3614738" y="2851150"/>
          <p14:tracePt t="257785" x="3514725" y="2879725"/>
          <p14:tracePt t="257785" x="3465513" y="2879725"/>
          <p14:tracePt t="257803" x="3394075" y="2894013"/>
          <p14:tracePt t="257818" x="3300413" y="2908300"/>
          <p14:tracePt t="257818" x="3228975" y="2914650"/>
          <p14:tracePt t="257835" x="3122613" y="2936875"/>
          <p14:tracePt t="257851" x="3036888" y="2936875"/>
          <p14:tracePt t="257868" x="2908300" y="2951163"/>
          <p14:tracePt t="257885" x="2771775" y="2951163"/>
          <p14:tracePt t="257901" x="2665413" y="2951163"/>
          <p14:tracePt t="257918" x="2579688" y="2951163"/>
          <p14:tracePt t="257934" x="2536825" y="2951163"/>
          <p14:tracePt t="257951" x="2500313" y="2951163"/>
          <p14:tracePt t="257967" x="2465388" y="2951163"/>
          <p14:tracePt t="257984" x="2408238" y="2951163"/>
          <p14:tracePt t="258000" x="2365375" y="2957513"/>
          <p14:tracePt t="258000" x="2343150" y="2957513"/>
          <p14:tracePt t="258018" x="2300288" y="2957513"/>
          <p14:tracePt t="258034" x="2251075" y="2957513"/>
          <p14:tracePt t="258050" x="2200275" y="2957513"/>
          <p14:tracePt t="258068" x="2157413" y="2957513"/>
          <p14:tracePt t="258084" x="2114550" y="2957513"/>
          <p14:tracePt t="258101" x="2057400" y="2957513"/>
          <p14:tracePt t="258117" x="1957388" y="2957513"/>
          <p14:tracePt t="258134" x="1851025" y="2957513"/>
          <p14:tracePt t="258150" x="1743075" y="2957513"/>
          <p14:tracePt t="258167" x="1665288" y="2957513"/>
          <p14:tracePt t="258183" x="1622425" y="2965450"/>
          <p14:tracePt t="258200" x="1565275" y="2965450"/>
          <p14:tracePt t="258217" x="1508125" y="2986088"/>
          <p14:tracePt t="258234" x="1436688" y="2994025"/>
          <p14:tracePt t="258250" x="1408113" y="3008313"/>
          <p14:tracePt t="258267" x="1350963" y="3008313"/>
          <p14:tracePt t="258284" x="1285875" y="3008313"/>
          <p14:tracePt t="258300" x="1228725" y="3008313"/>
          <p14:tracePt t="258317" x="1185863" y="3008313"/>
          <p14:tracePt t="258334" x="1150938" y="3008313"/>
          <p14:tracePt t="258350" x="1128713" y="3008313"/>
          <p14:tracePt t="258366" x="1108075" y="3008313"/>
          <p14:tracePt t="258383" x="1079500" y="3008313"/>
          <p14:tracePt t="258400" x="1065213" y="3008313"/>
          <p14:tracePt t="258416" x="1042988" y="3008313"/>
          <p14:tracePt t="258416" x="1036638" y="3008313"/>
          <p14:tracePt t="258434" x="1008063" y="3008313"/>
          <p14:tracePt t="258450" x="993775" y="3008313"/>
          <p14:tracePt t="258467" x="965200" y="3008313"/>
          <p14:tracePt t="258483" x="936625" y="3008313"/>
          <p14:tracePt t="258500" x="914400" y="3008313"/>
          <p14:tracePt t="258516" x="885825" y="3008313"/>
          <p14:tracePt t="258533" x="842963" y="3008313"/>
          <p14:tracePt t="258549" x="800100" y="3008313"/>
          <p14:tracePt t="258566" x="742950" y="3008313"/>
          <p14:tracePt t="258584" x="693738" y="3008313"/>
          <p14:tracePt t="258599" x="657225" y="3008313"/>
          <p14:tracePt t="258599" x="622300" y="3008313"/>
          <p14:tracePt t="258618" x="608013" y="3008313"/>
          <p14:tracePt t="258632" x="565150" y="3008313"/>
          <p14:tracePt t="258632" x="536575" y="3008313"/>
          <p14:tracePt t="258650" x="500063" y="3008313"/>
          <p14:tracePt t="258666" x="479425" y="3008313"/>
          <p14:tracePt t="258683" x="442913" y="2994025"/>
          <p14:tracePt t="259209" x="457200" y="2994025"/>
          <p14:tracePt t="259218" x="485775" y="2986088"/>
          <p14:tracePt t="259225" x="508000" y="2986088"/>
          <p14:tracePt t="259234" x="550863" y="2986088"/>
          <p14:tracePt t="259249" x="614363" y="2986088"/>
          <p14:tracePt t="259265" x="708025" y="2986088"/>
          <p14:tracePt t="259283" x="771525" y="2986088"/>
          <p14:tracePt t="259298" x="850900" y="2986088"/>
          <p14:tracePt t="259315" x="928688" y="2986088"/>
          <p14:tracePt t="259332" x="1036638" y="2986088"/>
          <p14:tracePt t="259348" x="1128713" y="2971800"/>
          <p14:tracePt t="259365" x="1236663" y="2971800"/>
          <p14:tracePt t="259382" x="1393825" y="2971800"/>
          <p14:tracePt t="259399" x="1565275" y="2971800"/>
          <p14:tracePt t="259415" x="1708150" y="2971800"/>
          <p14:tracePt t="259432" x="1843088" y="2971800"/>
          <p14:tracePt t="259448" x="2000250" y="2971800"/>
          <p14:tracePt t="259465" x="2257425" y="2971800"/>
          <p14:tracePt t="259482" x="2436813" y="2994025"/>
          <p14:tracePt t="259499" x="2622550" y="3057525"/>
          <p14:tracePt t="259514" x="2765425" y="3094038"/>
          <p14:tracePt t="259532" x="2914650" y="3157538"/>
          <p14:tracePt t="259548" x="3051175" y="3208338"/>
          <p14:tracePt t="259565" x="3143250" y="3236913"/>
          <p14:tracePt t="259582" x="3228975" y="3257550"/>
          <p14:tracePt t="259598" x="3308350" y="3265488"/>
          <p14:tracePt t="259615" x="3365500" y="3286125"/>
          <p14:tracePt t="259632" x="3408363" y="3286125"/>
          <p14:tracePt t="259649" x="3465513" y="3286125"/>
          <p14:tracePt t="259664" x="3508375" y="3286125"/>
          <p14:tracePt t="259681" x="3614738" y="3265488"/>
          <p14:tracePt t="259698" x="3694113" y="3265488"/>
          <p14:tracePt t="259714" x="3786188" y="3243263"/>
          <p14:tracePt t="259731" x="3865563" y="3243263"/>
          <p14:tracePt t="259747" x="3943350" y="3236913"/>
          <p14:tracePt t="259765" x="3994150" y="3222625"/>
          <p14:tracePt t="259781" x="4037013" y="3222625"/>
          <p14:tracePt t="259798" x="4065588" y="3214688"/>
          <p14:tracePt t="259814" x="4094163" y="3200400"/>
          <p14:tracePt t="259831" x="4122738" y="3186113"/>
          <p14:tracePt t="259890" x="4129088" y="3186113"/>
          <p14:tracePt t="259903" x="4137025" y="3179763"/>
          <p14:tracePt t="259903" x="4179888" y="3171825"/>
          <p14:tracePt t="261490" x="4157663" y="3171825"/>
          <p14:tracePt t="261498" x="4151313" y="3171825"/>
          <p14:tracePt t="261504" x="4122738" y="3171825"/>
          <p14:tracePt t="261512" x="4108450" y="3171825"/>
          <p14:tracePt t="261528" x="4065588" y="3200400"/>
          <p14:tracePt t="261562" x="4051300" y="3200400"/>
          <p14:tracePt t="261562" x="4043363" y="3208338"/>
          <p14:tracePt t="261617" x="4037013" y="3208338"/>
          <p14:tracePt t="261625" x="4000500" y="3214688"/>
          <p14:tracePt t="261633" x="3986213" y="3214688"/>
          <p14:tracePt t="261648" x="3951288" y="3228975"/>
          <p14:tracePt t="261661" x="3929063" y="3236913"/>
          <p14:tracePt t="261678" x="3922713" y="3236913"/>
          <p14:tracePt t="261694" x="3908425" y="3243263"/>
          <p14:tracePt t="261712" x="3886200" y="3251200"/>
          <p14:tracePt t="261728" x="3857625" y="3271838"/>
          <p14:tracePt t="261728" x="3851275" y="3271838"/>
          <p14:tracePt t="261746" x="3843338" y="3279775"/>
          <p14:tracePt t="261787" x="3829050" y="3286125"/>
          <p14:tracePt t="261802" x="3800475" y="3308350"/>
          <p14:tracePt t="261818" x="3794125" y="3322638"/>
          <p14:tracePt t="261826" x="3786188" y="3328988"/>
          <p14:tracePt t="261834" x="3779838" y="3336925"/>
          <p14:tracePt t="261845" x="3757613" y="3343275"/>
          <p14:tracePt t="261862" x="3743325" y="3357563"/>
          <p14:tracePt t="261906" x="3729038" y="3357563"/>
          <p14:tracePt t="261909" x="3714750" y="3365500"/>
          <p14:tracePt t="261915" x="3708400" y="3379788"/>
          <p14:tracePt t="261929" x="3643313" y="3394075"/>
          <p14:tracePt t="261946" x="3600450" y="3400425"/>
          <p14:tracePt t="261963" x="3579813" y="3414713"/>
          <p14:tracePt t="261979" x="3551238" y="3414713"/>
          <p14:tracePt t="261996" x="3536950" y="3422650"/>
          <p14:tracePt t="262012" x="3508375" y="3422650"/>
          <p14:tracePt t="262029" x="3465513" y="3436938"/>
          <p14:tracePt t="262045" x="3429000" y="3443288"/>
          <p14:tracePt t="262062" x="3394075" y="3443288"/>
          <p14:tracePt t="262078" x="3379788" y="3443288"/>
          <p14:tracePt t="262095" x="3371850" y="3443288"/>
          <p14:tracePt t="262111" x="3357563" y="3443288"/>
          <p14:tracePt t="262128" x="3351213" y="3443288"/>
          <p14:tracePt t="262145" x="3308350" y="3422650"/>
          <p14:tracePt t="262162" x="3279775" y="3400425"/>
          <p14:tracePt t="262179" x="3265488" y="3386138"/>
          <p14:tracePt t="262195" x="3251200" y="3371850"/>
          <p14:tracePt t="262212" x="3243263" y="3343275"/>
          <p14:tracePt t="262228" x="3236913" y="3314700"/>
          <p14:tracePt t="262246" x="3228975" y="3308350"/>
          <p14:tracePt t="262261" x="3228975" y="3279775"/>
          <p14:tracePt t="262278" x="3228975" y="3251200"/>
          <p14:tracePt t="262295" x="3228975" y="3228975"/>
          <p14:tracePt t="262311" x="3228975" y="3194050"/>
          <p14:tracePt t="262329" x="3236913" y="3157538"/>
          <p14:tracePt t="262344" x="3265488" y="3136900"/>
          <p14:tracePt t="262344" x="3279775" y="3114675"/>
          <p14:tracePt t="262378" x="3314700" y="3079750"/>
          <p14:tracePt t="262378" x="3351213" y="3065463"/>
          <p14:tracePt t="262395" x="3400425" y="3043238"/>
          <p14:tracePt t="262411" x="3422650" y="3028950"/>
          <p14:tracePt t="262428" x="3443288" y="3022600"/>
          <p14:tracePt t="262490" x="3451225" y="3022600"/>
          <p14:tracePt t="262498" x="3465513" y="3022600"/>
          <p14:tracePt t="262514" x="3486150" y="3022600"/>
          <p14:tracePt t="262529" x="3514725" y="3022600"/>
          <p14:tracePt t="262530" x="3522663" y="3022600"/>
          <p14:tracePt t="262545" x="3594100" y="3022600"/>
          <p14:tracePt t="262561" x="3622675" y="3022600"/>
          <p14:tracePt t="262561" x="3636963" y="3022600"/>
          <p14:tracePt t="262579" x="3643313" y="3022600"/>
          <p14:tracePt t="262618" x="3651250" y="3022600"/>
          <p14:tracePt t="262626" x="3657600" y="3022600"/>
          <p14:tracePt t="262644" x="3679825" y="3028950"/>
          <p14:tracePt t="262644" x="3686175" y="3036888"/>
          <p14:tracePt t="262682" x="3714750" y="3057525"/>
          <p14:tracePt t="262722" x="3722688" y="3065463"/>
          <p14:tracePt t="262786" x="3729038" y="3079750"/>
          <p14:tracePt t="262906" x="3729038" y="3094038"/>
          <p14:tracePt t="262909" x="3729038" y="3100388"/>
          <p14:tracePt t="262915" x="3729038" y="3108325"/>
          <p14:tracePt t="262926" x="3722688" y="3114675"/>
          <p14:tracePt t="262970" x="3714750" y="3122613"/>
          <p14:tracePt t="263010" x="3686175" y="3128963"/>
          <p14:tracePt t="263017" x="3679825" y="3136900"/>
          <p14:tracePt t="263021" x="3671888" y="3143250"/>
          <p14:tracePt t="263026" x="3643313" y="3143250"/>
          <p14:tracePt t="263043" x="3622675" y="3151188"/>
          <p14:tracePt t="263061" x="3608388" y="3151188"/>
          <p14:tracePt t="263076" x="3571875" y="3157538"/>
          <p14:tracePt t="263093" x="3514725" y="3179763"/>
          <p14:tracePt t="263109" x="3394075" y="3179763"/>
          <p14:tracePt t="263126" x="3265488" y="3200400"/>
          <p14:tracePt t="263143" x="3094038" y="3214688"/>
          <p14:tracePt t="263159" x="2914650" y="3236913"/>
          <p14:tracePt t="263159" x="2814638" y="3236913"/>
          <p14:tracePt t="263178" x="2743200" y="3236913"/>
          <p14:tracePt t="263193" x="2565400" y="3265488"/>
          <p14:tracePt t="263210" x="2436813" y="3265488"/>
          <p14:tracePt t="263226" x="2328863" y="3271838"/>
          <p14:tracePt t="263244" x="2222500" y="3271838"/>
          <p14:tracePt t="263259" x="2128838" y="3300413"/>
          <p14:tracePt t="263276" x="2085975" y="3300413"/>
          <p14:tracePt t="263293" x="2028825" y="3300413"/>
          <p14:tracePt t="263309" x="1965325" y="3300413"/>
          <p14:tracePt t="263326" x="1885950" y="3300413"/>
          <p14:tracePt t="263342" x="1771650" y="3308350"/>
          <p14:tracePt t="263359" x="1708150" y="3308350"/>
          <p14:tracePt t="263375" x="1657350" y="3308350"/>
          <p14:tracePt t="263392" x="1636713" y="3308350"/>
          <p14:tracePt t="263409" x="1600200" y="3308350"/>
          <p14:tracePt t="263426" x="1579563" y="3308350"/>
          <p14:tracePt t="263443" x="1565275" y="3308350"/>
          <p14:tracePt t="263459" x="1550988" y="3308350"/>
          <p14:tracePt t="263476" x="1528763" y="3308350"/>
          <p14:tracePt t="263492" x="1514475" y="3314700"/>
          <p14:tracePt t="265241" x="1528763" y="3314700"/>
          <p14:tracePt t="265249" x="1550988" y="3328988"/>
          <p14:tracePt t="265257" x="1571625" y="3328988"/>
          <p14:tracePt t="265266" x="1628775" y="3365500"/>
          <p14:tracePt t="265275" x="1651000" y="3386138"/>
          <p14:tracePt t="265291" x="1685925" y="3436938"/>
          <p14:tracePt t="265307" x="1708150" y="3457575"/>
          <p14:tracePt t="265323" x="1743075" y="3494088"/>
          <p14:tracePt t="265340" x="1779588" y="3551238"/>
          <p14:tracePt t="265357" x="1800225" y="3600450"/>
          <p14:tracePt t="265373" x="1808163" y="3636963"/>
          <p14:tracePt t="265390" x="1808163" y="3657600"/>
          <p14:tracePt t="265406" x="1808163" y="3671888"/>
          <p14:tracePt t="265458" x="1808163" y="3694113"/>
          <p14:tracePt t="265466" x="1771650" y="3714750"/>
          <p14:tracePt t="265475" x="1728788" y="3722688"/>
          <p14:tracePt t="265490" x="1622425" y="3736975"/>
          <p14:tracePt t="265507" x="1479550" y="3736975"/>
          <p14:tracePt t="265523" x="1293813" y="3736975"/>
          <p14:tracePt t="265539" x="1185863" y="3736975"/>
          <p14:tracePt t="265557" x="1079500" y="3736975"/>
          <p14:tracePt t="265572" x="1000125" y="3736975"/>
          <p14:tracePt t="265589" x="957263" y="3736975"/>
          <p14:tracePt t="265606" x="928688" y="3736975"/>
          <p14:tracePt t="265624" x="871538" y="3736975"/>
          <p14:tracePt t="265640" x="828675" y="3736975"/>
          <p14:tracePt t="265657" x="785813" y="3736975"/>
          <p14:tracePt t="265673" x="728663" y="3736975"/>
          <p14:tracePt t="265690" x="650875" y="3736975"/>
          <p14:tracePt t="265707" x="600075" y="3736975"/>
          <p14:tracePt t="265723" x="557213" y="3736975"/>
          <p14:tracePt t="265740" x="500063" y="3729038"/>
          <p14:tracePt t="265756" x="457200" y="3729038"/>
          <p14:tracePt t="265774" x="400050" y="3729038"/>
          <p14:tracePt t="265790" x="328613" y="3729038"/>
          <p14:tracePt t="265807" x="257175" y="3714750"/>
          <p14:tracePt t="265823" x="200025" y="3700463"/>
          <p14:tracePt t="265840" x="165100" y="3686175"/>
          <p14:tracePt t="265856" x="142875" y="3686175"/>
          <p14:tracePt t="265873" x="128588" y="3686175"/>
          <p14:tracePt t="265890" x="122238" y="3679825"/>
          <p14:tracePt t="265938" x="114300" y="3679825"/>
          <p14:tracePt t="265946" x="100013" y="3679825"/>
          <p14:tracePt t="265951" x="79375" y="3671888"/>
          <p14:tracePt t="265956" x="65088" y="3665538"/>
          <p14:tracePt t="265972" x="57150" y="3657600"/>
          <p14:tracePt t="266010" x="50800" y="3651250"/>
          <p14:tracePt t="266018" x="50800" y="3643313"/>
          <p14:tracePt t="266025" x="50800" y="3629025"/>
          <p14:tracePt t="266039" x="65088" y="3608388"/>
          <p14:tracePt t="266082" x="71438" y="3600450"/>
          <p14:tracePt t="266090" x="79375" y="3600450"/>
          <p14:tracePt t="266098" x="100013" y="3586163"/>
          <p14:tracePt t="266098" x="122238" y="3571875"/>
          <p14:tracePt t="266106" x="185738" y="3571875"/>
          <p14:tracePt t="266123" x="265113" y="3557588"/>
          <p14:tracePt t="266140" x="385763" y="3551238"/>
          <p14:tracePt t="266155" x="465138" y="3551238"/>
          <p14:tracePt t="266172" x="536575" y="3551238"/>
          <p14:tracePt t="266189" x="614363" y="3551238"/>
          <p14:tracePt t="266205" x="671513" y="3551238"/>
          <p14:tracePt t="266222" x="736600" y="3551238"/>
          <p14:tracePt t="266239" x="842963" y="3551238"/>
          <p14:tracePt t="266257" x="965200" y="3551238"/>
          <p14:tracePt t="266273" x="1122363" y="3551238"/>
          <p14:tracePt t="266289" x="1328738" y="3551238"/>
          <p14:tracePt t="266306" x="1485900" y="3551238"/>
          <p14:tracePt t="266323" x="1657350" y="3551238"/>
          <p14:tracePt t="266339" x="1800225" y="3551238"/>
          <p14:tracePt t="266355" x="1922463" y="3557588"/>
          <p14:tracePt t="266372" x="2014538" y="3579813"/>
          <p14:tracePt t="266388" x="2065338" y="3586163"/>
          <p14:tracePt t="266388" x="2071688" y="3586163"/>
          <p14:tracePt t="266458" x="2079625" y="3586163"/>
          <p14:tracePt t="266466" x="2128838" y="3586163"/>
          <p14:tracePt t="266475" x="2151063" y="3586163"/>
          <p14:tracePt t="266488" x="2171700" y="3586163"/>
          <p14:tracePt t="266505" x="2179638" y="3586163"/>
          <p14:tracePt t="266570" x="2193925" y="3594100"/>
          <p14:tracePt t="266578" x="2222500" y="3600450"/>
          <p14:tracePt t="266581" x="2265363" y="3622675"/>
          <p14:tracePt t="266588" x="2286000" y="3643313"/>
          <p14:tracePt t="266605" x="2286000" y="3657600"/>
          <p14:tracePt t="266622" x="2286000" y="3679825"/>
          <p14:tracePt t="266638" x="2286000" y="3743325"/>
          <p14:tracePt t="266655" x="2286000" y="3786188"/>
          <p14:tracePt t="266671" x="2286000" y="3808413"/>
          <p14:tracePt t="266688" x="2279650" y="3843338"/>
          <p14:tracePt t="266705" x="2271713" y="3851275"/>
          <p14:tracePt t="266721" x="2236788" y="3865563"/>
          <p14:tracePt t="266739" x="2228850" y="3871913"/>
          <p14:tracePt t="266755" x="2208213" y="3871913"/>
          <p14:tracePt t="266773" x="2165350" y="3879850"/>
          <p14:tracePt t="266788" x="2108200" y="3894138"/>
          <p14:tracePt t="266805" x="2065338" y="3894138"/>
          <p14:tracePt t="266821" x="2028825" y="3894138"/>
          <p14:tracePt t="266837" x="2008188" y="3894138"/>
          <p14:tracePt t="266854" x="1965325" y="3894138"/>
          <p14:tracePt t="266871" x="1885950" y="3894138"/>
          <p14:tracePt t="266888" x="1779588" y="3894138"/>
          <p14:tracePt t="266904" x="1679575" y="3894138"/>
          <p14:tracePt t="266921" x="1585913" y="3894138"/>
          <p14:tracePt t="266938" x="1536700" y="3900488"/>
          <p14:tracePt t="266954" x="1493838" y="3900488"/>
          <p14:tracePt t="266970" x="1436688" y="3900488"/>
          <p14:tracePt t="266987" x="1428750" y="3900488"/>
          <p14:tracePt t="267004" x="1414463" y="3900488"/>
          <p14:tracePt t="267021" x="1400175" y="3900488"/>
          <p14:tracePt t="267037" x="1371600" y="3900488"/>
          <p14:tracePt t="267054" x="1357313" y="3900488"/>
          <p14:tracePt t="267072" x="1328738" y="3900488"/>
          <p14:tracePt t="267087" x="1322388" y="3900488"/>
          <p14:tracePt t="267104" x="1300163" y="3900488"/>
          <p14:tracePt t="267121" x="1293813" y="3900488"/>
          <p14:tracePt t="267137" x="1279525" y="3900488"/>
          <p14:tracePt t="267154" x="1243013" y="3879850"/>
          <p14:tracePt t="267171" x="1228725" y="3857625"/>
          <p14:tracePt t="267188" x="1228725" y="3836988"/>
          <p14:tracePt t="267204" x="1228725" y="3814763"/>
          <p14:tracePt t="267221" x="1228725" y="3786188"/>
          <p14:tracePt t="267237" x="1236663" y="3751263"/>
          <p14:tracePt t="267254" x="1300163" y="3700463"/>
          <p14:tracePt t="267271" x="1357313" y="3686175"/>
          <p14:tracePt t="267288" x="1393825" y="3679825"/>
          <p14:tracePt t="267304" x="1422400" y="3657600"/>
          <p14:tracePt t="267321" x="1436688" y="3657600"/>
          <p14:tracePt t="267321" x="1443038" y="3657600"/>
          <p14:tracePt t="267386" x="1457325" y="3657600"/>
          <p14:tracePt t="267394" x="1471613" y="3657600"/>
          <p14:tracePt t="267395" x="1479550" y="3657600"/>
          <p14:tracePt t="267404" x="1522413" y="3665538"/>
          <p14:tracePt t="267420" x="1557338" y="3686175"/>
          <p14:tracePt t="267438" x="1593850" y="3714750"/>
          <p14:tracePt t="267453" x="1608138" y="3722688"/>
          <p14:tracePt t="267470" x="1628775" y="3722688"/>
          <p14:tracePt t="267487" x="1643063" y="3722688"/>
          <p14:tracePt t="267503" x="1651000" y="3722688"/>
          <p14:tracePt t="267521" x="1671638" y="3729038"/>
          <p14:tracePt t="267537" x="1693863" y="3736975"/>
          <p14:tracePt t="267555" x="1722438" y="3765550"/>
          <p14:tracePt t="267570" x="1743075" y="3786188"/>
          <p14:tracePt t="267587" x="1757363" y="3794125"/>
          <p14:tracePt t="267603" x="1765300" y="3794125"/>
          <p14:tracePt t="267621" x="1808163" y="3808413"/>
          <p14:tracePt t="267637" x="1851025" y="3814763"/>
          <p14:tracePt t="267653" x="1885950" y="3814763"/>
          <p14:tracePt t="267670" x="1922463" y="3836988"/>
          <p14:tracePt t="267686" x="1965325" y="3843338"/>
          <p14:tracePt t="267704" x="2022475" y="3857625"/>
          <p14:tracePt t="267720" x="2122488" y="3894138"/>
          <p14:tracePt t="267737" x="2236788" y="3914775"/>
          <p14:tracePt t="267753" x="2365375" y="3914775"/>
          <p14:tracePt t="267771" x="2471738" y="3937000"/>
          <p14:tracePt t="267787" x="2493963" y="3937000"/>
          <p14:tracePt t="267803" x="2514600" y="3937000"/>
          <p14:tracePt t="267820" x="2522538" y="3943350"/>
          <p14:tracePt t="267837" x="2543175" y="3943350"/>
          <p14:tracePt t="267882" x="2551113" y="3943350"/>
          <p14:tracePt t="267962" x="2543175" y="3943350"/>
          <p14:tracePt t="267970" x="2500313" y="3943350"/>
          <p14:tracePt t="267986" x="2436813" y="3943350"/>
          <p14:tracePt t="267991" x="2379663" y="3943350"/>
          <p14:tracePt t="268002" x="2308225" y="3943350"/>
          <p14:tracePt t="268019" x="2251075" y="3943350"/>
          <p14:tracePt t="268037" x="2193925" y="3957638"/>
          <p14:tracePt t="268053" x="2151063" y="3965575"/>
          <p14:tracePt t="268070" x="2108200" y="3965575"/>
          <p14:tracePt t="268087" x="2071688" y="3979863"/>
          <p14:tracePt t="268103" x="2036763" y="3986213"/>
          <p14:tracePt t="268119" x="1993900" y="4000500"/>
          <p14:tracePt t="268136" x="1979613" y="4000500"/>
          <p14:tracePt t="268153" x="1943100" y="4000500"/>
          <p14:tracePt t="268169" x="1914525" y="4008438"/>
          <p14:tracePt t="268186" x="1857375" y="4008438"/>
          <p14:tracePt t="268202" x="1808163" y="4008438"/>
          <p14:tracePt t="268220" x="1743075" y="4008438"/>
          <p14:tracePt t="268235" x="1685925" y="4008438"/>
          <p14:tracePt t="268253" x="1622425" y="4008438"/>
          <p14:tracePt t="268269" x="1528763" y="4008438"/>
          <p14:tracePt t="268286" x="1436688" y="4008438"/>
          <p14:tracePt t="268303" x="1385888" y="4008438"/>
          <p14:tracePt t="268319" x="1350963" y="4008438"/>
          <p14:tracePt t="268337" x="1308100" y="4008438"/>
          <p14:tracePt t="268352" x="1271588" y="4008438"/>
          <p14:tracePt t="268352" x="1265238" y="4008438"/>
          <p14:tracePt t="268370" x="1257300" y="4008438"/>
          <p14:tracePt t="268385" x="1222375" y="4008438"/>
          <p14:tracePt t="268403" x="1185863" y="4008438"/>
          <p14:tracePt t="268419" x="1122363" y="4008438"/>
          <p14:tracePt t="268436" x="1042988" y="4008438"/>
          <p14:tracePt t="268452" x="965200" y="4008438"/>
          <p14:tracePt t="268468" x="900113" y="4008438"/>
          <p14:tracePt t="268485" x="857250" y="4008438"/>
          <p14:tracePt t="268502" x="808038" y="4008438"/>
          <p14:tracePt t="268520" x="779463" y="4008438"/>
          <p14:tracePt t="268536" x="765175" y="4008438"/>
          <p14:tracePt t="268552" x="742950" y="4008438"/>
          <p14:tracePt t="268552" x="722313" y="4008438"/>
          <p14:tracePt t="268570" x="714375" y="4008438"/>
          <p14:tracePt t="268570" x="700088" y="4008438"/>
          <p14:tracePt t="268586" x="657225" y="4008438"/>
          <p14:tracePt t="268601" x="650875" y="4008438"/>
          <p14:tracePt t="268618" x="642938" y="4008438"/>
          <p14:tracePt t="268635" x="622300" y="4008438"/>
          <p14:tracePt t="268652" x="600075" y="4008438"/>
          <p14:tracePt t="268668" x="565150" y="4000500"/>
          <p14:tracePt t="268684" x="557213" y="3994150"/>
          <p14:tracePt t="268701" x="522288" y="3971925"/>
          <p14:tracePt t="268717" x="485775" y="3957638"/>
          <p14:tracePt t="268735" x="450850" y="3929063"/>
          <p14:tracePt t="268751" x="393700" y="3900488"/>
          <p14:tracePt t="268768" x="314325" y="3843338"/>
          <p14:tracePt t="268786" x="279400" y="3814763"/>
          <p14:tracePt t="268801" x="242888" y="3794125"/>
          <p14:tracePt t="268819" x="236538" y="3786188"/>
          <p14:tracePt t="268836" x="236538" y="3771900"/>
          <p14:tracePt t="268852" x="228600" y="3757613"/>
          <p14:tracePt t="268868" x="214313" y="3729038"/>
          <p14:tracePt t="268885" x="207963" y="3714750"/>
          <p14:tracePt t="268901" x="207963" y="3694113"/>
          <p14:tracePt t="268919" x="200025" y="3686175"/>
          <p14:tracePt t="268935" x="200025" y="3671888"/>
          <p14:tracePt t="268952" x="200025" y="3657600"/>
          <p14:tracePt t="268968" x="200025" y="3643313"/>
          <p14:tracePt t="268984" x="207963" y="3608388"/>
          <p14:tracePt t="269001" x="265113" y="3594100"/>
          <p14:tracePt t="269018" x="307975" y="3565525"/>
          <p14:tracePt t="269035" x="365125" y="3557588"/>
          <p14:tracePt t="269052" x="400050" y="3551238"/>
          <p14:tracePt t="269070" x="442913" y="3536950"/>
          <p14:tracePt t="269085" x="465138" y="3536950"/>
          <p14:tracePt t="269102" x="485775" y="3522663"/>
          <p14:tracePt t="269154" x="493713" y="3522663"/>
          <p14:tracePt t="269186" x="508000" y="3522663"/>
          <p14:tracePt t="269199" x="514350" y="3522663"/>
          <p14:tracePt t="269210" x="528638" y="3522663"/>
          <p14:tracePt t="269210" x="542925" y="3522663"/>
          <p14:tracePt t="269218" x="614363" y="3522663"/>
          <p14:tracePt t="269234" x="679450" y="3522663"/>
          <p14:tracePt t="269252" x="771525" y="3536950"/>
          <p14:tracePt t="269268" x="865188" y="3579813"/>
          <p14:tracePt t="269285" x="922338" y="3608388"/>
          <p14:tracePt t="269302" x="979488" y="3636963"/>
          <p14:tracePt t="269318" x="1071563" y="3671888"/>
          <p14:tracePt t="269336" x="1185863" y="3694113"/>
          <p14:tracePt t="269351" x="1265238" y="3722688"/>
          <p14:tracePt t="269368" x="1379538" y="3751263"/>
          <p14:tracePt t="269385" x="1450975" y="3757613"/>
          <p14:tracePt t="269385" x="1493838" y="3779838"/>
          <p14:tracePt t="269402" x="1508125" y="3779838"/>
          <p14:tracePt t="269418" x="1565275" y="3786188"/>
          <p14:tracePt t="269434" x="1636713" y="3786188"/>
          <p14:tracePt t="269451" x="1736725" y="3786188"/>
          <p14:tracePt t="269467" x="1843088" y="3786188"/>
          <p14:tracePt t="269484" x="1965325" y="3786188"/>
          <p14:tracePt t="269501" x="2093913" y="3786188"/>
          <p14:tracePt t="269518" x="2171700" y="3786188"/>
          <p14:tracePt t="269534" x="2200275" y="3786188"/>
          <p14:tracePt t="269551" x="2236788" y="3786188"/>
          <p14:tracePt t="269568" x="2279650" y="3786188"/>
          <p14:tracePt t="269584" x="2336800" y="3786188"/>
          <p14:tracePt t="269601" x="2451100" y="3786188"/>
          <p14:tracePt t="269618" x="2528888" y="3786188"/>
          <p14:tracePt t="269635" x="2593975" y="3786188"/>
          <p14:tracePt t="269650" x="2628900" y="3786188"/>
          <p14:tracePt t="269667" x="2671763" y="3786188"/>
          <p14:tracePt t="269684" x="2714625" y="3786188"/>
          <p14:tracePt t="269700" x="2743200" y="3786188"/>
          <p14:tracePt t="269716" x="2779713" y="3786188"/>
          <p14:tracePt t="269734" x="2800350" y="3786188"/>
          <p14:tracePt t="269750" x="2836863" y="3786188"/>
          <p14:tracePt t="269767" x="2865438" y="3779838"/>
          <p14:tracePt t="269810" x="2886075" y="3765550"/>
          <p14:tracePt t="269818" x="2900363" y="3757613"/>
          <p14:tracePt t="269826" x="2922588" y="3743325"/>
          <p14:tracePt t="269834" x="2994025" y="3694113"/>
          <p14:tracePt t="269851" x="3028950" y="3679825"/>
          <p14:tracePt t="269867" x="3043238" y="3665538"/>
          <p14:tracePt t="269884" x="3051175" y="3636963"/>
          <p14:tracePt t="269900" x="3051175" y="3608388"/>
          <p14:tracePt t="269916" x="3051175" y="3600450"/>
          <p14:tracePt t="269933" x="3051175" y="3565525"/>
          <p14:tracePt t="269950" x="3043238" y="3557588"/>
          <p14:tracePt t="269966" x="3014663" y="3551238"/>
          <p14:tracePt t="269983" x="2979738" y="3551238"/>
          <p14:tracePt t="270000" x="2936875" y="3551238"/>
          <p14:tracePt t="270016" x="2894013" y="3551238"/>
          <p14:tracePt t="270033" x="2828925" y="3551238"/>
          <p14:tracePt t="270050" x="2800350" y="3551238"/>
          <p14:tracePt t="270068" x="2765425" y="3551238"/>
          <p14:tracePt t="270083" x="2736850" y="3551238"/>
          <p14:tracePt t="270100" x="2700338" y="3551238"/>
          <p14:tracePt t="270116" x="2665413" y="3551238"/>
          <p14:tracePt t="270133" x="2636838" y="3551238"/>
          <p14:tracePt t="270151" x="2622550" y="3551238"/>
          <p14:tracePt t="270166" x="2586038" y="3551238"/>
          <p14:tracePt t="270184" x="2565400" y="3551238"/>
          <p14:tracePt t="270199" x="2551113" y="3551238"/>
          <p14:tracePt t="270216" x="2543175" y="3551238"/>
          <p14:tracePt t="270232" x="2514600" y="3551238"/>
          <p14:tracePt t="270250" x="2493963" y="3551238"/>
          <p14:tracePt t="270266" x="2457450" y="3571875"/>
          <p14:tracePt t="270282" x="2422525" y="3579813"/>
          <p14:tracePt t="270299" x="2393950" y="3579813"/>
          <p14:tracePt t="270315" x="2386013" y="3586163"/>
          <p14:tracePt t="270333" x="2365375" y="3594100"/>
          <p14:tracePt t="270350" x="2336800" y="3614738"/>
          <p14:tracePt t="270366" x="2308225" y="3651250"/>
          <p14:tracePt t="270383" x="2265363" y="3714750"/>
          <p14:tracePt t="270399" x="2257425" y="3743325"/>
          <p14:tracePt t="270415" x="2243138" y="3814763"/>
          <p14:tracePt t="270433" x="2243138" y="3836988"/>
          <p14:tracePt t="270433" x="2243138" y="3851275"/>
          <p14:tracePt t="270451" x="2243138" y="3879850"/>
          <p14:tracePt t="270506" x="2257425" y="3894138"/>
          <p14:tracePt t="270514" x="2271713" y="3894138"/>
          <p14:tracePt t="270522" x="2300288" y="3894138"/>
          <p14:tracePt t="270530" x="2314575" y="3894138"/>
          <p14:tracePt t="270550" x="2351088" y="3900488"/>
          <p14:tracePt t="270550" x="2386013" y="3900488"/>
          <p14:tracePt t="270566" x="2436813" y="3900488"/>
          <p14:tracePt t="270582" x="2479675" y="3900488"/>
          <p14:tracePt t="270601" x="2522538" y="3900488"/>
          <p14:tracePt t="270616" x="2565400" y="3900488"/>
          <p14:tracePt t="270616" x="2593975" y="3900488"/>
          <p14:tracePt t="270634" x="2600325" y="3900488"/>
          <p14:tracePt t="270649" x="2651125" y="3900488"/>
          <p14:tracePt t="270666" x="2671763" y="3900488"/>
          <p14:tracePt t="270683" x="2693988" y="3900488"/>
          <p14:tracePt t="270699" x="2722563" y="3900488"/>
          <p14:tracePt t="270715" x="2751138" y="3900488"/>
          <p14:tracePt t="270732" x="2771775" y="3900488"/>
          <p14:tracePt t="270749" x="2822575" y="3871913"/>
          <p14:tracePt t="270765" x="2894013" y="3829050"/>
          <p14:tracePt t="270783" x="2965450" y="3800475"/>
          <p14:tracePt t="270798" x="3043238" y="3757613"/>
          <p14:tracePt t="270816" x="3079750" y="3729038"/>
          <p14:tracePt t="270832" x="3114675" y="3714750"/>
          <p14:tracePt t="270832" x="3122613" y="3700463"/>
          <p14:tracePt t="270850" x="3128963" y="3686175"/>
          <p14:tracePt t="270865" x="3143250" y="3636963"/>
          <p14:tracePt t="270883" x="3143250" y="3629025"/>
          <p14:tracePt t="270899" x="3128963" y="3608388"/>
          <p14:tracePt t="270915" x="3108325" y="3594100"/>
          <p14:tracePt t="270932" x="3043238" y="3565525"/>
          <p14:tracePt t="270948" x="3014663" y="3557588"/>
          <p14:tracePt t="270965" x="2986088" y="3543300"/>
          <p14:tracePt t="270981" x="2965450" y="3536950"/>
          <p14:tracePt t="270999" x="2928938" y="3536950"/>
          <p14:tracePt t="271014" x="2894013" y="3536950"/>
          <p14:tracePt t="271032" x="2836863" y="3536950"/>
          <p14:tracePt t="271048" x="2794000" y="3536950"/>
          <p14:tracePt t="271064" x="2736850" y="3536950"/>
          <p14:tracePt t="271083" x="2686050" y="3536950"/>
          <p14:tracePt t="271099" x="2657475" y="3536950"/>
          <p14:tracePt t="271115" x="2622550" y="3536950"/>
          <p14:tracePt t="271162" x="2593975" y="3536950"/>
          <p14:tracePt t="271169" x="2586038" y="3536950"/>
          <p14:tracePt t="271177" x="2579688" y="3536950"/>
          <p14:tracePt t="271181" x="2543175" y="3536950"/>
          <p14:tracePt t="271198" x="2457450" y="3565525"/>
          <p14:tracePt t="271215" x="2400300" y="3571875"/>
          <p14:tracePt t="271231" x="2365375" y="3579813"/>
          <p14:tracePt t="271247" x="2351088" y="3600450"/>
          <p14:tracePt t="271265" x="2322513" y="3614738"/>
          <p14:tracePt t="271281" x="2308225" y="3622675"/>
          <p14:tracePt t="271298" x="2286000" y="3657600"/>
          <p14:tracePt t="271314" x="2279650" y="3665538"/>
          <p14:tracePt t="271332" x="2265363" y="3694113"/>
          <p14:tracePt t="271348" x="2265363" y="3736975"/>
          <p14:tracePt t="271365" x="2265363" y="3779838"/>
          <p14:tracePt t="271381" x="2257425" y="3836988"/>
          <p14:tracePt t="271398" x="2257425" y="3879850"/>
          <p14:tracePt t="271414" x="2243138" y="3914775"/>
          <p14:tracePt t="271431" x="2243138" y="3922713"/>
          <p14:tracePt t="271448" x="2251075" y="3957638"/>
          <p14:tracePt t="271464" x="2279650" y="3957638"/>
          <p14:tracePt t="271481" x="2314575" y="3965575"/>
          <p14:tracePt t="271498" x="2357438" y="3965575"/>
          <p14:tracePt t="271515" x="2414588" y="3965575"/>
          <p14:tracePt t="271530" x="2465388" y="3965575"/>
          <p14:tracePt t="271547" x="2508250" y="3965575"/>
          <p14:tracePt t="271564" x="2557463" y="3965575"/>
          <p14:tracePt t="271580" x="2600325" y="3965575"/>
          <p14:tracePt t="271598" x="2636838" y="3965575"/>
          <p14:tracePt t="271614" x="2686050" y="3965575"/>
          <p14:tracePt t="271632" x="2714625" y="3965575"/>
          <p14:tracePt t="271647" x="2728913" y="3965575"/>
          <p14:tracePt t="271664" x="2765425" y="3965575"/>
          <p14:tracePt t="271681" x="2808288" y="3943350"/>
          <p14:tracePt t="271697" x="2843213" y="3937000"/>
          <p14:tracePt t="271714" x="2871788" y="3908425"/>
          <p14:tracePt t="271730" x="2894013" y="3900488"/>
          <p14:tracePt t="271747" x="2936875" y="3865563"/>
          <p14:tracePt t="271763" x="2957513" y="3843338"/>
          <p14:tracePt t="271781" x="2994025" y="3808413"/>
          <p14:tracePt t="271797" x="3057525" y="3743325"/>
          <p14:tracePt t="271814" x="3108325" y="3700463"/>
          <p14:tracePt t="271830" x="3128963" y="3671888"/>
          <p14:tracePt t="271848" x="3136900" y="3651250"/>
          <p14:tracePt t="271864" x="3136900" y="3636963"/>
          <p14:tracePt t="271880" x="3136900" y="3614738"/>
          <p14:tracePt t="271897" x="3136900" y="3600450"/>
          <p14:tracePt t="271914" x="3128963" y="3586163"/>
          <p14:tracePt t="271930" x="3094038" y="3565525"/>
          <p14:tracePt t="271946" x="3057525" y="3557588"/>
          <p14:tracePt t="271964" x="3022600" y="3551238"/>
          <p14:tracePt t="271981" x="2994025" y="3543300"/>
          <p14:tracePt t="271998" x="2951163" y="3522663"/>
          <p14:tracePt t="272014" x="2908300" y="3514725"/>
          <p14:tracePt t="272031" x="2836863" y="3514725"/>
          <p14:tracePt t="272047" x="2786063" y="3514725"/>
          <p14:tracePt t="272064" x="2728913" y="3514725"/>
          <p14:tracePt t="272081" x="2686050" y="3514725"/>
          <p14:tracePt t="272097" x="2643188" y="3514725"/>
          <p14:tracePt t="272115" x="2628900" y="3514725"/>
          <p14:tracePt t="272131" x="2608263" y="3514725"/>
          <p14:tracePt t="272148" x="2593975" y="3514725"/>
          <p14:tracePt t="272163" x="2571750" y="3514725"/>
          <p14:tracePt t="272181" x="2557463" y="3514725"/>
          <p14:tracePt t="272197" x="2528888" y="3514725"/>
          <p14:tracePt t="272213" x="2508250" y="3514725"/>
          <p14:tracePt t="272230" x="2471738" y="3522663"/>
          <p14:tracePt t="272246" x="2443163" y="3529013"/>
          <p14:tracePt t="272264" x="2400300" y="3529013"/>
          <p14:tracePt t="272280" x="2365375" y="3536950"/>
          <p14:tracePt t="272297" x="2343150" y="3557588"/>
          <p14:tracePt t="272313" x="2322513" y="3565525"/>
          <p14:tracePt t="272330" x="2308225" y="3571875"/>
          <p14:tracePt t="272346" x="2279650" y="3586163"/>
          <p14:tracePt t="272363" x="2257425" y="3608388"/>
          <p14:tracePt t="272380" x="2251075" y="3629025"/>
          <p14:tracePt t="272397" x="2228850" y="3643313"/>
          <p14:tracePt t="272413" x="2228850" y="3671888"/>
          <p14:tracePt t="272430" x="2228850" y="3694113"/>
          <p14:tracePt t="272447" x="2228850" y="3708400"/>
          <p14:tracePt t="272463" x="2228850" y="3722688"/>
          <p14:tracePt t="272480" x="2243138" y="3729038"/>
          <p14:tracePt t="272496" x="2257425" y="3736975"/>
          <p14:tracePt t="272513" x="2271713" y="3751263"/>
          <p14:tracePt t="272530" x="2300288" y="3771900"/>
          <p14:tracePt t="272546" x="2308225" y="3779838"/>
          <p14:tracePt t="272563" x="2322513" y="3786188"/>
          <p14:tracePt t="272579" x="2328863" y="3794125"/>
          <p14:tracePt t="272650" x="2336800" y="3800475"/>
          <p14:tracePt t="272663" x="2328863" y="3800475"/>
          <p14:tracePt t="272672" x="2300288" y="3800475"/>
          <p14:tracePt t="272679" x="2257425" y="3800475"/>
          <p14:tracePt t="272696" x="2193925" y="3800475"/>
          <p14:tracePt t="272696" x="2157413" y="3800475"/>
          <p14:tracePt t="272715" x="2128838" y="3800475"/>
          <p14:tracePt t="272729" x="2022475" y="3800475"/>
          <p14:tracePt t="272746" x="1965325" y="3808413"/>
          <p14:tracePt t="272762" x="1922463" y="3808413"/>
          <p14:tracePt t="272780" x="1879600" y="3808413"/>
          <p14:tracePt t="272795" x="1851025" y="3814763"/>
          <p14:tracePt t="272813" x="1814513" y="3836988"/>
          <p14:tracePt t="272829" x="1785938" y="3851275"/>
          <p14:tracePt t="272845" x="1736725" y="3865563"/>
          <p14:tracePt t="272862" x="1679575" y="3886200"/>
          <p14:tracePt t="272879" x="1622425" y="3894138"/>
          <p14:tracePt t="272897" x="1579563" y="3894138"/>
          <p14:tracePt t="272913" x="1543050" y="3908425"/>
          <p14:tracePt t="272913" x="1536700" y="3908425"/>
          <p14:tracePt t="272930" x="1500188" y="3922713"/>
          <p14:tracePt t="272946" x="1485900" y="3922713"/>
          <p14:tracePt t="272963" x="1436688" y="3929063"/>
          <p14:tracePt t="272979" x="1393825" y="3929063"/>
          <p14:tracePt t="272996" x="1300163" y="3929063"/>
          <p14:tracePt t="273012" x="1228725" y="3929063"/>
          <p14:tracePt t="273028" x="1208088" y="3929063"/>
          <p14:tracePt t="273045" x="1200150" y="3929063"/>
          <p14:tracePt t="273090" x="1185863" y="3929063"/>
          <p14:tracePt t="273098" x="1179513" y="3929063"/>
          <p14:tracePt t="273106" x="1171575" y="3929063"/>
          <p14:tracePt t="273112" x="1143000" y="3929063"/>
          <p14:tracePt t="273129" x="1122363" y="3894138"/>
          <p14:tracePt t="273146" x="1108075" y="3836988"/>
          <p14:tracePt t="273162" x="1093788" y="3800475"/>
          <p14:tracePt t="273179" x="1079500" y="3757613"/>
          <p14:tracePt t="273195" x="1079500" y="3714750"/>
          <p14:tracePt t="273212" x="1079500" y="3700463"/>
          <p14:tracePt t="273229" x="1079500" y="3671888"/>
          <p14:tracePt t="273245" x="1079500" y="3665538"/>
          <p14:tracePt t="273289" x="1093788" y="3651250"/>
          <p14:tracePt t="273293" x="1108075" y="3636963"/>
          <p14:tracePt t="273313" x="1128713" y="3622675"/>
          <p14:tracePt t="273328" x="1136650" y="3614738"/>
          <p14:tracePt t="273330" x="1150938" y="3608388"/>
          <p14:tracePt t="273344" x="1171575" y="3594100"/>
          <p14:tracePt t="273362" x="1193800" y="3594100"/>
          <p14:tracePt t="273378" x="1214438" y="3579813"/>
          <p14:tracePt t="273395" x="1243013" y="3571875"/>
          <p14:tracePt t="273413" x="1293813" y="3565525"/>
          <p14:tracePt t="273428" x="1308100" y="3557588"/>
          <p14:tracePt t="273445" x="1314450" y="3551238"/>
          <p14:tracePt t="273482" x="1328738" y="3551238"/>
          <p14:tracePt t="273490" x="1350963" y="3551238"/>
          <p14:tracePt t="273499" x="1365250" y="3551238"/>
          <p14:tracePt t="273513" x="1379538" y="3551238"/>
          <p14:tracePt t="273528" x="1414463" y="3543300"/>
          <p14:tracePt t="273570" x="1422400" y="3543300"/>
          <p14:tracePt t="273578" x="1443038" y="3543300"/>
          <p14:tracePt t="273586" x="1457325" y="3543300"/>
          <p14:tracePt t="273595" x="1493838" y="3543300"/>
          <p14:tracePt t="273611" x="1508125" y="3543300"/>
          <p14:tracePt t="273628" x="1528763" y="3543300"/>
          <p14:tracePt t="273645" x="1571625" y="3543300"/>
          <p14:tracePt t="273662" x="1585913" y="3543300"/>
          <p14:tracePt t="273678" x="1622425" y="3543300"/>
          <p14:tracePt t="273695" x="1643063" y="3543300"/>
          <p14:tracePt t="273712" x="1657350" y="3543300"/>
          <p14:tracePt t="273727" x="1665288" y="3543300"/>
          <p14:tracePt t="273744" x="1685925" y="3543300"/>
          <p14:tracePt t="273760" x="1714500" y="3543300"/>
          <p14:tracePt t="273779" x="1736725" y="3543300"/>
          <p14:tracePt t="273794" x="1757363" y="3543300"/>
          <p14:tracePt t="273811" x="1771650" y="3543300"/>
          <p14:tracePt t="273858" x="1779588" y="3543300"/>
          <p14:tracePt t="273866" x="1793875" y="3543300"/>
          <p14:tracePt t="273874" x="1800225" y="3543300"/>
          <p14:tracePt t="273894" x="1814513" y="3551238"/>
          <p14:tracePt t="273896" x="1828800" y="3565525"/>
          <p14:tracePt t="273911" x="1857375" y="3586163"/>
          <p14:tracePt t="273929" x="1865313" y="3594100"/>
          <p14:tracePt t="273945" x="1879600" y="3594100"/>
          <p14:tracePt t="273962" x="1885950" y="3594100"/>
          <p14:tracePt t="273978" x="1922463" y="3622675"/>
          <p14:tracePt t="273995" x="1928813" y="3629025"/>
          <p14:tracePt t="274011" x="1943100" y="3636963"/>
          <p14:tracePt t="274028" x="1965325" y="3657600"/>
          <p14:tracePt t="274045" x="1971675" y="3665538"/>
          <p14:tracePt t="274130" x="1979613" y="3671888"/>
          <p14:tracePt t="274178" x="1979613" y="3686175"/>
          <p14:tracePt t="274194" x="1979613" y="3694113"/>
          <p14:tracePt t="274242" x="1979613" y="3700463"/>
          <p14:tracePt t="274777" x="1979613" y="3722688"/>
          <p14:tracePt t="274793" x="1979613" y="3729038"/>
          <p14:tracePt t="274801" x="1965325" y="3736975"/>
          <p14:tracePt t="274817" x="1943100" y="3743325"/>
          <p14:tracePt t="274827" x="1936750" y="3751263"/>
          <p14:tracePt t="274827" x="1928813" y="3751263"/>
          <p14:tracePt t="281594" x="1936750" y="3751263"/>
          <p14:tracePt t="282065" x="1936750" y="3743325"/>
          <p14:tracePt t="282065" x="1928813" y="3743325"/>
          <p14:tracePt t="282137" x="1922463" y="3743325"/>
          <p14:tracePt t="282169" x="1914525" y="3743325"/>
          <p14:tracePt t="282201" x="1908175" y="3743325"/>
          <p14:tracePt t="282250" x="1900238" y="3743325"/>
          <p14:tracePt t="284018" x="1893888" y="3743325"/>
          <p14:tracePt t="284034" x="1885950" y="3743325"/>
          <p14:tracePt t="284042" x="1879600" y="3743325"/>
          <p14:tracePt t="284047" x="1851025" y="3736975"/>
          <p14:tracePt t="284063" x="1843088" y="3729038"/>
          <p14:tracePt t="284064" x="1822450" y="3700463"/>
          <p14:tracePt t="284080" x="1800225" y="3679825"/>
          <p14:tracePt t="284097" x="1785938" y="3665538"/>
          <p14:tracePt t="284114" x="1765300" y="3629025"/>
          <p14:tracePt t="284131" x="1765300" y="3608388"/>
          <p14:tracePt t="284147" x="1757363" y="3579813"/>
          <p14:tracePt t="284164" x="1743075" y="3536950"/>
          <p14:tracePt t="284180" x="1743075" y="3479800"/>
          <p14:tracePt t="284197" x="1722438" y="3408363"/>
          <p14:tracePt t="284213" x="1700213" y="3328988"/>
          <p14:tracePt t="284229" x="1671638" y="3251200"/>
          <p14:tracePt t="284246" x="1651000" y="3136900"/>
          <p14:tracePt t="284263" x="1614488" y="3022600"/>
          <p14:tracePt t="284280" x="1579563" y="2908300"/>
          <p14:tracePt t="284296" x="1493838" y="2786063"/>
          <p14:tracePt t="284313" x="1443038" y="2700338"/>
          <p14:tracePt t="284329" x="1300163" y="2500313"/>
          <p14:tracePt t="284347" x="1243013" y="2400300"/>
          <p14:tracePt t="284362" x="1214438" y="2328863"/>
          <p14:tracePt t="284379" x="1185863" y="2293938"/>
          <p14:tracePt t="284397" x="1179513" y="2286000"/>
          <p14:tracePt t="284412" x="1165225" y="2271713"/>
          <p14:tracePt t="284505" x="1165225" y="2314575"/>
          <p14:tracePt t="284513" x="1165225" y="2343150"/>
          <p14:tracePt t="284521" x="1165225" y="2357438"/>
          <p14:tracePt t="284529" x="1165225" y="2365375"/>
          <p14:tracePt t="284842" x="1165225" y="2357438"/>
          <p14:tracePt t="284850" x="1165225" y="2322513"/>
          <p14:tracePt t="284858" x="1165225" y="2279650"/>
          <p14:tracePt t="284864" x="1165225" y="2222500"/>
          <p14:tracePt t="284878" x="1157288" y="2157413"/>
          <p14:tracePt t="284895" x="1136650" y="2079625"/>
          <p14:tracePt t="284912" x="1114425" y="2036763"/>
          <p14:tracePt t="284929" x="1108075" y="1993900"/>
          <p14:tracePt t="284946" x="1093788" y="1971675"/>
          <p14:tracePt t="284962" x="1079500" y="1943100"/>
          <p14:tracePt t="284979" x="1065213" y="1928813"/>
          <p14:tracePt t="284995" x="1036638" y="1922463"/>
          <p14:tracePt t="285012" x="1036638" y="1914525"/>
          <p14:tracePt t="285028" x="1028700" y="1900238"/>
          <p14:tracePt t="285074" x="1022350" y="1893888"/>
          <p14:tracePt t="285218" x="1028700" y="1893888"/>
          <p14:tracePt t="285225" x="1036638" y="1893888"/>
          <p14:tracePt t="285234" x="1042988" y="1893888"/>
          <p14:tracePt t="285297" x="1071563" y="1893888"/>
          <p14:tracePt t="285305" x="1085850" y="1893888"/>
          <p14:tracePt t="285313" x="1114425" y="1893888"/>
          <p14:tracePt t="285327" x="1128713" y="1893888"/>
          <p14:tracePt t="285329" x="1150938" y="1893888"/>
          <p14:tracePt t="285345" x="1165225" y="1893888"/>
          <p14:tracePt t="285360" x="1171575" y="1893888"/>
          <p14:tracePt t="285377" x="1185863" y="1893888"/>
          <p14:tracePt t="285396" x="1200150" y="1893888"/>
          <p14:tracePt t="285411" x="1228725" y="1893888"/>
          <p14:tracePt t="285429" x="1265238" y="1893888"/>
          <p14:tracePt t="285445" x="1308100" y="1893888"/>
          <p14:tracePt t="285462" x="1328738" y="1893888"/>
          <p14:tracePt t="285478" x="1357313" y="1893888"/>
          <p14:tracePt t="285495" x="1365250" y="1893888"/>
          <p14:tracePt t="285511" x="1385888" y="1893888"/>
          <p14:tracePt t="285528" x="1400175" y="1893888"/>
          <p14:tracePt t="285545" x="1443038" y="1893888"/>
          <p14:tracePt t="285561" x="1471613" y="1893888"/>
          <p14:tracePt t="285561" x="1479550" y="1893888"/>
          <p14:tracePt t="285579" x="1522413" y="1893888"/>
          <p14:tracePt t="285594" x="1543050" y="1893888"/>
          <p14:tracePt t="285612" x="1550988" y="1893888"/>
          <p14:tracePt t="285627" x="1557338" y="1893888"/>
          <p14:tracePt t="285645" x="1579563" y="1893888"/>
          <p14:tracePt t="285661" x="1585913" y="1893888"/>
          <p14:tracePt t="285678" x="1593850" y="1893888"/>
          <p14:tracePt t="285694" x="1622425" y="1893888"/>
          <p14:tracePt t="285711" x="1643063" y="1893888"/>
          <p14:tracePt t="285728" x="1671638" y="1879600"/>
          <p14:tracePt t="285770" x="1693863" y="1871663"/>
          <p14:tracePt t="285778" x="1708150" y="1871663"/>
          <p14:tracePt t="285786" x="1714500" y="1871663"/>
          <p14:tracePt t="285786" x="1722438" y="1865313"/>
          <p14:tracePt t="285794" x="1736725" y="1865313"/>
          <p14:tracePt t="285811" x="1751013" y="1865313"/>
          <p14:tracePt t="285828" x="1757363" y="1865313"/>
          <p14:tracePt t="285844" x="1793875" y="1851025"/>
          <p14:tracePt t="285861" x="1822450" y="1836738"/>
          <p14:tracePt t="285877" x="1857375" y="1828800"/>
          <p14:tracePt t="285894" x="1871663" y="1828800"/>
          <p14:tracePt t="285912" x="1893888" y="1828800"/>
          <p14:tracePt t="285927" x="1914525" y="1822450"/>
          <p14:tracePt t="285944" x="1951038" y="1822450"/>
          <p14:tracePt t="285961" x="1979613" y="1822450"/>
          <p14:tracePt t="285977" x="1993900" y="1822450"/>
          <p14:tracePt t="285994" x="2022475" y="1822450"/>
          <p14:tracePt t="286010" x="2028825" y="1822450"/>
          <p14:tracePt t="286027" x="2051050" y="1822450"/>
          <p14:tracePt t="286043" x="2057400" y="1822450"/>
          <p14:tracePt t="286090" x="2065338" y="1822450"/>
          <p14:tracePt t="286099" x="2071688" y="1822450"/>
          <p14:tracePt t="286106" x="2085975" y="1822450"/>
          <p14:tracePt t="286127" x="2093913" y="1822450"/>
          <p14:tracePt t="286202" x="2100263" y="1822450"/>
          <p14:tracePt t="286322" x="2065338" y="1822450"/>
          <p14:tracePt t="286330" x="2057400" y="1822450"/>
          <p14:tracePt t="286338" x="2036763" y="1828800"/>
          <p14:tracePt t="286346" x="2014538" y="1828800"/>
          <p14:tracePt t="286360" x="1985963" y="1836738"/>
          <p14:tracePt t="286376" x="1979613" y="1843088"/>
          <p14:tracePt t="286393" x="1971675" y="1843088"/>
          <p14:tracePt t="286414" x="1951038" y="1843088"/>
          <p14:tracePt t="286428" x="1943100" y="1851025"/>
          <p14:tracePt t="286443" x="1928813" y="1851025"/>
          <p14:tracePt t="286461" x="1914525" y="1871663"/>
          <p14:tracePt t="286476" x="1900238" y="1871663"/>
          <p14:tracePt t="286493" x="1865313" y="1879600"/>
          <p14:tracePt t="286509" x="1851025" y="1879600"/>
          <p14:tracePt t="286526" x="1836738" y="1879600"/>
          <p14:tracePt t="286543" x="1828800" y="1879600"/>
          <p14:tracePt t="286559" x="1814513" y="1885950"/>
          <p14:tracePt t="286576" x="1800225" y="1885950"/>
          <p14:tracePt t="286593" x="1785938" y="1885950"/>
          <p14:tracePt t="286593" x="1779588" y="1885950"/>
          <p14:tracePt t="286642" x="1751013" y="1885950"/>
          <p14:tracePt t="286650" x="1700213" y="1885950"/>
          <p14:tracePt t="286658" x="1665288" y="1885950"/>
          <p14:tracePt t="286676" x="1614488" y="1885950"/>
          <p14:tracePt t="286680" x="1593850" y="1885950"/>
          <p14:tracePt t="286693" x="1571625" y="1885950"/>
          <p14:tracePt t="286709" x="1565275" y="1885950"/>
          <p14:tracePt t="286726" x="1543050" y="1885950"/>
          <p14:tracePt t="286742" x="1528763" y="1885950"/>
          <p14:tracePt t="286760" x="1500188" y="1885950"/>
          <p14:tracePt t="286776" x="1479550" y="1885950"/>
          <p14:tracePt t="286792" x="1457325" y="1885950"/>
          <p14:tracePt t="286792" x="1450975" y="1885950"/>
          <p14:tracePt t="286810" x="1436688" y="1885950"/>
          <p14:tracePt t="286826" x="1428750" y="1885950"/>
          <p14:tracePt t="286938" x="1443038" y="1885950"/>
          <p14:tracePt t="286940" x="1471613" y="1885950"/>
          <p14:tracePt t="286946" x="1514475" y="1885950"/>
          <p14:tracePt t="286959" x="1557338" y="1885950"/>
          <p14:tracePt t="286975" x="1600200" y="1885950"/>
          <p14:tracePt t="286992" x="1643063" y="1885950"/>
          <p14:tracePt t="287009" x="1722438" y="1885950"/>
          <p14:tracePt t="287027" x="1757363" y="1885950"/>
          <p14:tracePt t="287041" x="1771650" y="1885950"/>
          <p14:tracePt t="287059" x="1793875" y="1885950"/>
          <p14:tracePt t="287075" x="1814513" y="1885950"/>
          <p14:tracePt t="287092" x="1836738" y="1885950"/>
          <p14:tracePt t="287108" x="1851025" y="1885950"/>
          <p14:tracePt t="287126" x="1893888" y="1885950"/>
          <p14:tracePt t="287142" x="1928813" y="1885950"/>
          <p14:tracePt t="287159" x="1957388" y="1885950"/>
          <p14:tracePt t="287177" x="1965325" y="1885950"/>
          <p14:tracePt t="287193" x="2000250" y="1885950"/>
          <p14:tracePt t="287193" x="2008188" y="1879600"/>
          <p14:tracePt t="287227" x="2028825" y="1879600"/>
          <p14:tracePt t="287227" x="2051050" y="1865313"/>
          <p14:tracePt t="287298" x="2057400" y="1865313"/>
          <p14:tracePt t="287306" x="2071688" y="1865313"/>
          <p14:tracePt t="287311" x="2079625" y="1865313"/>
          <p14:tracePt t="287325" x="2085975" y="1865313"/>
          <p14:tracePt t="287342" x="2093913" y="1865313"/>
          <p14:tracePt t="287359" x="2108200" y="1865313"/>
          <p14:tracePt t="287375" x="2128838" y="1865313"/>
          <p14:tracePt t="287392" x="2165350" y="1865313"/>
          <p14:tracePt t="287408" x="2193925" y="1865313"/>
          <p14:tracePt t="287425" x="2243138" y="1865313"/>
          <p14:tracePt t="287442" x="2279650" y="1865313"/>
          <p14:tracePt t="287458" x="2328863" y="1865313"/>
          <p14:tracePt t="287476" x="2379663" y="1879600"/>
          <p14:tracePt t="287492" x="2414588" y="1885950"/>
          <p14:tracePt t="287510" x="2422525" y="1885950"/>
          <p14:tracePt t="287525" x="2443163" y="1885950"/>
          <p14:tracePt t="287570" x="2451100" y="1885950"/>
          <p14:tracePt t="287578" x="2457450" y="1885950"/>
          <p14:tracePt t="287594" x="2479675" y="1885950"/>
          <p14:tracePt t="287608" x="2486025" y="1885950"/>
          <p14:tracePt t="287609" x="2500313" y="1885950"/>
          <p14:tracePt t="287625" x="2536825" y="1885950"/>
          <p14:tracePt t="287641" x="2571750" y="1885950"/>
          <p14:tracePt t="287659" x="2608263" y="1885950"/>
          <p14:tracePt t="287674" x="2622550" y="1885950"/>
          <p14:tracePt t="287691" x="2636838" y="1885950"/>
          <p14:tracePt t="287810" x="2608263" y="1885950"/>
          <p14:tracePt t="287817" x="2565400" y="1893888"/>
          <p14:tracePt t="287825" x="2551113" y="1893888"/>
          <p14:tracePt t="287830" x="2522538" y="1914525"/>
          <p14:tracePt t="287841" x="2471738" y="1922463"/>
          <p14:tracePt t="287858" x="2436813" y="1936750"/>
          <p14:tracePt t="287875" x="2393950" y="1943100"/>
          <p14:tracePt t="287890" x="2336800" y="1957388"/>
          <p14:tracePt t="287908" x="2293938" y="1971675"/>
          <p14:tracePt t="287924" x="2222500" y="1985963"/>
          <p14:tracePt t="287941" x="2179638" y="2000250"/>
          <p14:tracePt t="287958" x="2151063" y="2008188"/>
          <p14:tracePt t="287975" x="2108200" y="2008188"/>
          <p14:tracePt t="287991" x="2051050" y="2008188"/>
          <p14:tracePt t="288007" x="1993900" y="2008188"/>
          <p14:tracePt t="288025" x="1965325" y="2008188"/>
          <p14:tracePt t="288040" x="1900238" y="2008188"/>
          <p14:tracePt t="288058" x="1857375" y="2008188"/>
          <p14:tracePt t="288074" x="1814513" y="2008188"/>
          <p14:tracePt t="288091" x="1793875" y="2008188"/>
          <p14:tracePt t="288107" x="1757363" y="2008188"/>
          <p14:tracePt t="288123" x="1736725" y="2008188"/>
          <p14:tracePt t="288140" x="1722438" y="2008188"/>
          <p14:tracePt t="288156" x="1693863" y="2008188"/>
          <p14:tracePt t="288174" x="1657350" y="2008188"/>
          <p14:tracePt t="288190" x="1600200" y="2008188"/>
          <p14:tracePt t="288208" x="1550988" y="2008188"/>
          <p14:tracePt t="288224" x="1493838" y="2008188"/>
          <p14:tracePt t="288240" x="1408113" y="2008188"/>
          <p14:tracePt t="288258" x="1365250" y="2008188"/>
          <p14:tracePt t="288274" x="1343025" y="2008188"/>
          <p14:tracePt t="288290" x="1285875" y="2008188"/>
          <p14:tracePt t="288307" x="1193800" y="1985963"/>
          <p14:tracePt t="288323" x="1085850" y="1985963"/>
          <p14:tracePt t="288340" x="1022350" y="1965325"/>
          <p14:tracePt t="288357" x="979488" y="1957388"/>
          <p14:tracePt t="288373" x="942975" y="1943100"/>
          <p14:tracePt t="288390" x="936625" y="1943100"/>
          <p14:tracePt t="288450" x="928688" y="1936750"/>
          <p14:tracePt t="288514" x="936625" y="1936750"/>
          <p14:tracePt t="288522" x="971550" y="1936750"/>
          <p14:tracePt t="288530" x="1093788" y="1936750"/>
          <p14:tracePt t="288540" x="1200150" y="1943100"/>
          <p14:tracePt t="288557" x="1293813" y="1943100"/>
          <p14:tracePt t="288573" x="1336675" y="1943100"/>
          <p14:tracePt t="288590" x="1379538" y="1943100"/>
          <p14:tracePt t="288607" x="1393825" y="1943100"/>
          <p14:tracePt t="288623" x="1450975" y="1943100"/>
          <p14:tracePt t="288640" x="1485900" y="1943100"/>
          <p14:tracePt t="288657" x="1543050" y="1943100"/>
          <p14:tracePt t="288673" x="1614488" y="1914525"/>
          <p14:tracePt t="288690" x="1671638" y="1914525"/>
          <p14:tracePt t="288706" x="1714500" y="1900238"/>
          <p14:tracePt t="288724" x="1757363" y="1900238"/>
          <p14:tracePt t="288740" x="1800225" y="1900238"/>
          <p14:tracePt t="288756" x="1843088" y="1900238"/>
          <p14:tracePt t="288774" x="1879600" y="1900238"/>
          <p14:tracePt t="288789" x="1908175" y="1900238"/>
          <p14:tracePt t="288807" x="1957388" y="1900238"/>
          <p14:tracePt t="288822" x="1979613" y="1900238"/>
          <p14:tracePt t="288839" x="2008188" y="1900238"/>
          <p14:tracePt t="288855" x="2057400" y="1900238"/>
          <p14:tracePt t="288872" x="2179638" y="1900238"/>
          <p14:tracePt t="288889" x="2257425" y="1900238"/>
          <p14:tracePt t="288907" x="2336800" y="1900238"/>
          <p14:tracePt t="288923" x="2393950" y="1900238"/>
          <p14:tracePt t="288939" x="2436813" y="1900238"/>
          <p14:tracePt t="288956" x="2457450" y="1900238"/>
          <p14:tracePt t="288972" x="2471738" y="1900238"/>
          <p14:tracePt t="288990" x="2508250" y="1900238"/>
          <p14:tracePt t="289007" x="2522538" y="1900238"/>
          <p14:tracePt t="289023" x="2565400" y="1900238"/>
          <p14:tracePt t="289039" x="2608263" y="1900238"/>
          <p14:tracePt t="289057" x="2657475" y="1900238"/>
          <p14:tracePt t="289072" x="2736850" y="1908175"/>
          <p14:tracePt t="289090" x="2743200" y="1914525"/>
          <p14:tracePt t="289090" x="2757488" y="1914525"/>
          <p14:tracePt t="289107" x="2786063" y="1922463"/>
          <p14:tracePt t="289122" x="2822575" y="1936750"/>
          <p14:tracePt t="289139" x="2886075" y="1979613"/>
          <p14:tracePt t="289156" x="2900363" y="1985963"/>
          <p14:tracePt t="289173" x="2908300" y="2000250"/>
          <p14:tracePt t="289189" x="2908300" y="2036763"/>
          <p14:tracePt t="289206" x="2908300" y="2057400"/>
          <p14:tracePt t="289222" x="2908300" y="2085975"/>
          <p14:tracePt t="289241" x="2900363" y="2100263"/>
          <p14:tracePt t="289256" x="2857500" y="2122488"/>
          <p14:tracePt t="289272" x="2828925" y="2122488"/>
          <p14:tracePt t="289272" x="2822575" y="2122488"/>
          <p14:tracePt t="289290" x="2771775" y="2128838"/>
          <p14:tracePt t="289306" x="2714625" y="2128838"/>
          <p14:tracePt t="289323" x="2622550" y="2108200"/>
          <p14:tracePt t="289339" x="2571750" y="2093913"/>
          <p14:tracePt t="289356" x="2528888" y="2057400"/>
          <p14:tracePt t="289372" x="2493963" y="2043113"/>
          <p14:tracePt t="289389" x="2436813" y="1985963"/>
          <p14:tracePt t="289405" x="2386013" y="1922463"/>
          <p14:tracePt t="289422" x="2351088" y="1879600"/>
          <p14:tracePt t="289438" x="2322513" y="1822450"/>
          <p14:tracePt t="289455" x="2322513" y="1793875"/>
          <p14:tracePt t="289473" x="2322513" y="1765300"/>
          <p14:tracePt t="289489" x="2322513" y="1751013"/>
          <p14:tracePt t="289507" x="2328863" y="1736725"/>
          <p14:tracePt t="289522" x="2365375" y="1708150"/>
          <p14:tracePt t="289539" x="2428875" y="1700213"/>
          <p14:tracePt t="289555" x="2522538" y="1665288"/>
          <p14:tracePt t="289572" x="2636838" y="1657350"/>
          <p14:tracePt t="289588" x="2736850" y="1657350"/>
          <p14:tracePt t="289605" x="2822575" y="1657350"/>
          <p14:tracePt t="289621" x="2900363" y="1657350"/>
          <p14:tracePt t="289638" x="2951163" y="1657350"/>
          <p14:tracePt t="289655" x="2986088" y="1657350"/>
          <p14:tracePt t="289671" x="3000375" y="1657350"/>
          <p14:tracePt t="289688" x="3028950" y="1665288"/>
          <p14:tracePt t="289704" x="3043238" y="1714500"/>
          <p14:tracePt t="289722" x="3071813" y="1765300"/>
          <p14:tracePt t="289739" x="3071813" y="1785938"/>
          <p14:tracePt t="289755" x="3071813" y="1800225"/>
          <p14:tracePt t="289772" x="3065463" y="1843088"/>
          <p14:tracePt t="289787" x="3000375" y="1893888"/>
          <p14:tracePt t="289806" x="2914650" y="1951038"/>
          <p14:tracePt t="289821" x="2857500" y="1979613"/>
          <p14:tracePt t="289839" x="2828925" y="1985963"/>
          <p14:tracePt t="289881" x="2822575" y="1985963"/>
          <p14:tracePt t="289889" x="2800350" y="1993900"/>
          <p14:tracePt t="289897" x="2779713" y="2000250"/>
          <p14:tracePt t="289906" x="2751138" y="2022475"/>
          <p14:tracePt t="289906" x="2743200" y="2022475"/>
          <p14:tracePt t="289921" x="2708275" y="2022475"/>
          <p14:tracePt t="289938" x="2679700" y="2022475"/>
          <p14:tracePt t="289955" x="2665413" y="2022475"/>
          <p14:tracePt t="289971" x="2636838" y="2022475"/>
          <p14:tracePt t="289988" x="2628900" y="2022475"/>
          <p14:tracePt t="290057" x="2622550" y="2022475"/>
          <p14:tracePt t="290067" x="2622550" y="2014538"/>
          <p14:tracePt t="290074" x="2622550" y="2000250"/>
          <p14:tracePt t="290082" x="2622550" y="1993900"/>
          <p14:tracePt t="290094" x="2622550" y="1985963"/>
          <p14:tracePt t="290104" x="2643188" y="1951038"/>
          <p14:tracePt t="290122" x="2686050" y="1922463"/>
          <p14:tracePt t="290138" x="2743200" y="1900238"/>
          <p14:tracePt t="290155" x="2800350" y="1893888"/>
          <p14:tracePt t="290172" x="2851150" y="1885950"/>
          <p14:tracePt t="290188" x="2879725" y="1871663"/>
          <p14:tracePt t="290205" x="2900363" y="1871663"/>
          <p14:tracePt t="290221" x="2908300" y="1871663"/>
          <p14:tracePt t="290238" x="2928938" y="1871663"/>
          <p14:tracePt t="290255" x="2951163" y="1871663"/>
          <p14:tracePt t="290272" x="2965450" y="1871663"/>
          <p14:tracePt t="290288" x="2979738" y="1871663"/>
          <p14:tracePt t="290305" x="2986088" y="1871663"/>
          <p14:tracePt t="290305" x="3008313" y="1871663"/>
          <p14:tracePt t="290338" x="3014663" y="1871663"/>
          <p14:tracePt t="290339" x="3022600" y="1871663"/>
          <p14:tracePt t="290355" x="3036888" y="1908175"/>
          <p14:tracePt t="290371" x="3036888" y="1943100"/>
          <p14:tracePt t="290387" x="3036888" y="1979613"/>
          <p14:tracePt t="290404" x="3036888" y="2022475"/>
          <p14:tracePt t="290420" x="3036888" y="2057400"/>
          <p14:tracePt t="290438" x="3036888" y="2079625"/>
          <p14:tracePt t="290454" x="3022600" y="2085975"/>
          <p14:tracePt t="290471" x="2994025" y="2100263"/>
          <p14:tracePt t="290487" x="2971800" y="2100263"/>
          <p14:tracePt t="290504" x="2951163" y="2100263"/>
          <p14:tracePt t="290521" x="2936875" y="2100263"/>
          <p14:tracePt t="290539" x="2894013" y="2100263"/>
          <p14:tracePt t="290554" x="2851150" y="2093913"/>
          <p14:tracePt t="290570" x="2800350" y="2008188"/>
          <p14:tracePt t="290587" x="2771775" y="1965325"/>
          <p14:tracePt t="290604" x="2757488" y="1928813"/>
          <p14:tracePt t="290621" x="2757488" y="1914525"/>
          <p14:tracePt t="290637" x="2757488" y="1908175"/>
          <p14:tracePt t="290654" x="2757488" y="1893888"/>
          <p14:tracePt t="290873" x="2751138" y="1900238"/>
          <p14:tracePt t="290890" x="2722563" y="1922463"/>
          <p14:tracePt t="290897" x="2714625" y="1928813"/>
          <p14:tracePt t="290904" x="2657475" y="1936750"/>
          <p14:tracePt t="290920" x="2508250" y="2008188"/>
          <p14:tracePt t="290936" x="2343150" y="2079625"/>
          <p14:tracePt t="290953" x="2093913" y="2251075"/>
          <p14:tracePt t="290970" x="2000250" y="2328863"/>
          <p14:tracePt t="290986" x="1936750" y="2436813"/>
          <p14:tracePt t="291003" x="1885950" y="2493963"/>
          <p14:tracePt t="291019" x="1857375" y="2528888"/>
          <p14:tracePt t="291037" x="1822450" y="2608263"/>
          <p14:tracePt t="291053" x="1757363" y="2743200"/>
          <p14:tracePt t="291070" x="1722438" y="2857500"/>
          <p14:tracePt t="291087" x="1708150" y="2957513"/>
          <p14:tracePt t="291103" x="1708150" y="3014663"/>
          <p14:tracePt t="291120" x="1722438" y="3065463"/>
          <p14:tracePt t="291136" x="1728788" y="3128963"/>
          <p14:tracePt t="291152" x="1728788" y="3222625"/>
          <p14:tracePt t="291170" x="1728788" y="3286125"/>
          <p14:tracePt t="291186" x="1728788" y="3365500"/>
          <p14:tracePt t="291203" x="1728788" y="3443288"/>
          <p14:tracePt t="291219" x="1728788" y="3522663"/>
          <p14:tracePt t="291236" x="1728788" y="3551238"/>
          <p14:tracePt t="291253" x="1722438" y="3579813"/>
          <p14:tracePt t="291268" x="1722438" y="3600450"/>
          <p14:tracePt t="291287" x="1714500" y="3629025"/>
          <p14:tracePt t="291302" x="1714500" y="3651250"/>
          <p14:tracePt t="291319" x="1714500" y="3665538"/>
          <p14:tracePt t="291337" x="1714500" y="3679825"/>
          <p14:tracePt t="291353" x="1728788" y="3708400"/>
          <p14:tracePt t="291371" x="1736725" y="3729038"/>
          <p14:tracePt t="291385" x="1765300" y="3771900"/>
          <p14:tracePt t="291402" x="1771650" y="3786188"/>
          <p14:tracePt t="291610" x="1779588" y="3794125"/>
          <p14:tracePt t="291618" x="1779588" y="3800475"/>
          <p14:tracePt t="291634" x="1771650" y="3814763"/>
          <p14:tracePt t="291642" x="1751013" y="3829050"/>
          <p14:tracePt t="291653" x="1728788" y="3851275"/>
          <p14:tracePt t="291669" x="1708150" y="3865563"/>
          <p14:tracePt t="291685" x="1671638" y="3865563"/>
          <p14:tracePt t="291702" x="1636713" y="3865563"/>
          <p14:tracePt t="291718" x="1593850" y="3879850"/>
          <p14:tracePt t="291736" x="1565275" y="3894138"/>
          <p14:tracePt t="291752" x="1536700" y="3900488"/>
          <p14:tracePt t="291769" x="1479550" y="3900488"/>
          <p14:tracePt t="291787" x="1457325" y="3908425"/>
          <p14:tracePt t="291803" x="1422400" y="3908425"/>
          <p14:tracePt t="291819" x="1400175" y="3908425"/>
          <p14:tracePt t="291835" x="1393825" y="3908425"/>
          <p14:tracePt t="291852" x="1385888" y="3908425"/>
          <p14:tracePt t="291869" x="1343025" y="3908425"/>
          <p14:tracePt t="291885" x="1300163" y="3908425"/>
          <p14:tracePt t="291902" x="1250950" y="3857625"/>
          <p14:tracePt t="291919" x="1200150" y="3822700"/>
          <p14:tracePt t="291935" x="1185863" y="3794125"/>
          <p14:tracePt t="291952" x="1185863" y="3779838"/>
          <p14:tracePt t="291968" x="1185863" y="3751263"/>
          <p14:tracePt t="291986" x="1185863" y="3708400"/>
          <p14:tracePt t="292002" x="1185863" y="3679825"/>
          <p14:tracePt t="292018" x="1185863" y="3643313"/>
          <p14:tracePt t="292034" x="1185863" y="3622675"/>
          <p14:tracePt t="292052" x="1208088" y="3586163"/>
          <p14:tracePt t="292070" x="1214438" y="3571875"/>
          <p14:tracePt t="292085" x="1243013" y="3551238"/>
          <p14:tracePt t="292102" x="1265238" y="3536950"/>
          <p14:tracePt t="292118" x="1285875" y="3514725"/>
          <p14:tracePt t="292135" x="1322388" y="3514725"/>
          <p14:tracePt t="292151" x="1336675" y="3508375"/>
          <p14:tracePt t="292168" x="1371600" y="3508375"/>
          <p14:tracePt t="292168" x="1400175" y="3508375"/>
          <p14:tracePt t="292186" x="1408113" y="3508375"/>
          <p14:tracePt t="292201" x="1465263" y="3500438"/>
          <p14:tracePt t="292218" x="1500188" y="3500438"/>
          <p14:tracePt t="292234" x="1543050" y="3500438"/>
          <p14:tracePt t="292251" x="1579563" y="3500438"/>
          <p14:tracePt t="292267" x="1628775" y="3500438"/>
          <p14:tracePt t="292285" x="1665288" y="3500438"/>
          <p14:tracePt t="292301" x="1693863" y="3500438"/>
          <p14:tracePt t="292318" x="1708150" y="3500438"/>
          <p14:tracePt t="292335" x="1743075" y="3500438"/>
          <p14:tracePt t="292351" x="1779588" y="3508375"/>
          <p14:tracePt t="292369" x="1822450" y="3522663"/>
          <p14:tracePt t="292385" x="1851025" y="3529013"/>
          <p14:tracePt t="292385" x="1885950" y="3536950"/>
          <p14:tracePt t="292418" x="1914525" y="3536950"/>
          <p14:tracePt t="292419" x="1951038" y="3557588"/>
          <p14:tracePt t="292435" x="1971675" y="3565525"/>
          <p14:tracePt t="292451" x="1993900" y="3571875"/>
          <p14:tracePt t="292468" x="2014538" y="3600450"/>
          <p14:tracePt t="292484" x="2028825" y="3614738"/>
          <p14:tracePt t="292501" x="2036763" y="3622675"/>
          <p14:tracePt t="292517" x="2051050" y="3636963"/>
          <p14:tracePt t="292534" x="2065338" y="3651250"/>
          <p14:tracePt t="292551" x="2065338" y="3671888"/>
          <p14:tracePt t="292568" x="2071688" y="3686175"/>
          <p14:tracePt t="292585" x="2071688" y="3708400"/>
          <p14:tracePt t="292600" x="2071688" y="3722688"/>
          <p14:tracePt t="292618" x="2071688" y="3743325"/>
          <p14:tracePt t="292634" x="2071688" y="3757613"/>
          <p14:tracePt t="292650" x="2071688" y="3771900"/>
          <p14:tracePt t="292667" x="2071688" y="3779838"/>
          <p14:tracePt t="292684" x="2057400" y="3808413"/>
          <p14:tracePt t="292729" x="2051050" y="3814763"/>
          <p14:tracePt t="292737" x="2036763" y="3829050"/>
          <p14:tracePt t="292745" x="2028825" y="3843338"/>
          <p14:tracePt t="292752" x="2022475" y="3851275"/>
          <p14:tracePt t="292767" x="2000250" y="3871913"/>
          <p14:tracePt t="292784" x="1979613" y="3879850"/>
          <p14:tracePt t="292784" x="1971675" y="3886200"/>
          <p14:tracePt t="292802" x="1965325" y="3886200"/>
          <p14:tracePt t="292817" x="1928813" y="3894138"/>
          <p14:tracePt t="292833" x="1908175" y="3894138"/>
          <p14:tracePt t="292850" x="1885950" y="3908425"/>
          <p14:tracePt t="292868" x="1865313" y="3908425"/>
          <p14:tracePt t="292885" x="1828800" y="3908425"/>
          <p14:tracePt t="292901" x="1800225" y="3914775"/>
          <p14:tracePt t="292918" x="1779588" y="3914775"/>
          <p14:tracePt t="292934" x="1765300" y="3914775"/>
          <p14:tracePt t="292951" x="1728788" y="3914775"/>
          <p14:tracePt t="292967" x="1708150" y="3914775"/>
          <p14:tracePt t="292984" x="1685925" y="3914775"/>
          <p14:tracePt t="293001" x="1651000" y="3914775"/>
          <p14:tracePt t="293017" x="1622425" y="3914775"/>
          <p14:tracePt t="293034" x="1608138" y="3914775"/>
          <p14:tracePt t="293050" x="1585913" y="3914775"/>
          <p14:tracePt t="293069" x="1557338" y="3914775"/>
          <p14:tracePt t="293084" x="1543050" y="3914775"/>
          <p14:tracePt t="293102" x="1528763" y="3908425"/>
          <p14:tracePt t="293146" x="1500188" y="3908425"/>
          <p14:tracePt t="293154" x="1493838" y="3900488"/>
          <p14:tracePt t="293167" x="1485900" y="3900488"/>
          <p14:tracePt t="293170" x="1450975" y="3886200"/>
          <p14:tracePt t="293184" x="1422400" y="3865563"/>
          <p14:tracePt t="293200" x="1385888" y="3857625"/>
          <p14:tracePt t="293217" x="1343025" y="3836988"/>
          <p14:tracePt t="293234" x="1328738" y="3822700"/>
          <p14:tracePt t="293251" x="1322388" y="3822700"/>
          <p14:tracePt t="293266" x="1308100" y="3794125"/>
          <p14:tracePt t="293300" x="1285875" y="3779838"/>
          <p14:tracePt t="293300" x="1265238" y="3757613"/>
          <p14:tracePt t="293317" x="1243013" y="3743325"/>
          <p14:tracePt t="293334" x="1222375" y="3729038"/>
          <p14:tracePt t="293350" x="1214438" y="3714750"/>
          <p14:tracePt t="293367" x="1208088" y="3708400"/>
          <p14:tracePt t="293384" x="1208088" y="3700463"/>
          <p14:tracePt t="293401" x="1208088" y="3671888"/>
          <p14:tracePt t="293416" x="1208088" y="3651250"/>
          <p14:tracePt t="293434" x="1208088" y="3636963"/>
          <p14:tracePt t="293450" x="1208088" y="3629025"/>
          <p14:tracePt t="293466" x="1208088" y="3600450"/>
          <p14:tracePt t="293483" x="1208088" y="3594100"/>
          <p14:tracePt t="293500" x="1208088" y="3586163"/>
          <p14:tracePt t="293516" x="1208088" y="3571875"/>
          <p14:tracePt t="293533" x="1214438" y="3543300"/>
          <p14:tracePt t="293550" x="1250950" y="3536950"/>
          <p14:tracePt t="293566" x="1265238" y="3522663"/>
          <p14:tracePt t="293584" x="1293813" y="3514725"/>
          <p14:tracePt t="293600" x="1314450" y="3508375"/>
          <p14:tracePt t="293616" x="1350963" y="3494088"/>
          <p14:tracePt t="293633" x="1408113" y="3479800"/>
          <p14:tracePt t="293650" x="1436688" y="3465513"/>
          <p14:tracePt t="293666" x="1471613" y="3457575"/>
          <p14:tracePt t="293683" x="1485900" y="3457575"/>
          <p14:tracePt t="293700" x="1500188" y="3457575"/>
          <p14:tracePt t="293716" x="1508125" y="3451225"/>
          <p14:tracePt t="293733" x="1522413" y="3451225"/>
          <p14:tracePt t="293749" x="1536700" y="3451225"/>
          <p14:tracePt t="293766" x="1557338" y="3451225"/>
          <p14:tracePt t="293783" x="1593850" y="3451225"/>
          <p14:tracePt t="293799" x="1636713" y="3451225"/>
          <p14:tracePt t="293817" x="1651000" y="3451225"/>
          <p14:tracePt t="293833" x="1679575" y="3451225"/>
          <p14:tracePt t="293850" x="1714500" y="3451225"/>
          <p14:tracePt t="293866" x="1743075" y="3451225"/>
          <p14:tracePt t="293883" x="1757363" y="3451225"/>
          <p14:tracePt t="293930" x="1779588" y="3457575"/>
          <p14:tracePt t="293946" x="1785938" y="3465513"/>
          <p14:tracePt t="293951" x="1800225" y="3465513"/>
          <p14:tracePt t="293965" x="1814513" y="3471863"/>
          <p14:tracePt t="293982" x="1828800" y="3486150"/>
          <p14:tracePt t="293999" x="1836738" y="3494088"/>
          <p14:tracePt t="294015" x="1843088" y="3500438"/>
          <p14:tracePt t="294032" x="1851025" y="3508375"/>
          <p14:tracePt t="294066" x="1857375" y="3514725"/>
          <p14:tracePt t="294066" x="1871663" y="3522663"/>
          <p14:tracePt t="294082" x="1879600" y="3529013"/>
          <p14:tracePt t="294098" x="1885950" y="3536950"/>
          <p14:tracePt t="294115" x="1893888" y="3543300"/>
          <p14:tracePt t="294153" x="1900238" y="3551238"/>
          <p14:tracePt t="294165" x="1908175" y="3557588"/>
          <p14:tracePt t="294173" x="1922463" y="3565525"/>
          <p14:tracePt t="294233" x="1943100" y="3571875"/>
          <p14:tracePt t="294246" x="1943100" y="3579813"/>
          <p14:tracePt t="294251" x="1943100" y="3586163"/>
          <p14:tracePt t="294264" x="1943100" y="3608388"/>
          <p14:tracePt t="294281" x="1943100" y="3614738"/>
          <p14:tracePt t="294425" x="1943100" y="3622675"/>
          <p14:tracePt t="294441" x="1951038" y="3629025"/>
          <p14:tracePt t="294457" x="1951038" y="3651250"/>
          <p14:tracePt t="294470" x="1951038" y="3665538"/>
          <p14:tracePt t="294481" x="1951038" y="3671888"/>
          <p14:tracePt t="294498" x="1951038" y="3686175"/>
          <p14:tracePt t="294514" x="1957388" y="3708400"/>
          <p14:tracePt t="294531" x="1993900" y="3708400"/>
          <p14:tracePt t="294577" x="2000250" y="3708400"/>
          <p14:tracePt t="294585" x="2008188" y="3714750"/>
          <p14:tracePt t="294617" x="2008188" y="3736975"/>
          <p14:tracePt t="294625" x="2028825" y="3757613"/>
          <p14:tracePt t="294633" x="2036763" y="3771900"/>
          <p14:tracePt t="294641" x="2036763" y="3779838"/>
          <p14:tracePt t="294649" x="2036763" y="3786188"/>
          <p14:tracePt t="294714" x="2043113" y="3794125"/>
          <p14:tracePt t="294770" x="2043113" y="3808413"/>
          <p14:tracePt t="294778" x="2043113" y="3814763"/>
          <p14:tracePt t="294794" x="2043113" y="3822700"/>
          <p14:tracePt t="294826" x="2043113" y="3829050"/>
          <p14:tracePt t="303418" x="2036763" y="3836988"/>
          <p14:tracePt t="303426" x="2000250" y="3857625"/>
          <p14:tracePt t="303434" x="1993900" y="3857625"/>
          <p14:tracePt t="303441" x="1971675" y="3857625"/>
          <p14:tracePt t="303452" x="1957388" y="3857625"/>
          <p14:tracePt t="303468" x="1943100" y="3865563"/>
          <p14:tracePt t="303485" x="1914525" y="3865563"/>
          <p14:tracePt t="303502" x="1865313" y="3871913"/>
          <p14:tracePt t="303518" x="1851025" y="3871913"/>
          <p14:tracePt t="303535" x="1822450" y="3886200"/>
          <p14:tracePt t="303552" x="1785938" y="3886200"/>
          <p14:tracePt t="303569" x="1771650" y="3886200"/>
          <p14:tracePt t="303585" x="1751013" y="3886200"/>
          <p14:tracePt t="303602" x="1743075" y="3886200"/>
          <p14:tracePt t="303618" x="1714500" y="3886200"/>
          <p14:tracePt t="303635" x="1700213" y="3886200"/>
          <p14:tracePt t="303652" x="1671638" y="3886200"/>
          <p14:tracePt t="303668" x="1657350" y="3886200"/>
          <p14:tracePt t="303684" x="1628775" y="3886200"/>
          <p14:tracePt t="303701" x="1608138" y="3886200"/>
          <p14:tracePt t="303718" x="1593850" y="3886200"/>
          <p14:tracePt t="303734" x="1565275" y="3886200"/>
          <p14:tracePt t="303752" x="1557338" y="3886200"/>
          <p14:tracePt t="303768" x="1543050" y="3886200"/>
          <p14:tracePt t="303786" x="1528763" y="3886200"/>
          <p14:tracePt t="303801" x="1514475" y="3886200"/>
          <p14:tracePt t="303819" x="1485900" y="3879850"/>
          <p14:tracePt t="303835" x="1465263" y="3879850"/>
          <p14:tracePt t="303851" x="1443038" y="3857625"/>
          <p14:tracePt t="303868" x="1428750" y="3857625"/>
          <p14:tracePt t="303884" x="1414463" y="3851275"/>
          <p14:tracePt t="303901" x="1408113" y="3851275"/>
          <p14:tracePt t="303918" x="1393825" y="3851275"/>
          <p14:tracePt t="303935" x="1385888" y="3843338"/>
          <p14:tracePt t="303951" x="1365250" y="3822700"/>
          <p14:tracePt t="303968" x="1343025" y="3800475"/>
          <p14:tracePt t="303984" x="1322388" y="3786188"/>
          <p14:tracePt t="304002" x="1308100" y="3765550"/>
          <p14:tracePt t="304050" x="1308100" y="3757613"/>
          <p14:tracePt t="304061" x="1300163" y="3751263"/>
          <p14:tracePt t="304066" x="1285875" y="3743325"/>
          <p14:tracePt t="304114" x="1285875" y="3736975"/>
          <p14:tracePt t="304129" x="1285875" y="3722688"/>
          <p14:tracePt t="304138" x="1279525" y="3714750"/>
          <p14:tracePt t="304170" x="1279525" y="3708400"/>
          <p14:tracePt t="304178" x="1279525" y="3700463"/>
          <p14:tracePt t="304234" x="1279525" y="3679825"/>
          <p14:tracePt t="304250" x="1285875" y="3665538"/>
          <p14:tracePt t="304282" x="1293813" y="3657600"/>
          <p14:tracePt t="304290" x="1293813" y="3643313"/>
          <p14:tracePt t="304306" x="1300163" y="3636963"/>
          <p14:tracePt t="304322" x="1308100" y="3629025"/>
          <p14:tracePt t="304334" x="1308100" y="3622675"/>
          <p14:tracePt t="304378" x="1322388" y="3600450"/>
          <p14:tracePt t="304394" x="1328738" y="3594100"/>
          <p14:tracePt t="304409" x="1336675" y="3586163"/>
          <p14:tracePt t="304442" x="1350963" y="3579813"/>
          <p14:tracePt t="304457" x="1357313" y="3571875"/>
          <p14:tracePt t="304473" x="1365250" y="3571875"/>
          <p14:tracePt t="304481" x="1371600" y="3571875"/>
          <p14:tracePt t="304489" x="1400175" y="3557588"/>
          <p14:tracePt t="304500" x="1408113" y="3557588"/>
          <p14:tracePt t="304516" x="1414463" y="3557588"/>
          <p14:tracePt t="304570" x="1428750" y="3557588"/>
          <p14:tracePt t="304577" x="1436688" y="3551238"/>
          <p14:tracePt t="304585" x="1443038" y="3551238"/>
          <p14:tracePt t="304602" x="1450975" y="3551238"/>
          <p14:tracePt t="304609" x="1465263" y="3551238"/>
          <p14:tracePt t="304617" x="1479550" y="3551238"/>
          <p14:tracePt t="304634" x="1493838" y="3551238"/>
          <p14:tracePt t="304650" x="1508125" y="3551238"/>
          <p14:tracePt t="304666" x="1514475" y="3551238"/>
          <p14:tracePt t="304683" x="1550988" y="3557588"/>
          <p14:tracePt t="304700" x="1557338" y="3565525"/>
          <p14:tracePt t="304716" x="1579563" y="3565525"/>
          <p14:tracePt t="304733" x="1600200" y="3565525"/>
          <p14:tracePt t="304750" x="1628775" y="3571875"/>
          <p14:tracePt t="304766" x="1651000" y="3579813"/>
          <p14:tracePt t="304784" x="1665288" y="3586163"/>
          <p14:tracePt t="304799" x="1679575" y="3594100"/>
          <p14:tracePt t="304849" x="1693863" y="3594100"/>
          <p14:tracePt t="304881" x="1700213" y="3600450"/>
          <p14:tracePt t="304889" x="1708150" y="3600450"/>
          <p14:tracePt t="304905" x="1714500" y="3608388"/>
          <p14:tracePt t="304916" x="1722438" y="3608388"/>
          <p14:tracePt t="304921" x="1736725" y="3614738"/>
          <p14:tracePt t="304934" x="1743075" y="3622675"/>
          <p14:tracePt t="304985" x="1751013" y="3629025"/>
          <p14:tracePt t="304993" x="1751013" y="3636963"/>
          <p14:tracePt t="305009" x="1765300" y="3665538"/>
          <p14:tracePt t="305042" x="1779588" y="3686175"/>
          <p14:tracePt t="305050" x="1785938" y="3694113"/>
          <p14:tracePt t="305061" x="1785938" y="3700463"/>
          <p14:tracePt t="305066" x="1793875" y="3714750"/>
          <p14:tracePt t="305090" x="1793875" y="3722688"/>
          <p14:tracePt t="305098" x="1800225" y="3729038"/>
          <p14:tracePt t="305098" x="1800225" y="3736975"/>
          <p14:tracePt t="305146" x="1800225" y="3743325"/>
          <p14:tracePt t="305151" x="1800225" y="3751263"/>
          <p14:tracePt t="305170" x="1800225" y="3757613"/>
          <p14:tracePt t="305178" x="1808163" y="3765550"/>
          <p14:tracePt t="305186" x="1814513" y="3771900"/>
          <p14:tracePt t="305218" x="1814513" y="3779838"/>
          <p14:tracePt t="305290" x="1814513" y="3786188"/>
          <p14:tracePt t="305300" x="1814513" y="3794125"/>
          <p14:tracePt t="305362" x="1808163" y="3800475"/>
          <p14:tracePt t="305378" x="1808163" y="3808413"/>
          <p14:tracePt t="305386" x="1800225" y="3814763"/>
          <p14:tracePt t="305402" x="1793875" y="3814763"/>
          <p14:tracePt t="305408" x="1785938" y="3822700"/>
          <p14:tracePt t="305442" x="1779588" y="3829050"/>
          <p14:tracePt t="305450" x="1771650" y="3829050"/>
          <p14:tracePt t="305450" x="1751013" y="3836988"/>
          <p14:tracePt t="305490" x="1728788" y="3857625"/>
          <p14:tracePt t="305521" x="1700213" y="3865563"/>
          <p14:tracePt t="305578" x="1685925" y="3865563"/>
          <p14:tracePt t="305618" x="1665288" y="3865563"/>
          <p14:tracePt t="305626" x="1657350" y="3865563"/>
          <p14:tracePt t="305635" x="1651000" y="3865563"/>
          <p14:tracePt t="305689" x="1643063" y="3865563"/>
          <p14:tracePt t="305705" x="1628775" y="3865563"/>
          <p14:tracePt t="305708" x="1622425" y="3865563"/>
          <p14:tracePt t="305745" x="1614488" y="3865563"/>
          <p14:tracePt t="305746" x="1608138" y="3865563"/>
          <p14:tracePt t="305764" x="1600200" y="3865563"/>
          <p14:tracePt t="305765" x="1593850" y="3865563"/>
          <p14:tracePt t="305809" x="1585913" y="3865563"/>
          <p14:tracePt t="305825" x="1579563" y="3865563"/>
          <p14:tracePt t="305833" x="1571625" y="3865563"/>
          <p14:tracePt t="305841" x="1557338" y="3865563"/>
          <p14:tracePt t="305849" x="1536700" y="3865563"/>
          <p14:tracePt t="305865" x="1508125" y="3865563"/>
          <p14:tracePt t="305882" x="1500188" y="3865563"/>
          <p14:tracePt t="305898" x="1493838" y="3865563"/>
          <p14:tracePt t="305915" x="1471613" y="3865563"/>
          <p14:tracePt t="305932" x="1457325" y="3865563"/>
          <p14:tracePt t="305948" x="1436688" y="3865563"/>
          <p14:tracePt t="305965" x="1422400" y="3865563"/>
          <p14:tracePt t="305981" x="1393825" y="3865563"/>
          <p14:tracePt t="305997" x="1385888" y="3865563"/>
          <p14:tracePt t="306015" x="1365250" y="3865563"/>
          <p14:tracePt t="306031" x="1343025" y="3851275"/>
          <p14:tracePt t="306048" x="1314450" y="3814763"/>
          <p14:tracePt t="306064" x="1293813" y="3794125"/>
          <p14:tracePt t="306081" x="1279525" y="3771900"/>
          <p14:tracePt t="306098" x="1279525" y="3757613"/>
          <p14:tracePt t="306145" x="1271588" y="3751263"/>
          <p14:tracePt t="306162" x="1265238" y="3743325"/>
          <p14:tracePt t="306177" x="1265238" y="3736975"/>
          <p14:tracePt t="306189" x="1265238" y="3708400"/>
          <p14:tracePt t="306197" x="1257300" y="3700463"/>
          <p14:tracePt t="306214" x="1243013" y="3686175"/>
          <p14:tracePt t="306231" x="1243013" y="3679825"/>
          <p14:tracePt t="306248" x="1243013" y="3665538"/>
          <p14:tracePt t="306264" x="1243013" y="3657600"/>
          <p14:tracePt t="306281" x="1243013" y="3636963"/>
          <p14:tracePt t="306329" x="1243013" y="3614738"/>
          <p14:tracePt t="306345" x="1250950" y="3614738"/>
          <p14:tracePt t="306354" x="1257300" y="3608388"/>
          <p14:tracePt t="306369" x="1265238" y="3608388"/>
          <p14:tracePt t="306385" x="1271588" y="3608388"/>
          <p14:tracePt t="306393" x="1279525" y="3600450"/>
          <p14:tracePt t="306397" x="1285875" y="3594100"/>
          <p14:tracePt t="306417" x="1300163" y="3594100"/>
          <p14:tracePt t="306430" x="1314450" y="3586163"/>
          <p14:tracePt t="306447" x="1343025" y="3579813"/>
          <p14:tracePt t="306465" x="1357313" y="3571875"/>
          <p14:tracePt t="306480" x="1379538" y="3557588"/>
          <p14:tracePt t="306497" x="1385888" y="3557588"/>
          <p14:tracePt t="306553" x="1393825" y="3557588"/>
          <p14:tracePt t="306569" x="1400175" y="3557588"/>
          <p14:tracePt t="306585" x="1414463" y="3551238"/>
          <p14:tracePt t="306598" x="1422400" y="3551238"/>
          <p14:tracePt t="306606" x="1428750" y="3551238"/>
          <p14:tracePt t="306641" x="1436688" y="3551238"/>
          <p14:tracePt t="306649" x="1450975" y="3551238"/>
          <p14:tracePt t="306657" x="1457325" y="3551238"/>
          <p14:tracePt t="306671" x="1479550" y="3551238"/>
          <p14:tracePt t="306680" x="1493838" y="3551238"/>
          <p14:tracePt t="306697" x="1514475" y="3551238"/>
          <p14:tracePt t="306714" x="1536700" y="3551238"/>
          <p14:tracePt t="306730" x="1550988" y="3551238"/>
          <p14:tracePt t="306747" x="1565275" y="3551238"/>
          <p14:tracePt t="306784" x="1571625" y="3551238"/>
          <p14:tracePt t="306796" x="1593850" y="3551238"/>
          <p14:tracePt t="306825" x="1622425" y="3557588"/>
          <p14:tracePt t="306834" x="1628775" y="3557588"/>
          <p14:tracePt t="306866" x="1636713" y="3557588"/>
          <p14:tracePt t="306874" x="1657350" y="3565525"/>
          <p14:tracePt t="306890" x="1665288" y="3565525"/>
          <p14:tracePt t="306900" x="1671638" y="3565525"/>
          <p14:tracePt t="306901" x="1693863" y="3571875"/>
          <p14:tracePt t="306914" x="1714500" y="3571875"/>
          <p14:tracePt t="306930" x="1728788" y="3571875"/>
          <p14:tracePt t="306947" x="1736725" y="3571875"/>
          <p14:tracePt t="306964" x="1751013" y="3594100"/>
          <p14:tracePt t="306980" x="1757363" y="3600450"/>
          <p14:tracePt t="306997" x="1765300" y="3600450"/>
          <p14:tracePt t="307013" x="1779588" y="3600450"/>
          <p14:tracePt t="307030" x="1793875" y="3600450"/>
          <p14:tracePt t="307047" x="1800225" y="3600450"/>
          <p14:tracePt t="307090" x="1808163" y="3600450"/>
          <p14:tracePt t="307298" x="1814513" y="3608388"/>
          <p14:tracePt t="311441" x="1822450" y="3614738"/>
          <p14:tracePt t="311473" x="1822450" y="3622675"/>
          <p14:tracePt t="311481" x="1828800" y="3629025"/>
          <p14:tracePt t="311490" x="1836738" y="3629025"/>
          <p14:tracePt t="311494" x="1843088" y="3636963"/>
          <p14:tracePt t="311507" x="1865313" y="3643313"/>
          <p14:tracePt t="311545" x="1879600" y="3651250"/>
          <p14:tracePt t="311578" x="1900238" y="3657600"/>
          <p14:tracePt t="311585" x="1908175" y="3665538"/>
          <p14:tracePt t="311594" x="1914525" y="3671888"/>
          <p14:tracePt t="311606" x="1928813" y="3700463"/>
          <p14:tracePt t="311623" x="1928813" y="3714750"/>
          <p14:tracePt t="311640" x="1936750" y="3757613"/>
          <p14:tracePt t="311682" x="1936750" y="3765550"/>
          <p14:tracePt t="311690" x="1936750" y="3779838"/>
          <p14:tracePt t="311690" x="1936750" y="3794125"/>
          <p14:tracePt t="311706" x="1936750" y="3814763"/>
          <p14:tracePt t="311724" x="1922463" y="3829050"/>
          <p14:tracePt t="311740" x="1914525" y="3836988"/>
          <p14:tracePt t="311757" x="1900238" y="3843338"/>
          <p14:tracePt t="311774" x="1893888" y="3851275"/>
          <p14:tracePt t="311790" x="1885950" y="3857625"/>
          <p14:tracePt t="311806" x="1871663" y="3865563"/>
          <p14:tracePt t="311823" x="1865313" y="3871913"/>
          <p14:tracePt t="311840" x="1828800" y="3871913"/>
          <p14:tracePt t="311856" x="1814513" y="3879850"/>
          <p14:tracePt t="311873" x="1785938" y="3879850"/>
          <p14:tracePt t="311890" x="1771650" y="3879850"/>
          <p14:tracePt t="311907" x="1736725" y="3900488"/>
          <p14:tracePt t="311923" x="1722438" y="3900488"/>
          <p14:tracePt t="311940" x="1708150" y="3900488"/>
          <p14:tracePt t="311956" x="1700213" y="3900488"/>
          <p14:tracePt t="311973" x="1685925" y="3900488"/>
          <p14:tracePt t="311990" x="1665288" y="3908425"/>
          <p14:tracePt t="312006" x="1651000" y="3908425"/>
          <p14:tracePt t="312058" x="1636713" y="3908425"/>
          <p14:tracePt t="312066" x="1628775" y="3908425"/>
          <p14:tracePt t="312106" x="1622425" y="3908425"/>
          <p14:tracePt t="312177" x="1628775" y="3900488"/>
          <p14:tracePt t="312185" x="1636713" y="3900488"/>
          <p14:tracePt t="312193" x="1657350" y="3900488"/>
          <p14:tracePt t="312206" x="1700213" y="3886200"/>
          <p14:tracePt t="312223" x="1757363" y="3886200"/>
          <p14:tracePt t="312239" x="1822450" y="3865563"/>
          <p14:tracePt t="312256" x="1879600" y="3851275"/>
          <p14:tracePt t="312272" x="1936750" y="3851275"/>
          <p14:tracePt t="312272" x="1943100" y="3851275"/>
          <p14:tracePt t="312290" x="1985963" y="3843338"/>
          <p14:tracePt t="312306" x="1993900" y="3843338"/>
          <p14:tracePt t="312322" x="2008188" y="3843338"/>
          <p14:tracePt t="312339" x="2014538" y="3843338"/>
          <p14:tracePt t="312356" x="2028825" y="3843338"/>
          <p14:tracePt t="312372" x="2065338" y="3843338"/>
          <p14:tracePt t="312389" x="2100263" y="3843338"/>
          <p14:tracePt t="312405" x="2108200" y="3843338"/>
          <p14:tracePt t="312423" x="2114550" y="3843338"/>
          <p14:tracePt t="312439" x="2136775" y="3843338"/>
          <p14:tracePt t="312455" x="2151063" y="3843338"/>
          <p14:tracePt t="312455" x="2165350" y="3843338"/>
          <p14:tracePt t="312474" x="2171700" y="3843338"/>
          <p14:tracePt t="312488" x="2185988" y="3843338"/>
          <p14:tracePt t="312507" x="2200275" y="3843338"/>
          <p14:tracePt t="312522" x="2222500" y="3843338"/>
          <p14:tracePt t="312539" x="2251075" y="3843338"/>
          <p14:tracePt t="312555" x="2265363" y="3843338"/>
          <p14:tracePt t="312573" x="2279650" y="3843338"/>
          <p14:tracePt t="312588" x="2286000" y="3843338"/>
          <p14:tracePt t="312605" x="2300288" y="3843338"/>
          <p14:tracePt t="312622" x="2314575" y="3843338"/>
          <p14:tracePt t="312665" x="2322513" y="3843338"/>
          <p14:tracePt t="312721" x="2336800" y="3843338"/>
          <p14:tracePt t="312729" x="2343150" y="3843338"/>
          <p14:tracePt t="312737" x="2357438" y="3843338"/>
          <p14:tracePt t="312745" x="2414588" y="3851275"/>
          <p14:tracePt t="312756" x="2428875" y="3865563"/>
          <p14:tracePt t="312773" x="2465388" y="3871913"/>
          <p14:tracePt t="312788" x="2493963" y="3871913"/>
          <p14:tracePt t="312805" x="2522538" y="3879850"/>
          <p14:tracePt t="312821" x="2571750" y="3900488"/>
          <p14:tracePt t="312839" x="2593975" y="3908425"/>
          <p14:tracePt t="312854" x="2614613" y="3908425"/>
          <p14:tracePt t="312871" x="2665413" y="3914775"/>
          <p14:tracePt t="312888" x="2714625" y="3914775"/>
          <p14:tracePt t="312906" x="2743200" y="3914775"/>
          <p14:tracePt t="312921" x="2757488" y="3914775"/>
          <p14:tracePt t="312938" x="2779713" y="3914775"/>
          <p14:tracePt t="312955" x="2794000" y="3914775"/>
          <p14:tracePt t="312971" x="2828925" y="3914775"/>
          <p14:tracePt t="312989" x="2851150" y="3914775"/>
          <p14:tracePt t="313005" x="2894013" y="3914775"/>
          <p14:tracePt t="313022" x="2922588" y="3914775"/>
          <p14:tracePt t="313038" x="2943225" y="3914775"/>
          <p14:tracePt t="313055" x="2957513" y="3914775"/>
          <p14:tracePt t="313071" x="2965450" y="3908425"/>
          <p14:tracePt t="313087" x="2965450" y="3894138"/>
          <p14:tracePt t="313087" x="2965450" y="3879850"/>
          <p14:tracePt t="313105" x="2965450" y="3857625"/>
          <p14:tracePt t="313121" x="2965450" y="3829050"/>
          <p14:tracePt t="313138" x="2965450" y="3786188"/>
          <p14:tracePt t="313154" x="2943225" y="3771900"/>
          <p14:tracePt t="313171" x="2928938" y="3736975"/>
          <p14:tracePt t="313187" x="2900363" y="3708400"/>
          <p14:tracePt t="313204" x="2886075" y="3686175"/>
          <p14:tracePt t="313221" x="2865438" y="3665538"/>
          <p14:tracePt t="313237" x="2857500" y="3657600"/>
          <p14:tracePt t="313281" x="2851150" y="3657600"/>
          <p14:tracePt t="313289" x="2828925" y="3651250"/>
          <p14:tracePt t="313297" x="2814638" y="3651250"/>
          <p14:tracePt t="313305" x="2800350" y="3629025"/>
          <p14:tracePt t="313305" x="2786063" y="3614738"/>
          <p14:tracePt t="313338" x="2779713" y="3614738"/>
          <p14:tracePt t="313339" x="2743200" y="3608388"/>
          <p14:tracePt t="313355" x="2700338" y="3600450"/>
          <p14:tracePt t="313371" x="2665413" y="3600450"/>
          <p14:tracePt t="313388" x="2636838" y="3579813"/>
          <p14:tracePt t="313404" x="2593975" y="3579813"/>
          <p14:tracePt t="313421" x="2565400" y="3579813"/>
          <p14:tracePt t="313437" x="2536825" y="3579813"/>
          <p14:tracePt t="313454" x="2522538" y="3579813"/>
          <p14:tracePt t="313471" x="2500313" y="3579813"/>
          <p14:tracePt t="313487" x="2486025" y="3579813"/>
          <p14:tracePt t="313505" x="2457450" y="3579813"/>
          <p14:tracePt t="313521" x="2443163" y="3579813"/>
          <p14:tracePt t="313521" x="2422525" y="3579813"/>
          <p14:tracePt t="313539" x="2408238" y="3579813"/>
          <p14:tracePt t="313554" x="2386013" y="3579813"/>
          <p14:tracePt t="313570" x="2379663" y="3579813"/>
          <p14:tracePt t="313587" x="2371725" y="3586163"/>
          <p14:tracePt t="313603" x="2365375" y="3586163"/>
          <p14:tracePt t="313621" x="2328863" y="3614738"/>
          <p14:tracePt t="313637" x="2322513" y="3622675"/>
          <p14:tracePt t="313654" x="2308225" y="3651250"/>
          <p14:tracePt t="313670" x="2300288" y="3657600"/>
          <p14:tracePt t="313687" x="2300288" y="3694113"/>
          <p14:tracePt t="313703" x="2300288" y="3722688"/>
          <p14:tracePt t="313720" x="2300288" y="3771900"/>
          <p14:tracePt t="313736" x="2300288" y="3794125"/>
          <p14:tracePt t="313754" x="2300288" y="3822700"/>
          <p14:tracePt t="313771" x="2300288" y="3836988"/>
          <p14:tracePt t="313817" x="2314575" y="3879850"/>
          <p14:tracePt t="313817" x="2343150" y="3886200"/>
          <p14:tracePt t="313842" x="2351088" y="3894138"/>
          <p14:tracePt t="313850" x="2379663" y="3894138"/>
          <p14:tracePt t="313859" x="2400300" y="3900488"/>
          <p14:tracePt t="313871" x="2408238" y="3908425"/>
          <p14:tracePt t="313887" x="2422525" y="3914775"/>
          <p14:tracePt t="313930" x="2428875" y="3914775"/>
          <p14:tracePt t="313944" x="2436813" y="3922713"/>
          <p14:tracePt t="313962" x="2457450" y="3922713"/>
          <p14:tracePt t="313978" x="2465388" y="3922713"/>
          <p14:tracePt t="313981" x="2471738" y="3929063"/>
          <p14:tracePt t="313986" x="2486025" y="3929063"/>
          <p14:tracePt t="314003" x="2500313" y="3929063"/>
          <p14:tracePt t="314020" x="2536825" y="3937000"/>
          <p14:tracePt t="314037" x="2543175" y="3943350"/>
          <p14:tracePt t="314053" x="2565400" y="3943350"/>
          <p14:tracePt t="314070" x="2593975" y="3943350"/>
          <p14:tracePt t="314087" x="2614613" y="3943350"/>
          <p14:tracePt t="314104" x="2628900" y="3943350"/>
          <p14:tracePt t="314120" x="2651125" y="3943350"/>
          <p14:tracePt t="314120" x="2657475" y="3943350"/>
          <p14:tracePt t="314138" x="2665413" y="3943350"/>
          <p14:tracePt t="314153" x="2693988" y="3943350"/>
          <p14:tracePt t="314194" x="2700338" y="3943350"/>
          <p14:tracePt t="314210" x="2708275" y="3937000"/>
          <p14:tracePt t="314225" x="2728913" y="3929063"/>
          <p14:tracePt t="314250" x="2736850" y="3929063"/>
          <p14:tracePt t="314258" x="2765425" y="3929063"/>
          <p14:tracePt t="314266" x="2779713" y="3914775"/>
          <p14:tracePt t="314274" x="2828925" y="3894138"/>
          <p14:tracePt t="314287" x="2851150" y="3886200"/>
          <p14:tracePt t="314303" x="2894013" y="3857625"/>
          <p14:tracePt t="314320" x="2914650" y="3843338"/>
          <p14:tracePt t="314337" x="2951163" y="3829050"/>
          <p14:tracePt t="314353" x="2965450" y="3800475"/>
          <p14:tracePt t="314370" x="2965450" y="3786188"/>
          <p14:tracePt t="314386" x="2986088" y="3771900"/>
          <p14:tracePt t="314403" x="2994025" y="3743325"/>
          <p14:tracePt t="314420" x="2994025" y="3729038"/>
          <p14:tracePt t="314437" x="2994025" y="3714750"/>
          <p14:tracePt t="314452" x="2994025" y="3708400"/>
          <p14:tracePt t="314490" x="2994025" y="3700463"/>
          <p14:tracePt t="314506" x="2994025" y="3694113"/>
          <p14:tracePt t="314522" x="2994025" y="3665538"/>
          <p14:tracePt t="314530" x="2986088" y="3657600"/>
          <p14:tracePt t="314538" x="2979738" y="3651250"/>
          <p14:tracePt t="314553" x="2971800" y="3643313"/>
          <p14:tracePt t="314569" x="2951163" y="3629025"/>
          <p14:tracePt t="314586" x="2936875" y="3614738"/>
          <p14:tracePt t="314602" x="2922588" y="3614738"/>
          <p14:tracePt t="314620" x="2894013" y="3608388"/>
          <p14:tracePt t="314636" x="2865438" y="3586163"/>
          <p14:tracePt t="314653" x="2828925" y="3579813"/>
          <p14:tracePt t="314669" x="2794000" y="3571875"/>
          <p14:tracePt t="314686" x="2765425" y="3571875"/>
          <p14:tracePt t="314702" x="2743200" y="3571875"/>
          <p14:tracePt t="314719" x="2722563" y="3571875"/>
          <p14:tracePt t="314736" x="2708275" y="3571875"/>
          <p14:tracePt t="314752" x="2686050" y="3571875"/>
          <p14:tracePt t="314752" x="2665413" y="3571875"/>
          <p14:tracePt t="314771" x="2643188" y="3571875"/>
          <p14:tracePt t="314786" x="2636838" y="3571875"/>
          <p14:tracePt t="314803" x="2628900" y="3571875"/>
          <p14:tracePt t="314819" x="2614613" y="3571875"/>
          <p14:tracePt t="314836" x="2608263" y="3571875"/>
          <p14:tracePt t="314852" x="2593975" y="3571875"/>
          <p14:tracePt t="314868" x="2579688" y="3571875"/>
          <p14:tracePt t="314885" x="2571750" y="3571875"/>
          <p14:tracePt t="314902" x="2565400" y="3571875"/>
          <p14:tracePt t="314918" x="2557463" y="3571875"/>
          <p14:tracePt t="314935" x="2528888" y="3571875"/>
          <p14:tracePt t="314952" x="2522538" y="3571875"/>
          <p14:tracePt t="314968" x="2500313" y="3571875"/>
          <p14:tracePt t="314968" x="2493963" y="3571875"/>
          <p14:tracePt t="314985" x="2479675" y="3586163"/>
          <p14:tracePt t="315001" x="2443163" y="3586163"/>
          <p14:tracePt t="315020" x="2436813" y="3594100"/>
          <p14:tracePt t="315035" x="2408238" y="3600450"/>
          <p14:tracePt t="315051" x="2393950" y="3600450"/>
          <p14:tracePt t="315089" x="2386013" y="3608388"/>
          <p14:tracePt t="315122" x="2386013" y="3614738"/>
          <p14:tracePt t="315129" x="2379663" y="3629025"/>
          <p14:tracePt t="315138" x="2371725" y="3636963"/>
          <p14:tracePt t="315152" x="2365375" y="3643313"/>
          <p14:tracePt t="315185" x="2357438" y="3651250"/>
          <p14:tracePt t="315186" x="2328863" y="3686175"/>
          <p14:tracePt t="315201" x="2322513" y="3700463"/>
          <p14:tracePt t="315218" x="2314575" y="3708400"/>
          <p14:tracePt t="315234" x="2314575" y="3714750"/>
          <p14:tracePt t="315251" x="2314575" y="3729038"/>
          <p14:tracePt t="315313" x="2314575" y="3751263"/>
          <p14:tracePt t="315316" x="2314575" y="3757613"/>
          <p14:tracePt t="315347" x="2314575" y="3771900"/>
          <p14:tracePt t="315361" x="2314575" y="3779838"/>
          <p14:tracePt t="315401" x="2314575" y="3786188"/>
          <p14:tracePt t="315409" x="2314575" y="3794125"/>
          <p14:tracePt t="315425" x="2328863" y="3800475"/>
          <p14:tracePt t="315474" x="2336800" y="3800475"/>
          <p14:tracePt t="315481" x="2343150" y="3808413"/>
          <p14:tracePt t="315513" x="2365375" y="3822700"/>
          <p14:tracePt t="315529" x="2371725" y="3822700"/>
          <p14:tracePt t="315537" x="2379663" y="3822700"/>
          <p14:tracePt t="315538" x="2386013" y="3822700"/>
          <p14:tracePt t="315551" x="2400300" y="3836988"/>
          <p14:tracePt t="315593" x="2408238" y="3836988"/>
          <p14:tracePt t="315604" x="2414588" y="3836988"/>
          <p14:tracePt t="315612" x="2443163" y="3843338"/>
          <p14:tracePt t="315657" x="2451100" y="3843338"/>
          <p14:tracePt t="315665" x="2457450" y="3843338"/>
          <p14:tracePt t="315681" x="2471738" y="3843338"/>
          <p14:tracePt t="315686" x="2479675" y="3843338"/>
          <p14:tracePt t="315700" x="2486025" y="3843338"/>
          <p14:tracePt t="315718" x="2493963" y="3843338"/>
          <p14:tracePt t="315754" x="2528888" y="3857625"/>
          <p14:tracePt t="315770" x="2536825" y="3857625"/>
          <p14:tracePt t="315786" x="2551113" y="3857625"/>
          <p14:tracePt t="315794" x="2571750" y="3865563"/>
          <p14:tracePt t="315825" x="2579688" y="3865563"/>
          <p14:tracePt t="315833" x="2593975" y="3865563"/>
          <p14:tracePt t="315835" x="2608263" y="3865563"/>
          <p14:tracePt t="315850" x="2622550" y="3865563"/>
          <p14:tracePt t="315866" x="2636838" y="3865563"/>
          <p14:tracePt t="315883" x="2643188" y="3865563"/>
          <p14:tracePt t="315929" x="2651125" y="3871913"/>
          <p14:tracePt t="315937" x="2665413" y="3871913"/>
          <p14:tracePt t="315953" x="2671763" y="3871913"/>
          <p14:tracePt t="315969" x="2679700" y="3871913"/>
          <p14:tracePt t="315984" x="2686050" y="3871913"/>
          <p14:tracePt t="315984" x="2700338" y="3871913"/>
          <p14:tracePt t="316033" x="2708275" y="3871913"/>
          <p14:tracePt t="316044" x="2728913" y="3871913"/>
          <p14:tracePt t="316057" x="2743200" y="3871913"/>
          <p14:tracePt t="316073" x="2751138" y="3871913"/>
          <p14:tracePt t="316081" x="2757488" y="3871913"/>
          <p14:tracePt t="316113" x="2765425" y="3871913"/>
          <p14:tracePt t="316145" x="2779713" y="3871913"/>
          <p14:tracePt t="316210" x="2786063" y="3871913"/>
          <p14:tracePt t="316226" x="2800350" y="3865563"/>
          <p14:tracePt t="316242" x="2814638" y="3857625"/>
          <p14:tracePt t="316244" x="2822575" y="3851275"/>
          <p14:tracePt t="316250" x="2836863" y="3829050"/>
          <p14:tracePt t="316267" x="2851150" y="3794125"/>
          <p14:tracePt t="316284" x="2879725" y="3765550"/>
          <p14:tracePt t="316300" x="2894013" y="3736975"/>
          <p14:tracePt t="316317" x="2894013" y="3729038"/>
          <p14:tracePt t="316334" x="2908300" y="3714750"/>
          <p14:tracePt t="316349" x="2908300" y="3708400"/>
          <p14:tracePt t="316367" x="2908300" y="3700463"/>
          <p14:tracePt t="316383" x="2914650" y="3665538"/>
          <p14:tracePt t="316426" x="2914650" y="3657600"/>
          <p14:tracePt t="316434" x="2914650" y="3651250"/>
          <p14:tracePt t="316434" x="2914650" y="3629025"/>
          <p14:tracePt t="316450" x="2914650" y="3614738"/>
          <p14:tracePt t="316468" x="2914650" y="3586163"/>
          <p14:tracePt t="316483" x="2908300" y="3557588"/>
          <p14:tracePt t="316499" x="2900363" y="3543300"/>
          <p14:tracePt t="316516" x="2879725" y="3536950"/>
          <p14:tracePt t="316533" x="2843213" y="3536950"/>
          <p14:tracePt t="316550" x="2822575" y="3536950"/>
          <p14:tracePt t="316566" x="2779713" y="3536950"/>
          <p14:tracePt t="316583" x="2728913" y="3529013"/>
          <p14:tracePt t="316599" x="2693988" y="3529013"/>
          <p14:tracePt t="316616" x="2657475" y="3529013"/>
          <p14:tracePt t="316633" x="2636838" y="3514725"/>
          <p14:tracePt t="316633" x="2628900" y="3514725"/>
          <p14:tracePt t="316650" x="2614613" y="3514725"/>
          <p14:tracePt t="316666" x="2586038" y="3514725"/>
          <p14:tracePt t="316683" x="2551113" y="3514725"/>
          <p14:tracePt t="316699" x="2536825" y="3514725"/>
          <p14:tracePt t="316716" x="2514600" y="3514725"/>
          <p14:tracePt t="316733" x="2500313" y="3514725"/>
          <p14:tracePt t="316749" x="2479675" y="3514725"/>
          <p14:tracePt t="316765" x="2428875" y="3522663"/>
          <p14:tracePt t="316782" x="2414588" y="3522663"/>
          <p14:tracePt t="316799" x="2371725" y="3522663"/>
          <p14:tracePt t="316815" x="2336800" y="3529013"/>
          <p14:tracePt t="316832" x="2293938" y="3551238"/>
          <p14:tracePt t="316865" x="2279650" y="3557588"/>
          <p14:tracePt t="316866" x="2271713" y="3557588"/>
          <p14:tracePt t="316978" x="2265363" y="3557588"/>
          <p14:tracePt t="316978" x="2251075" y="3586163"/>
          <p14:tracePt t="316994" x="2243138" y="3594100"/>
          <p14:tracePt t="317002" x="2222500" y="3614738"/>
          <p14:tracePt t="317009" x="2214563" y="3622675"/>
          <p14:tracePt t="317018" x="2208213" y="3643313"/>
          <p14:tracePt t="317033" x="2200275" y="3671888"/>
          <p14:tracePt t="317048" x="2200275" y="3700463"/>
          <p14:tracePt t="317067" x="2200275" y="3714750"/>
          <p14:tracePt t="317083" x="2200275" y="3736975"/>
          <p14:tracePt t="317100" x="2200275" y="3751263"/>
          <p14:tracePt t="317116" x="2200275" y="3779838"/>
          <p14:tracePt t="317132" x="2200275" y="3786188"/>
          <p14:tracePt t="317149" x="2200275" y="3794125"/>
          <p14:tracePt t="317186" x="2208213" y="3800475"/>
          <p14:tracePt t="317198" x="2214563" y="3800475"/>
          <p14:tracePt t="317208" x="2228850" y="3808413"/>
          <p14:tracePt t="317234" x="2243138" y="3808413"/>
          <p14:tracePt t="317250" x="2265363" y="3822700"/>
          <p14:tracePt t="317266" x="2279650" y="3836988"/>
          <p14:tracePt t="317284" x="2286000" y="3836988"/>
          <p14:tracePt t="317298" x="2293938" y="3843338"/>
          <p14:tracePt t="317330" x="2300288" y="3843338"/>
          <p14:tracePt t="317337" x="2322513" y="3851275"/>
          <p14:tracePt t="317354" x="2328863" y="3851275"/>
          <p14:tracePt t="317370" x="2336800" y="3851275"/>
          <p14:tracePt t="317378" x="2343150" y="3851275"/>
          <p14:tracePt t="317378" x="2351088" y="3851275"/>
          <p14:tracePt t="317410" x="2365375" y="3865563"/>
          <p14:tracePt t="317425" x="2371725" y="3865563"/>
          <p14:tracePt t="317431" x="2379663" y="3865563"/>
          <p14:tracePt t="317447" x="2386013" y="3865563"/>
          <p14:tracePt t="317464" x="2408238" y="3865563"/>
          <p14:tracePt t="317482" x="2414588" y="3865563"/>
          <p14:tracePt t="317498" x="2428875" y="3871913"/>
          <p14:tracePt t="317514" x="2443163" y="3871913"/>
          <p14:tracePt t="317553" x="2451100" y="3871913"/>
          <p14:tracePt t="317561" x="2465388" y="3871913"/>
          <p14:tracePt t="317581" x="2479675" y="3871913"/>
          <p14:tracePt t="317582" x="2486025" y="3871913"/>
          <p14:tracePt t="317598" x="2493963" y="3871913"/>
          <p14:tracePt t="317614" x="2500313" y="3871913"/>
          <p14:tracePt t="317631" x="2514600" y="3871913"/>
          <p14:tracePt t="317648" x="2522538" y="3871913"/>
          <p14:tracePt t="317664" x="2536825" y="3871913"/>
          <p14:tracePt t="317681" x="2571750" y="3865563"/>
          <p14:tracePt t="317698" x="2608263" y="3857625"/>
          <p14:tracePt t="317714" x="2622550" y="3851275"/>
          <p14:tracePt t="317732" x="2651125" y="3851275"/>
          <p14:tracePt t="317747" x="2686050" y="3829050"/>
          <p14:tracePt t="317764" x="2700338" y="3822700"/>
          <p14:tracePt t="317781" x="2714625" y="3822700"/>
          <p14:tracePt t="317817" x="2722563" y="3822700"/>
          <p14:tracePt t="317825" x="2728913" y="3822700"/>
          <p14:tracePt t="317833" x="2743200" y="3814763"/>
          <p14:tracePt t="317848" x="2765425" y="3814763"/>
          <p14:tracePt t="317864" x="2771775" y="3814763"/>
          <p14:tracePt t="317864" x="2779713" y="3814763"/>
          <p14:tracePt t="317882" x="2800350" y="3808413"/>
          <p14:tracePt t="317922" x="2808288" y="3808413"/>
          <p14:tracePt t="317930" x="2836863" y="3794125"/>
          <p14:tracePt t="317962" x="2843213" y="3794125"/>
          <p14:tracePt t="317970" x="2851150" y="3794125"/>
          <p14:tracePt t="317986" x="2857500" y="3779838"/>
          <p14:tracePt t="318034" x="2879725" y="3771900"/>
          <p14:tracePt t="318042" x="2894013" y="3757613"/>
          <p14:tracePt t="318050" x="2894013" y="3751263"/>
          <p14:tracePt t="318058" x="2900363" y="3743325"/>
          <p14:tracePt t="318064" x="2908300" y="3700463"/>
          <p14:tracePt t="318064" x="2908300" y="3694113"/>
          <p14:tracePt t="318097" x="2908300" y="3679825"/>
          <p14:tracePt t="318099" x="2908300" y="3671888"/>
          <p14:tracePt t="318186" x="2908300" y="3665538"/>
          <p14:tracePt t="318226" x="2908300" y="3643313"/>
          <p14:tracePt t="318234" x="2900363" y="3643313"/>
          <p14:tracePt t="318250" x="2894013" y="3643313"/>
          <p14:tracePt t="318264" x="2886075" y="3636963"/>
          <p14:tracePt t="318266" x="2879725" y="3629025"/>
          <p14:tracePt t="318298" x="2851150" y="3629025"/>
          <p14:tracePt t="318298" x="2836863" y="3629025"/>
          <p14:tracePt t="318314" x="2822575" y="3629025"/>
          <p14:tracePt t="318330" x="2808288" y="3629025"/>
          <p14:tracePt t="318347" x="2786063" y="3629025"/>
          <p14:tracePt t="318365" x="2771775" y="3629025"/>
          <p14:tracePt t="318381" x="2751138" y="3629025"/>
          <p14:tracePt t="318398" x="2728913" y="3622675"/>
          <p14:tracePt t="318414" x="2714625" y="3622675"/>
          <p14:tracePt t="318431" x="2700338" y="3614738"/>
          <p14:tracePt t="318448" x="2686050" y="3614738"/>
          <p14:tracePt t="318463" x="2665413" y="3614738"/>
          <p14:tracePt t="318463" x="2657475" y="3614738"/>
          <p14:tracePt t="318482" x="2643188" y="3614738"/>
          <p14:tracePt t="318497" x="2614613" y="3614738"/>
          <p14:tracePt t="318514" x="2608263" y="3614738"/>
          <p14:tracePt t="318530" x="2593975" y="3614738"/>
          <p14:tracePt t="318547" x="2586038" y="3614738"/>
          <p14:tracePt t="318564" x="2579688" y="3614738"/>
          <p14:tracePt t="318581" x="2565400" y="3608388"/>
          <p14:tracePt t="318597" x="2557463" y="3608388"/>
          <p14:tracePt t="318614" x="2551113" y="3608388"/>
          <p14:tracePt t="318630" x="2536825" y="3608388"/>
          <p14:tracePt t="318647" x="2514600" y="3608388"/>
          <p14:tracePt t="318663" x="2508250" y="3608388"/>
          <p14:tracePt t="318698" x="2500313" y="3608388"/>
          <p14:tracePt t="318698" x="2493963" y="3608388"/>
          <p14:tracePt t="318713" x="2471738" y="3608388"/>
          <p14:tracePt t="318754" x="2465388" y="3608388"/>
          <p14:tracePt t="318762" x="2457450" y="3608388"/>
          <p14:tracePt t="318766" x="2436813" y="3614738"/>
          <p14:tracePt t="318780" x="2428875" y="3622675"/>
          <p14:tracePt t="318797" x="2422525" y="3622675"/>
          <p14:tracePt t="318814" x="2400300" y="3629025"/>
          <p14:tracePt t="318829" x="2393950" y="3629025"/>
          <p14:tracePt t="318882" x="2386013" y="3629025"/>
          <p14:tracePt t="318897" x="2371725" y="3643313"/>
          <p14:tracePt t="318929" x="2365375" y="3643313"/>
          <p14:tracePt t="318985" x="2357438" y="3643313"/>
          <p14:tracePt t="319057" x="2351088" y="3643313"/>
          <p14:tracePt t="325993" x="2357438" y="3643313"/>
          <p14:tracePt t="326009" x="2365375" y="3643313"/>
          <p14:tracePt t="326017" x="2379663" y="3643313"/>
          <p14:tracePt t="326024" x="2400300" y="3643313"/>
          <p14:tracePt t="326037" x="2422525" y="3629025"/>
          <p14:tracePt t="326052" x="2443163" y="3622675"/>
          <p14:tracePt t="326069" x="2486025" y="3614738"/>
          <p14:tracePt t="326085" x="2522538" y="3608388"/>
          <p14:tracePt t="326102" x="2565400" y="3579813"/>
          <p14:tracePt t="326120" x="2579688" y="3579813"/>
          <p14:tracePt t="326135" x="2600325" y="3579813"/>
          <p14:tracePt t="326152" x="2628900" y="3579813"/>
          <p14:tracePt t="326170" x="2700338" y="3579813"/>
          <p14:tracePt t="326186" x="2743200" y="3579813"/>
          <p14:tracePt t="326202" x="2771775" y="3579813"/>
          <p14:tracePt t="326219" x="2786063" y="3579813"/>
          <p14:tracePt t="326236" x="2808288" y="3579813"/>
          <p14:tracePt t="326252" x="2822575" y="3579813"/>
          <p14:tracePt t="326269" x="2865438" y="3579813"/>
          <p14:tracePt t="326287" x="2900363" y="3586163"/>
          <p14:tracePt t="326303" x="2928938" y="3586163"/>
          <p14:tracePt t="326319" x="2979738" y="3608388"/>
          <p14:tracePt t="326336" x="3057525" y="3636963"/>
          <p14:tracePt t="326352" x="3157538" y="3686175"/>
          <p14:tracePt t="326369" x="3265488" y="3714750"/>
          <p14:tracePt t="326386" x="3351213" y="3757613"/>
          <p14:tracePt t="326403" x="3408363" y="3800475"/>
          <p14:tracePt t="326420" x="3436938" y="3808413"/>
          <p14:tracePt t="326435" x="3471863" y="3814763"/>
          <p14:tracePt t="326452" x="3508375" y="3843338"/>
          <p14:tracePt t="326468" x="3529013" y="3857625"/>
          <p14:tracePt t="326486" x="3536950" y="3857625"/>
          <p14:tracePt t="326502" x="3557588" y="3871913"/>
          <p14:tracePt t="326520" x="3565525" y="3879850"/>
          <p14:tracePt t="326673" x="3551238" y="3871913"/>
          <p14:tracePt t="326681" x="3551238" y="3843338"/>
          <p14:tracePt t="326689" x="3551238" y="3829050"/>
          <p14:tracePt t="326697" x="3551238" y="3814763"/>
          <p14:tracePt t="326704" x="3551238" y="3757613"/>
          <p14:tracePt t="326718" x="3551238" y="3736975"/>
          <p14:tracePt t="326735" x="3614738" y="3694113"/>
          <p14:tracePt t="326752" x="3665538" y="3686175"/>
          <p14:tracePt t="326768" x="3714750" y="3643313"/>
          <p14:tracePt t="326786" x="3722688" y="3643313"/>
          <p14:tracePt t="326825" x="3736975" y="3643313"/>
          <p14:tracePt t="326833" x="3779838" y="3636963"/>
          <p14:tracePt t="326842" x="3843338" y="3629025"/>
          <p14:tracePt t="326853" x="3900488" y="3608388"/>
          <p14:tracePt t="326868" x="3937000" y="3608388"/>
          <p14:tracePt t="326885" x="3951288" y="3608388"/>
          <p14:tracePt t="326901" x="3957638" y="3600450"/>
          <p14:tracePt t="326918" x="3965575" y="3600450"/>
          <p14:tracePt t="326978" x="3971925" y="3600450"/>
          <p14:tracePt t="327033" x="3979863" y="3600450"/>
          <p14:tracePt t="327129" x="3986213" y="3600450"/>
          <p14:tracePt t="329722" x="4000500" y="3600450"/>
          <p14:tracePt t="329730" x="4008438" y="3594100"/>
          <p14:tracePt t="329762" x="4014788" y="3594100"/>
          <p14:tracePt t="329770" x="4022725" y="3594100"/>
          <p14:tracePt t="329781" x="4037013" y="3594100"/>
          <p14:tracePt t="329810" x="4043363" y="3586163"/>
          <p14:tracePt t="329825" x="4051300" y="3586163"/>
          <p14:tracePt t="329865" x="4057650" y="3586163"/>
          <p14:tracePt t="329873" x="4086225" y="3586163"/>
          <p14:tracePt t="329881" x="4137025" y="3586163"/>
          <p14:tracePt t="329881" x="4179888" y="3586163"/>
          <p14:tracePt t="329897" x="4343400" y="3586163"/>
          <p14:tracePt t="329913" x="4500563" y="3586163"/>
          <p14:tracePt t="329929" x="4679950" y="3586163"/>
          <p14:tracePt t="329946" x="4808538" y="3614738"/>
          <p14:tracePt t="329963" x="4900613" y="3622675"/>
          <p14:tracePt t="329979" x="5008563" y="3629025"/>
          <p14:tracePt t="329996" x="5186363" y="3671888"/>
          <p14:tracePt t="330013" x="5394325" y="3686175"/>
          <p14:tracePt t="330030" x="5586413" y="3708400"/>
          <p14:tracePt t="330047" x="5765800" y="3751263"/>
          <p14:tracePt t="330063" x="5843588" y="3751263"/>
          <p14:tracePt t="330081" x="5880100" y="3757613"/>
          <p14:tracePt t="330097" x="5922963" y="3757613"/>
          <p14:tracePt t="330114" x="5951538" y="3757613"/>
          <p14:tracePt t="330131" x="6008688" y="3757613"/>
          <p14:tracePt t="330147" x="6108700" y="3794125"/>
          <p14:tracePt t="330164" x="6215063" y="3800475"/>
          <p14:tracePt t="330180" x="6337300" y="3800475"/>
          <p14:tracePt t="330198" x="6415088" y="3814763"/>
          <p14:tracePt t="330213" x="6457950" y="3822700"/>
          <p14:tracePt t="330230" x="6523038" y="3822700"/>
          <p14:tracePt t="330246" x="6600825" y="3822700"/>
          <p14:tracePt t="330263" x="6643688" y="3822700"/>
          <p14:tracePt t="330280" x="6700838" y="3822700"/>
          <p14:tracePt t="330296" x="6786563" y="3822700"/>
          <p14:tracePt t="330314" x="6951663" y="3822700"/>
          <p14:tracePt t="330330" x="7086600" y="3822700"/>
          <p14:tracePt t="330347" x="7215188" y="3814763"/>
          <p14:tracePt t="330363" x="7272338" y="3800475"/>
          <p14:tracePt t="330381" x="7308850" y="3800475"/>
          <p14:tracePt t="330397" x="7343775" y="3786188"/>
          <p14:tracePt t="330413" x="7437438" y="3779838"/>
          <p14:tracePt t="330431" x="7558088" y="3779838"/>
          <p14:tracePt t="330447" x="7715250" y="3779838"/>
          <p14:tracePt t="330463" x="7808913" y="3779838"/>
          <p14:tracePt t="330480" x="7872413" y="3771900"/>
          <p14:tracePt t="330497" x="7923213" y="3751263"/>
          <p14:tracePt t="330513" x="8029575" y="3729038"/>
          <p14:tracePt t="330530" x="8123238" y="3671888"/>
          <p14:tracePt t="330546" x="8251825" y="3651250"/>
          <p14:tracePt t="330563" x="8337550" y="3629025"/>
          <p14:tracePt t="330579" x="8351838" y="3629025"/>
          <p14:tracePt t="330706" x="8280400" y="3629025"/>
          <p14:tracePt t="330714" x="8229600" y="3629025"/>
          <p14:tracePt t="330722" x="8158163" y="3629025"/>
          <p14:tracePt t="330730" x="8072438" y="3629025"/>
          <p14:tracePt t="330738" x="7915275" y="3629025"/>
          <p14:tracePt t="330747" x="7672388" y="3629025"/>
          <p14:tracePt t="330762" x="7486650" y="3629025"/>
          <p14:tracePt t="330780" x="7308850" y="3629025"/>
          <p14:tracePt t="330796" x="7158038" y="3629025"/>
          <p14:tracePt t="330812" x="6965950" y="3629025"/>
          <p14:tracePt t="330830" x="6757988" y="3629025"/>
          <p14:tracePt t="330845" x="6580188" y="3665538"/>
          <p14:tracePt t="330863" x="6415088" y="3700463"/>
          <p14:tracePt t="330879" x="6308725" y="3714750"/>
          <p14:tracePt t="330896" x="6215063" y="3722688"/>
          <p14:tracePt t="330913" x="6157913" y="3729038"/>
          <p14:tracePt t="330929" x="6065838" y="3743325"/>
          <p14:tracePt t="330946" x="6008688" y="3757613"/>
          <p14:tracePt t="330963" x="5929313" y="3779838"/>
          <p14:tracePt t="330980" x="5872163" y="3808413"/>
          <p14:tracePt t="330996" x="5829300" y="3814763"/>
          <p14:tracePt t="331013" x="5772150" y="3829050"/>
          <p14:tracePt t="331029" x="5729288" y="3843338"/>
          <p14:tracePt t="331046" x="5651500" y="3865563"/>
          <p14:tracePt t="331062" x="5608638" y="3865563"/>
          <p14:tracePt t="331079" x="5586413" y="3871913"/>
          <p14:tracePt t="331095" x="5551488" y="3871913"/>
          <p14:tracePt t="331112" x="5486400" y="3894138"/>
          <p14:tracePt t="331112" x="5451475" y="3894138"/>
          <p14:tracePt t="331130" x="5357813" y="3908425"/>
          <p14:tracePt t="331146" x="5294313" y="3914775"/>
          <p14:tracePt t="331163" x="5257800" y="3914775"/>
          <p14:tracePt t="331179" x="5237163" y="3914775"/>
          <p14:tracePt t="331197" x="5214938" y="3914775"/>
          <p14:tracePt t="331212" x="5180013" y="3914775"/>
          <p14:tracePt t="331229" x="5143500" y="3922713"/>
          <p14:tracePt t="331246" x="5129213" y="3922713"/>
          <p14:tracePt t="331261" x="5100638" y="3922713"/>
          <p14:tracePt t="331279" x="5057775" y="3922713"/>
          <p14:tracePt t="331295" x="5000625" y="3922713"/>
          <p14:tracePt t="331312" x="4922838" y="3922713"/>
          <p14:tracePt t="331328" x="4837113" y="3900488"/>
          <p14:tracePt t="331394" x="4829175" y="3894138"/>
          <p14:tracePt t="331421" x="4837113" y="3886200"/>
          <p14:tracePt t="331422" x="4865688" y="3886200"/>
          <p14:tracePt t="331426" x="4937125" y="3857625"/>
          <p14:tracePt t="331445" x="5022850" y="3851275"/>
          <p14:tracePt t="331462" x="5100638" y="3836988"/>
          <p14:tracePt t="331478" x="5157788" y="3836988"/>
          <p14:tracePt t="331496" x="5214938" y="3829050"/>
          <p14:tracePt t="331511" x="5308600" y="3808413"/>
          <p14:tracePt t="331528" x="5414963" y="3794125"/>
          <p14:tracePt t="331544" x="5580063" y="3794125"/>
          <p14:tracePt t="331562" x="5643563" y="3794125"/>
          <p14:tracePt t="331578" x="5715000" y="3794125"/>
          <p14:tracePt t="331594" x="5757863" y="3794125"/>
          <p14:tracePt t="331611" x="5822950" y="3794125"/>
          <p14:tracePt t="331628" x="5929313" y="3794125"/>
          <p14:tracePt t="331645" x="6037263" y="3794125"/>
          <p14:tracePt t="331662" x="6115050" y="3794125"/>
          <p14:tracePt t="331679" x="6165850" y="3794125"/>
          <p14:tracePt t="331695" x="6215063" y="3794125"/>
          <p14:tracePt t="331711" x="6265863" y="3786188"/>
          <p14:tracePt t="331728" x="6308725" y="3786188"/>
          <p14:tracePt t="331744" x="6323013" y="3786188"/>
          <p14:tracePt t="331744" x="6337300" y="3786188"/>
          <p14:tracePt t="331762" x="6351588" y="3786188"/>
          <p14:tracePt t="331778" x="6394450" y="3786188"/>
          <p14:tracePt t="331795" x="6472238" y="3786188"/>
          <p14:tracePt t="331811" x="6580188" y="3786188"/>
          <p14:tracePt t="331828" x="6643688" y="3786188"/>
          <p14:tracePt t="331844" x="6680200" y="3786188"/>
          <p14:tracePt t="331861" x="6694488" y="3786188"/>
          <p14:tracePt t="331877" x="6715125" y="3786188"/>
          <p14:tracePt t="331894" x="6729413" y="3786188"/>
          <p14:tracePt t="331911" x="6772275" y="3786188"/>
          <p14:tracePt t="331927" x="6815138" y="3786188"/>
          <p14:tracePt t="331944" x="6858000" y="3808413"/>
          <p14:tracePt t="331961" x="6929438" y="3814763"/>
          <p14:tracePt t="331978" x="6965950" y="3822700"/>
          <p14:tracePt t="331994" x="7023100" y="3822700"/>
          <p14:tracePt t="332011" x="7065963" y="3843338"/>
          <p14:tracePt t="332027" x="7123113" y="3843338"/>
          <p14:tracePt t="332044" x="7186613" y="3851275"/>
          <p14:tracePt t="332060" x="7229475" y="3865563"/>
          <p14:tracePt t="332077" x="7300913" y="3865563"/>
          <p14:tracePt t="332094" x="7366000" y="3865563"/>
          <p14:tracePt t="332110" x="7423150" y="3865563"/>
          <p14:tracePt t="332128" x="7451725" y="3865563"/>
          <p14:tracePt t="332143" x="7486650" y="3865563"/>
          <p14:tracePt t="332161" x="7529513" y="3865563"/>
          <p14:tracePt t="332178" x="7537450" y="3871913"/>
          <p14:tracePt t="332195" x="7543800" y="3871913"/>
          <p14:tracePt t="332210" x="7566025" y="3871913"/>
          <p14:tracePt t="332227" x="7572375" y="3871913"/>
          <p14:tracePt t="332244" x="7580313" y="3871913"/>
          <p14:tracePt t="332260" x="7615238" y="3871913"/>
          <p14:tracePt t="332277" x="7651750" y="3894138"/>
          <p14:tracePt t="332293" x="7694613" y="3894138"/>
          <p14:tracePt t="332310" x="7708900" y="3894138"/>
          <p14:tracePt t="332326" x="7729538" y="3900488"/>
          <p14:tracePt t="332344" x="7743825" y="3900488"/>
          <p14:tracePt t="332360" x="7780338" y="3900488"/>
          <p14:tracePt t="332377" x="7786688" y="3900488"/>
          <p14:tracePt t="332377" x="7800975" y="3900488"/>
          <p14:tracePt t="332393" x="7823200" y="3900488"/>
          <p14:tracePt t="332410" x="7900988" y="3922713"/>
          <p14:tracePt t="332427" x="7951788" y="3929063"/>
          <p14:tracePt t="332443" x="7986713" y="3937000"/>
          <p14:tracePt t="332462" x="7994650" y="3937000"/>
          <p14:tracePt t="332513" x="8001000" y="3937000"/>
          <p14:tracePt t="332521" x="8015288" y="3937000"/>
          <p14:tracePt t="332528" x="8029575" y="3937000"/>
          <p14:tracePt t="332532" x="8037513" y="3937000"/>
          <p14:tracePt t="332543" x="8058150" y="3937000"/>
          <p14:tracePt t="332681" x="8058150" y="3943350"/>
          <p14:tracePt t="332689" x="8043863" y="3943350"/>
          <p14:tracePt t="332697" x="8015288" y="3943350"/>
          <p14:tracePt t="332697" x="7994650" y="3943350"/>
          <p14:tracePt t="332714" x="7986713" y="3943350"/>
          <p14:tracePt t="332726" x="7951788" y="3957638"/>
          <p14:tracePt t="332742" x="7900988" y="3957638"/>
          <p14:tracePt t="332760" x="7858125" y="3957638"/>
          <p14:tracePt t="332760" x="7829550" y="3957638"/>
          <p14:tracePt t="332778" x="7823200" y="3957638"/>
          <p14:tracePt t="332778" x="7808913" y="3957638"/>
          <p14:tracePt t="332793" x="7772400" y="3957638"/>
          <p14:tracePt t="332810" x="7729538" y="3957638"/>
          <p14:tracePt t="332826" x="7686675" y="3957638"/>
          <p14:tracePt t="332842" x="7629525" y="3957638"/>
          <p14:tracePt t="332859" x="7600950" y="3957638"/>
          <p14:tracePt t="332875" x="7572375" y="3957638"/>
          <p14:tracePt t="332921" x="7566025" y="3957638"/>
          <p14:tracePt t="332929" x="7551738" y="3957638"/>
          <p14:tracePt t="332936" x="7537450" y="3957638"/>
          <p14:tracePt t="332942" x="7523163" y="3957638"/>
          <p14:tracePt t="332959" x="7515225" y="3957638"/>
          <p14:tracePt t="333081" x="7537450" y="3957638"/>
          <p14:tracePt t="333084" x="7566025" y="3957638"/>
          <p14:tracePt t="333091" x="7608888" y="3957638"/>
          <p14:tracePt t="333108" x="7666038" y="3957638"/>
          <p14:tracePt t="333126" x="7708900" y="3957638"/>
          <p14:tracePt t="333142" x="7743825" y="3957638"/>
          <p14:tracePt t="333160" x="7758113" y="3957638"/>
          <p14:tracePt t="333176" x="7772400" y="3957638"/>
          <p14:tracePt t="333192" x="7815263" y="3957638"/>
          <p14:tracePt t="333211" x="7829550" y="3957638"/>
          <p14:tracePt t="333226" x="7858125" y="3957638"/>
          <p14:tracePt t="333243" x="7866063" y="3957638"/>
          <p14:tracePt t="333259" x="7886700" y="3957638"/>
          <p14:tracePt t="333277" x="7900988" y="3957638"/>
          <p14:tracePt t="333292" x="7929563" y="3957638"/>
          <p14:tracePt t="333309" x="7937500" y="3957638"/>
          <p14:tracePt t="333325" x="7943850" y="3957638"/>
          <p14:tracePt t="333341" x="7951788" y="3957638"/>
          <p14:tracePt t="333385" x="7966075" y="3937000"/>
          <p14:tracePt t="333393" x="7972425" y="3937000"/>
          <p14:tracePt t="333408" x="7980363" y="3929063"/>
          <p14:tracePt t="333585" x="7972425" y="3929063"/>
          <p14:tracePt t="333593" x="7966075" y="3929063"/>
          <p14:tracePt t="333601" x="7951788" y="3929063"/>
          <p14:tracePt t="333607" x="7937500" y="3929063"/>
          <p14:tracePt t="333625" x="7908925" y="3937000"/>
          <p14:tracePt t="333642" x="7894638" y="3937000"/>
          <p14:tracePt t="333658" x="7866063" y="3951288"/>
          <p14:tracePt t="333675" x="7843838" y="3957638"/>
          <p14:tracePt t="333691" x="7823200" y="3957638"/>
          <p14:tracePt t="333708" x="7800975" y="3957638"/>
          <p14:tracePt t="333726" x="7772400" y="3971925"/>
          <p14:tracePt t="333742" x="7743825" y="3971925"/>
          <p14:tracePt t="333802" x="7737475" y="3979863"/>
          <p14:tracePt t="333809" x="7729538" y="3979863"/>
          <p14:tracePt t="333825" x="7715250" y="3979863"/>
          <p14:tracePt t="333826" x="7708900" y="3986213"/>
          <p14:tracePt t="333841" x="7700963" y="3986213"/>
          <p14:tracePt t="335057" x="7686675" y="3986213"/>
          <p14:tracePt t="335065" x="7666038" y="3986213"/>
          <p14:tracePt t="335073" x="7658100" y="3986213"/>
          <p14:tracePt t="335081" x="7637463" y="3986213"/>
          <p14:tracePt t="335081" x="7629525" y="3986213"/>
          <p14:tracePt t="335089" x="7580313" y="3986213"/>
          <p14:tracePt t="335106" x="7500938" y="3986213"/>
          <p14:tracePt t="335122" x="7380288" y="3986213"/>
          <p14:tracePt t="335139" x="7194550" y="3986213"/>
          <p14:tracePt t="335155" x="6965950" y="3986213"/>
          <p14:tracePt t="335172" x="6680200" y="3986213"/>
          <p14:tracePt t="335189" x="6357938" y="3986213"/>
          <p14:tracePt t="335206" x="5957888" y="3986213"/>
          <p14:tracePt t="335224" x="5508625" y="3986213"/>
          <p14:tracePt t="335240" x="5108575" y="3986213"/>
          <p14:tracePt t="335256" x="4594225" y="3986213"/>
          <p14:tracePt t="335274" x="4443413" y="3986213"/>
          <p14:tracePt t="335288" x="4114800" y="4000500"/>
          <p14:tracePt t="335305" x="3922713" y="4029075"/>
          <p14:tracePt t="335322" x="3743325" y="4057650"/>
          <p14:tracePt t="335340" x="3622675" y="4065588"/>
          <p14:tracePt t="335357" x="3443288" y="4094163"/>
          <p14:tracePt t="335372" x="3251200" y="4114800"/>
          <p14:tracePt t="335390" x="3122613" y="4129088"/>
          <p14:tracePt t="335406" x="2965450" y="4165600"/>
          <p14:tracePt t="335423" x="2808288" y="4165600"/>
          <p14:tracePt t="335439" x="2665413" y="4179888"/>
          <p14:tracePt t="335455" x="2557463" y="4179888"/>
          <p14:tracePt t="335455" x="2508250" y="4179888"/>
          <p14:tracePt t="335474" x="2436813" y="4194175"/>
          <p14:tracePt t="335489" x="2185988" y="4229100"/>
          <p14:tracePt t="335507" x="2014538" y="4229100"/>
          <p14:tracePt t="335522" x="1857375" y="4229100"/>
          <p14:tracePt t="335539" x="1765300" y="4229100"/>
          <p14:tracePt t="335556" x="1722438" y="4229100"/>
          <p14:tracePt t="335573" x="1665288" y="4229100"/>
          <p14:tracePt t="335588" x="1622425" y="4229100"/>
          <p14:tracePt t="335605" x="1557338" y="4229100"/>
          <p14:tracePt t="335622" x="1508125" y="4229100"/>
          <p14:tracePt t="335638" x="1465263" y="4229100"/>
          <p14:tracePt t="335656" x="1422400" y="4229100"/>
          <p14:tracePt t="335672" x="1365250" y="4214813"/>
          <p14:tracePt t="335672" x="1336675" y="4208463"/>
          <p14:tracePt t="335689" x="1257300" y="4186238"/>
          <p14:tracePt t="335705" x="1214438" y="4157663"/>
          <p14:tracePt t="335723" x="1185863" y="4151313"/>
          <p14:tracePt t="335739" x="1165225" y="4129088"/>
          <p14:tracePt t="335756" x="1157288" y="4100513"/>
          <p14:tracePt t="335772" x="1157288" y="4079875"/>
          <p14:tracePt t="335789" x="1128713" y="4037013"/>
          <p14:tracePt t="335806" x="1122363" y="3986213"/>
          <p14:tracePt t="335822" x="1122363" y="3914775"/>
          <p14:tracePt t="335839" x="1122363" y="3865563"/>
          <p14:tracePt t="335854" x="1122363" y="3822700"/>
          <p14:tracePt t="335872" x="1122363" y="3771900"/>
          <p14:tracePt t="335888" x="1128713" y="3686175"/>
          <p14:tracePt t="335906" x="1143000" y="3665538"/>
          <p14:tracePt t="335921" x="1150938" y="3643313"/>
          <p14:tracePt t="335938" x="1150938" y="3636963"/>
          <p14:tracePt t="335954" x="1165225" y="3622675"/>
          <p14:tracePt t="335971" x="1179513" y="3608388"/>
          <p14:tracePt t="335989" x="1208088" y="3586163"/>
          <p14:tracePt t="336005" x="1236663" y="3571875"/>
          <p14:tracePt t="336022" x="1279525" y="3543300"/>
          <p14:tracePt t="336038" x="1336675" y="3536950"/>
          <p14:tracePt t="336055" x="1393825" y="3514725"/>
          <p14:tracePt t="336071" x="1436688" y="3508375"/>
          <p14:tracePt t="336088" x="1471613" y="3500438"/>
          <p14:tracePt t="336088" x="1479550" y="3500438"/>
          <p14:tracePt t="336105" x="1514475" y="3494088"/>
          <p14:tracePt t="336121" x="1536700" y="3494088"/>
          <p14:tracePt t="336137" x="1557338" y="3494088"/>
          <p14:tracePt t="336154" x="1600200" y="3494088"/>
          <p14:tracePt t="336171" x="1622425" y="3494088"/>
          <p14:tracePt t="336187" x="1636713" y="3494088"/>
          <p14:tracePt t="336205" x="1651000" y="3494088"/>
          <p14:tracePt t="336220" x="1665288" y="3494088"/>
          <p14:tracePt t="336239" x="1679575" y="3494088"/>
          <p14:tracePt t="336254" x="1708150" y="3494088"/>
          <p14:tracePt t="336270" x="1722438" y="3494088"/>
          <p14:tracePt t="336270" x="1728788" y="3494088"/>
          <p14:tracePt t="336289" x="1743075" y="3494088"/>
          <p14:tracePt t="336304" x="1779588" y="3494088"/>
          <p14:tracePt t="336321" x="1800225" y="3494088"/>
          <p14:tracePt t="336338" x="1808163" y="3494088"/>
          <p14:tracePt t="336354" x="1828800" y="3494088"/>
          <p14:tracePt t="336370" x="1865313" y="3522663"/>
          <p14:tracePt t="336387" x="1879600" y="3522663"/>
          <p14:tracePt t="336403" x="1914525" y="3536950"/>
          <p14:tracePt t="336457" x="1922463" y="3536950"/>
          <p14:tracePt t="336465" x="1928813" y="3543300"/>
          <p14:tracePt t="336473" x="1936750" y="3557588"/>
          <p14:tracePt t="336481" x="1943100" y="3557588"/>
          <p14:tracePt t="336489" x="1957388" y="3579813"/>
          <p14:tracePt t="336504" x="1979613" y="3622675"/>
          <p14:tracePt t="336521" x="2000250" y="3651250"/>
          <p14:tracePt t="336538" x="2008188" y="3665538"/>
          <p14:tracePt t="336554" x="2014538" y="3679825"/>
          <p14:tracePt t="336570" x="2014538" y="3686175"/>
          <p14:tracePt t="336587" x="2036763" y="3700463"/>
          <p14:tracePt t="336603" x="2036763" y="3722688"/>
          <p14:tracePt t="336621" x="2036763" y="3743325"/>
          <p14:tracePt t="336638" x="2036763" y="3751263"/>
          <p14:tracePt t="336682" x="2036763" y="3757613"/>
          <p14:tracePt t="336684" x="2028825" y="3771900"/>
          <p14:tracePt t="336691" x="2022475" y="3779838"/>
          <p14:tracePt t="336704" x="2014538" y="3786188"/>
          <p14:tracePt t="336746" x="2008188" y="3794125"/>
          <p14:tracePt t="336754" x="1993900" y="3800475"/>
          <p14:tracePt t="336758" x="1965325" y="3800475"/>
          <p14:tracePt t="336772" x="1951038" y="3808413"/>
          <p14:tracePt t="336787" x="1922463" y="3829050"/>
          <p14:tracePt t="336805" x="1879600" y="3836988"/>
          <p14:tracePt t="336821" x="1857375" y="3843338"/>
          <p14:tracePt t="336838" x="1828800" y="3843338"/>
          <p14:tracePt t="336853" x="1800225" y="3851275"/>
          <p14:tracePt t="336871" x="1771650" y="3851275"/>
          <p14:tracePt t="336887" x="1743075" y="3851275"/>
          <p14:tracePt t="336904" x="1736725" y="3851275"/>
          <p14:tracePt t="336921" x="1708150" y="3851275"/>
          <p14:tracePt t="336937" x="1671638" y="3851275"/>
          <p14:tracePt t="336954" x="1665288" y="3851275"/>
          <p14:tracePt t="337058" x="1671638" y="3851275"/>
          <p14:tracePt t="337066" x="1693863" y="3851275"/>
          <p14:tracePt t="337074" x="1722438" y="3851275"/>
          <p14:tracePt t="337082" x="1785938" y="3851275"/>
          <p14:tracePt t="337091" x="1814513" y="3851275"/>
          <p14:tracePt t="337104" x="1900238" y="3829050"/>
          <p14:tracePt t="337120" x="1957388" y="3822700"/>
          <p14:tracePt t="337120" x="1979613" y="3822700"/>
          <p14:tracePt t="337138" x="2008188" y="3822700"/>
          <p14:tracePt t="337154" x="2036763" y="3808413"/>
          <p14:tracePt t="337170" x="2065338" y="3808413"/>
          <p14:tracePt t="337187" x="2085975" y="3808413"/>
          <p14:tracePt t="337204" x="2100263" y="3808413"/>
          <p14:tracePt t="337220" x="2114550" y="3808413"/>
          <p14:tracePt t="337236" x="2151063" y="3808413"/>
          <p14:tracePt t="337253" x="2165350" y="3808413"/>
          <p14:tracePt t="337270" x="2200275" y="3808413"/>
          <p14:tracePt t="337288" x="2222500" y="3829050"/>
          <p14:tracePt t="337303" x="2257425" y="3843338"/>
          <p14:tracePt t="337320" x="2271713" y="3843338"/>
          <p14:tracePt t="337337" x="2279650" y="3851275"/>
          <p14:tracePt t="337337" x="2286000" y="3857625"/>
          <p14:tracePt t="337354" x="2293938" y="3865563"/>
          <p14:tracePt t="337369" x="2308225" y="3865563"/>
          <p14:tracePt t="337386" x="2343150" y="3871913"/>
          <p14:tracePt t="337403" x="2365375" y="3871913"/>
          <p14:tracePt t="337419" x="2428875" y="3871913"/>
          <p14:tracePt t="337436" x="2471738" y="3879850"/>
          <p14:tracePt t="337452" x="2500313" y="3900488"/>
          <p14:tracePt t="337470" x="2522538" y="3900488"/>
          <p14:tracePt t="337486" x="2551113" y="3900488"/>
          <p14:tracePt t="337503" x="2571750" y="3900488"/>
          <p14:tracePt t="337519" x="2593975" y="3900488"/>
          <p14:tracePt t="337535" x="2628900" y="3900488"/>
          <p14:tracePt t="337553" x="2686050" y="3900488"/>
          <p14:tracePt t="337569" x="2728913" y="3900488"/>
          <p14:tracePt t="337585" x="2771775" y="3900488"/>
          <p14:tracePt t="337603" x="2786063" y="3900488"/>
          <p14:tracePt t="337620" x="2808288" y="3900488"/>
          <p14:tracePt t="337635" x="2814638" y="3900488"/>
          <p14:tracePt t="337652" x="2822575" y="3900488"/>
          <p14:tracePt t="337669" x="2828925" y="3900488"/>
          <p14:tracePt t="337686" x="2843213" y="3900488"/>
          <p14:tracePt t="337702" x="2865438" y="3900488"/>
          <p14:tracePt t="337720" x="2922588" y="3879850"/>
          <p14:tracePt t="337736" x="2943225" y="3851275"/>
          <p14:tracePt t="337753" x="2979738" y="3800475"/>
          <p14:tracePt t="337801" x="2979738" y="3786188"/>
          <p14:tracePt t="337809" x="2979738" y="3779838"/>
          <p14:tracePt t="337817" x="2979738" y="3771900"/>
          <p14:tracePt t="337832" x="2979738" y="3765550"/>
          <p14:tracePt t="337837" x="2979738" y="3743325"/>
          <p14:tracePt t="337852" x="2971800" y="3708400"/>
          <p14:tracePt t="337869" x="2965450" y="3686175"/>
          <p14:tracePt t="337885" x="2943225" y="3657600"/>
          <p14:tracePt t="337902" x="2936875" y="3643313"/>
          <p14:tracePt t="337919" x="2928938" y="3636963"/>
          <p14:tracePt t="337953" x="2908300" y="3622675"/>
          <p14:tracePt t="337954" x="2886075" y="3622675"/>
          <p14:tracePt t="337969" x="2865438" y="3622675"/>
          <p14:tracePt t="337969" x="2857500" y="3614738"/>
          <p14:tracePt t="337986" x="2836863" y="3614738"/>
          <p14:tracePt t="338002" x="2822575" y="3614738"/>
          <p14:tracePt t="338020" x="2786063" y="3614738"/>
          <p14:tracePt t="338036" x="2771775" y="3614738"/>
          <p14:tracePt t="338052" x="2751138" y="3614738"/>
          <p14:tracePt t="338069" x="2714625" y="3614738"/>
          <p14:tracePt t="338086" x="2700338" y="3614738"/>
          <p14:tracePt t="338102" x="2679700" y="3614738"/>
          <p14:tracePt t="338119" x="2657475" y="3614738"/>
          <p14:tracePt t="338136" x="2622550" y="3614738"/>
          <p14:tracePt t="338151" x="2593975" y="3614738"/>
          <p14:tracePt t="338151" x="2586038" y="3614738"/>
          <p14:tracePt t="338170" x="2551113" y="3614738"/>
          <p14:tracePt t="338186" x="2522538" y="3614738"/>
          <p14:tracePt t="338202" x="2514600" y="3614738"/>
          <p14:tracePt t="338218" x="2500313" y="3614738"/>
          <p14:tracePt t="338235" x="2479675" y="3614738"/>
          <p14:tracePt t="338252" x="2451100" y="3629025"/>
          <p14:tracePt t="338268" x="2408238" y="3657600"/>
          <p14:tracePt t="338287" x="2393950" y="3665538"/>
          <p14:tracePt t="338301" x="2386013" y="3671888"/>
          <p14:tracePt t="338417" x="2379663" y="3686175"/>
          <p14:tracePt t="338425" x="2386013" y="3708400"/>
          <p14:tracePt t="338427" x="2393950" y="3714750"/>
          <p14:tracePt t="338434" x="2422525" y="3743325"/>
          <p14:tracePt t="338451" x="2436813" y="3757613"/>
          <p14:tracePt t="338468" x="2457450" y="3786188"/>
          <p14:tracePt t="338484" x="2465388" y="3794125"/>
          <p14:tracePt t="338501" x="2493963" y="3814763"/>
          <p14:tracePt t="338518" x="2508250" y="3836988"/>
          <p14:tracePt t="338561" x="2508250" y="3857625"/>
          <p14:tracePt t="338569" x="2514600" y="3879850"/>
          <p14:tracePt t="338609" x="2514600" y="3894138"/>
          <p14:tracePt t="338617" x="2522538" y="3900488"/>
          <p14:tracePt t="338646" x="2528888" y="3908425"/>
          <p14:tracePt t="338657" x="2536825" y="3908425"/>
          <p14:tracePt t="338673" x="2557463" y="3914775"/>
          <p14:tracePt t="338682" x="2586038" y="3914775"/>
          <p14:tracePt t="338691" x="2600325" y="3929063"/>
          <p14:tracePt t="338729" x="2608263" y="3929063"/>
          <p14:tracePt t="338737" x="2628900" y="3929063"/>
          <p14:tracePt t="338745" x="2651125" y="3929063"/>
          <p14:tracePt t="338767" x="2693988" y="3929063"/>
          <p14:tracePt t="338768" x="2736850" y="3929063"/>
          <p14:tracePt t="338784" x="2771775" y="3929063"/>
          <p14:tracePt t="338784" x="2779713" y="3929063"/>
          <p14:tracePt t="338802" x="2808288" y="3929063"/>
          <p14:tracePt t="338817" x="2836863" y="3929063"/>
          <p14:tracePt t="338834" x="2843213" y="3929063"/>
          <p14:tracePt t="338850" x="2851150" y="3929063"/>
          <p14:tracePt t="338867" x="2857500" y="3929063"/>
          <p14:tracePt t="338883" x="2871788" y="3929063"/>
          <p14:tracePt t="338901" x="2886075" y="3929063"/>
          <p14:tracePt t="338918" x="2908300" y="3908425"/>
          <p14:tracePt t="338933" x="2922588" y="3900488"/>
          <p14:tracePt t="338951" x="2957513" y="3886200"/>
          <p14:tracePt t="338966" x="3000375" y="3851275"/>
          <p14:tracePt t="338984" x="3008313" y="3843338"/>
          <p14:tracePt t="339000" x="3028950" y="3822700"/>
          <p14:tracePt t="339041" x="3036888" y="3814763"/>
          <p14:tracePt t="339049" x="3043238" y="3808413"/>
          <p14:tracePt t="339056" x="3043238" y="3794125"/>
          <p14:tracePt t="339067" x="3043238" y="3771900"/>
          <p14:tracePt t="339083" x="3051175" y="3736975"/>
          <p14:tracePt t="339100" x="3051175" y="3708400"/>
          <p14:tracePt t="339117" x="3051175" y="3694113"/>
          <p14:tracePt t="339134" x="3036888" y="3679825"/>
          <p14:tracePt t="339150" x="3028950" y="3665538"/>
          <p14:tracePt t="339166" x="3008313" y="3651250"/>
          <p14:tracePt t="339201" x="3000375" y="3651250"/>
          <p14:tracePt t="339201" x="2965450" y="3643313"/>
          <p14:tracePt t="339217" x="2936875" y="3636963"/>
          <p14:tracePt t="339233" x="2900363" y="3629025"/>
          <p14:tracePt t="339250" x="2865438" y="3614738"/>
          <p14:tracePt t="339267" x="2843213" y="3608388"/>
          <p14:tracePt t="339284" x="2808288" y="3600450"/>
          <p14:tracePt t="339300" x="2794000" y="3600450"/>
          <p14:tracePt t="339317" x="2757488" y="3600450"/>
          <p14:tracePt t="339333" x="2728913" y="3594100"/>
          <p14:tracePt t="339350" x="2708275" y="3594100"/>
          <p14:tracePt t="339367" x="2671763" y="3594100"/>
          <p14:tracePt t="339383" x="2651125" y="3594100"/>
          <p14:tracePt t="339400" x="2636838" y="3594100"/>
          <p14:tracePt t="339416" x="2593975" y="3594100"/>
          <p14:tracePt t="339434" x="2571750" y="3594100"/>
          <p14:tracePt t="339449" x="2557463" y="3594100"/>
          <p14:tracePt t="339467" x="2551113" y="3594100"/>
          <p14:tracePt t="339483" x="2528888" y="3594100"/>
          <p14:tracePt t="339500" x="2522538" y="3594100"/>
          <p14:tracePt t="339516" x="2500313" y="3594100"/>
          <p14:tracePt t="339532" x="2486025" y="3594100"/>
          <p14:tracePt t="339550" x="2457450" y="3608388"/>
          <p14:tracePt t="339566" x="2451100" y="3608388"/>
          <p14:tracePt t="339583" x="2436813" y="3614738"/>
          <p14:tracePt t="339599" x="2408238" y="3614738"/>
          <p14:tracePt t="339616" x="2393950" y="3629025"/>
          <p14:tracePt t="339633" x="2365375" y="3643313"/>
          <p14:tracePt t="339650" x="2357438" y="3665538"/>
          <p14:tracePt t="339665" x="2357438" y="3694113"/>
          <p14:tracePt t="339682" x="2351088" y="3708400"/>
          <p14:tracePt t="339699" x="2351088" y="3729038"/>
          <p14:tracePt t="339715" x="2351088" y="3757613"/>
          <p14:tracePt t="339732" x="2351088" y="3765550"/>
          <p14:tracePt t="339748" x="2351088" y="3779838"/>
          <p14:tracePt t="339766" x="2351088" y="3808413"/>
          <p14:tracePt t="339809" x="2351088" y="3822700"/>
          <p14:tracePt t="339826" x="2357438" y="3822700"/>
          <p14:tracePt t="339836" x="2365375" y="3822700"/>
          <p14:tracePt t="339850" x="2386013" y="3829050"/>
          <p14:tracePt t="339882" x="2400300" y="3829050"/>
          <p14:tracePt t="339890" x="2414588" y="3829050"/>
          <p14:tracePt t="339905" x="2422525" y="3829050"/>
          <p14:tracePt t="339910" x="2428875" y="3836988"/>
          <p14:tracePt t="339916" x="2443163" y="3843338"/>
          <p14:tracePt t="339933" x="2451100" y="3843338"/>
          <p14:tracePt t="339949" x="2486025" y="3843338"/>
          <p14:tracePt t="339994" x="2500313" y="3843338"/>
          <p14:tracePt t="340009" x="2514600" y="3843338"/>
          <p14:tracePt t="340017" x="2522538" y="3843338"/>
          <p14:tracePt t="340023" x="2528888" y="3843338"/>
          <p14:tracePt t="340032" x="2565400" y="3843338"/>
          <p14:tracePt t="340050" x="2579688" y="3843338"/>
          <p14:tracePt t="340067" x="2593975" y="3843338"/>
          <p14:tracePt t="340083" x="2600325" y="3836988"/>
          <p14:tracePt t="340121" x="2608263" y="3836988"/>
          <p14:tracePt t="340130" x="2614613" y="3836988"/>
          <p14:tracePt t="340161" x="2628900" y="3836988"/>
          <p14:tracePt t="340161" x="2636838" y="3836988"/>
          <p14:tracePt t="340185" x="2643188" y="3836988"/>
          <p14:tracePt t="340201" x="2671763" y="3829050"/>
          <p14:tracePt t="340217" x="2679700" y="3829050"/>
          <p14:tracePt t="340225" x="2686050" y="3829050"/>
          <p14:tracePt t="340241" x="2700338" y="3814763"/>
          <p14:tracePt t="340417" x="2693988" y="3814763"/>
          <p14:tracePt t="340425" x="2671763" y="3814763"/>
          <p14:tracePt t="340429" x="2665413" y="3814763"/>
          <p14:tracePt t="340436" x="2651125" y="3814763"/>
          <p14:tracePt t="340448" x="2628900" y="3822700"/>
          <p14:tracePt t="340466" x="2614613" y="3822700"/>
          <p14:tracePt t="340482" x="2586038" y="3829050"/>
          <p14:tracePt t="340498" x="2543175" y="3851275"/>
          <p14:tracePt t="340515" x="2514600" y="3857625"/>
          <p14:tracePt t="340531" x="2479675" y="3857625"/>
          <p14:tracePt t="340549" x="2451100" y="3857625"/>
          <p14:tracePt t="340565" x="2422525" y="3865563"/>
          <p14:tracePt t="340582" x="2386013" y="3865563"/>
          <p14:tracePt t="340599" x="2351088" y="3879850"/>
          <p14:tracePt t="340616" x="2322513" y="3879850"/>
          <p14:tracePt t="340632" x="2286000" y="3879850"/>
          <p14:tracePt t="340648" x="2222500" y="3908425"/>
          <p14:tracePt t="340648" x="2193925" y="3908425"/>
          <p14:tracePt t="340666" x="2114550" y="3914775"/>
          <p14:tracePt t="340682" x="2071688" y="3914775"/>
          <p14:tracePt t="340698" x="2028825" y="3914775"/>
          <p14:tracePt t="340715" x="2008188" y="3914775"/>
          <p14:tracePt t="340732" x="1993900" y="3914775"/>
          <p14:tracePt t="340748" x="1979613" y="3914775"/>
          <p14:tracePt t="340765" x="1957388" y="3914775"/>
          <p14:tracePt t="340781" x="1943100" y="3914775"/>
          <p14:tracePt t="340798" x="1922463" y="3914775"/>
          <p14:tracePt t="340814" x="1900238" y="3914775"/>
          <p14:tracePt t="340831" x="1865313" y="3914775"/>
          <p14:tracePt t="340831" x="1836738" y="3914775"/>
          <p14:tracePt t="340850" x="1828800" y="3914775"/>
          <p14:tracePt t="340864" x="1765300" y="3922713"/>
          <p14:tracePt t="340882" x="1736725" y="3922713"/>
          <p14:tracePt t="340898" x="1714500" y="3937000"/>
          <p14:tracePt t="340915" x="1700213" y="3937000"/>
          <p14:tracePt t="340931" x="1671638" y="3937000"/>
          <p14:tracePt t="340949" x="1651000" y="3937000"/>
          <p14:tracePt t="340964" x="1608138" y="3937000"/>
          <p14:tracePt t="340981" x="1528763" y="3937000"/>
          <p14:tracePt t="340998" x="1465263" y="3937000"/>
          <p14:tracePt t="341014" x="1371600" y="3937000"/>
          <p14:tracePt t="341031" x="1328738" y="3937000"/>
          <p14:tracePt t="341047" x="1285875" y="3937000"/>
          <p14:tracePt t="341064" x="1236663" y="3937000"/>
          <p14:tracePt t="341081" x="1193800" y="3929063"/>
          <p14:tracePt t="341099" x="1157288" y="3929063"/>
          <p14:tracePt t="341114" x="1100138" y="3908425"/>
          <p14:tracePt t="341131" x="1057275" y="3894138"/>
          <p14:tracePt t="341147" x="979488" y="3871913"/>
          <p14:tracePt t="341164" x="922338" y="3871913"/>
          <p14:tracePt t="341181" x="885825" y="3851275"/>
          <p14:tracePt t="341197" x="850900" y="3843338"/>
          <p14:tracePt t="341214" x="828675" y="3836988"/>
          <p14:tracePt t="341230" x="785813" y="3836988"/>
          <p14:tracePt t="341248" x="750888" y="3829050"/>
          <p14:tracePt t="341263" x="728663" y="3829050"/>
          <p14:tracePt t="341280" x="708025" y="3829050"/>
          <p14:tracePt t="341298" x="671513" y="3829050"/>
          <p14:tracePt t="341313" x="636588" y="3800475"/>
          <p14:tracePt t="341330" x="608013" y="3800475"/>
          <p14:tracePt t="341347" x="585788" y="3800475"/>
          <p14:tracePt t="341365" x="536575" y="3794125"/>
          <p14:tracePt t="341380" x="514350" y="3794125"/>
          <p14:tracePt t="341398" x="471488" y="3779838"/>
          <p14:tracePt t="341413" x="457200" y="3779838"/>
          <p14:tracePt t="341431" x="422275" y="3779838"/>
          <p14:tracePt t="341447" x="393700" y="3765550"/>
          <p14:tracePt t="341464" x="357188" y="3757613"/>
          <p14:tracePt t="341464" x="328613" y="3757613"/>
          <p14:tracePt t="341482" x="300038" y="3751263"/>
          <p14:tracePt t="341496" x="271463" y="3751263"/>
          <p14:tracePt t="341514" x="250825" y="3751263"/>
          <p14:tracePt t="341530" x="214313" y="3736975"/>
          <p14:tracePt t="341547" x="179388" y="3722688"/>
          <p14:tracePt t="341563" x="165100" y="3714750"/>
          <p14:tracePt t="341601" x="136525" y="3708400"/>
          <p14:tracePt t="341616" x="128588" y="3700463"/>
          <p14:tracePt t="341622" x="122238" y="3686175"/>
          <p14:tracePt t="341657" x="122238" y="3679825"/>
          <p14:tracePt t="341665" x="122238" y="3671888"/>
          <p14:tracePt t="341681" x="114300" y="3665538"/>
          <p14:tracePt t="341713" x="114300" y="3651250"/>
          <p14:tracePt t="341724" x="114300" y="3636963"/>
          <p14:tracePt t="341729" x="114300" y="3629025"/>
          <p14:tracePt t="341777" x="114300" y="3614738"/>
          <p14:tracePt t="341785" x="114300" y="3608388"/>
          <p14:tracePt t="341793" x="122238" y="3600450"/>
          <p14:tracePt t="341793" x="128588" y="3594100"/>
          <p14:tracePt t="341834" x="136525" y="3586163"/>
          <p14:tracePt t="341882" x="171450" y="3586163"/>
          <p14:tracePt t="341890" x="185738" y="3586163"/>
          <p14:tracePt t="341897" x="214313" y="3586163"/>
          <p14:tracePt t="341902" x="257175" y="3586163"/>
          <p14:tracePt t="341914" x="300038" y="3586163"/>
          <p14:tracePt t="341930" x="342900" y="3586163"/>
          <p14:tracePt t="341946" x="400050" y="3586163"/>
          <p14:tracePt t="341963" x="457200" y="3586163"/>
          <p14:tracePt t="341980" x="536575" y="3586163"/>
          <p14:tracePt t="341998" x="593725" y="3608388"/>
          <p14:tracePt t="342013" x="636588" y="3608388"/>
          <p14:tracePt t="342030" x="679450" y="3614738"/>
          <p14:tracePt t="342046" x="750888" y="3629025"/>
          <p14:tracePt t="342063" x="808038" y="3636963"/>
          <p14:tracePt t="342080" x="850900" y="3665538"/>
          <p14:tracePt t="342096" x="893763" y="3679825"/>
          <p14:tracePt t="342096" x="914400" y="3679825"/>
          <p14:tracePt t="342114" x="957263" y="3700463"/>
          <p14:tracePt t="342130" x="1014413" y="3708400"/>
          <p14:tracePt t="342146" x="1079500" y="3708400"/>
          <p14:tracePt t="342163" x="1143000" y="3708400"/>
          <p14:tracePt t="342181" x="1314450" y="3708400"/>
          <p14:tracePt t="342196" x="1493838" y="3722688"/>
          <p14:tracePt t="342214" x="1614488" y="3736975"/>
          <p14:tracePt t="342229" x="1685925" y="3751263"/>
          <p14:tracePt t="342247" x="1728788" y="3751263"/>
          <p14:tracePt t="342262" x="1751013" y="3765550"/>
          <p14:tracePt t="342279" x="1765300" y="3771900"/>
          <p14:tracePt t="342296" x="1785938" y="3771900"/>
          <p14:tracePt t="342312" x="1822450" y="3779838"/>
          <p14:tracePt t="342330" x="1828800" y="3779838"/>
          <p14:tracePt t="342346" x="1836738" y="3779838"/>
          <p14:tracePt t="342363" x="1857375" y="3779838"/>
          <p14:tracePt t="342379" x="1865313" y="3779838"/>
          <p14:tracePt t="342809" x="1871663" y="3779838"/>
          <p14:tracePt t="342874" x="1879600" y="3779838"/>
          <p14:tracePt t="342914" x="1893888" y="3779838"/>
          <p14:tracePt t="343019" x="1900238" y="3779838"/>
          <p14:tracePt t="345770" x="1908175" y="3779838"/>
          <p14:tracePt t="347361" x="1914525" y="3779838"/>
          <p14:tracePt t="350553" x="1928813" y="3779838"/>
          <p14:tracePt t="350569" x="1936750" y="3779838"/>
          <p14:tracePt t="350577" x="1957388" y="3757613"/>
          <p14:tracePt t="350593" x="1971675" y="3757613"/>
          <p14:tracePt t="350609" x="1979613" y="3751263"/>
          <p14:tracePt t="350617" x="1985963" y="3751263"/>
          <p14:tracePt t="350629" x="1993900" y="3743325"/>
          <p14:tracePt t="350953" x="2000250" y="3743325"/>
          <p14:tracePt t="350969" x="2014538" y="3765550"/>
          <p14:tracePt t="350985" x="2022475" y="3771900"/>
          <p14:tracePt t="351017" x="2036763" y="3786188"/>
          <p14:tracePt t="351025" x="2043113" y="3794125"/>
          <p14:tracePt t="351033" x="2057400" y="3808413"/>
          <p14:tracePt t="351049" x="2065338" y="3814763"/>
          <p14:tracePt t="351066" x="2079625" y="3836988"/>
          <p14:tracePt t="351084" x="2093913" y="3857625"/>
          <p14:tracePt t="351099" x="2108200" y="3871913"/>
          <p14:tracePt t="351117" x="2114550" y="3879850"/>
          <p14:tracePt t="351133" x="2114550" y="3886200"/>
          <p14:tracePt t="351150" x="2122488" y="3914775"/>
          <p14:tracePt t="351166" x="2122488" y="3922713"/>
          <p14:tracePt t="351183" x="2136775" y="3965575"/>
          <p14:tracePt t="351200" x="2143125" y="3994150"/>
          <p14:tracePt t="351216" x="2157413" y="4057650"/>
          <p14:tracePt t="351234" x="2165350" y="4094163"/>
          <p14:tracePt t="351250" x="2165350" y="4137025"/>
          <p14:tracePt t="351267" x="2165350" y="4165600"/>
          <p14:tracePt t="351283" x="2165350" y="4179888"/>
          <p14:tracePt t="351300" x="2165350" y="4208463"/>
          <p14:tracePt t="351317" x="2165350" y="4214813"/>
          <p14:tracePt t="351333" x="2165350" y="4237038"/>
          <p14:tracePt t="351350" x="2165350" y="4257675"/>
          <p14:tracePt t="351367" x="2165350" y="4279900"/>
          <p14:tracePt t="351384" x="2165350" y="4314825"/>
          <p14:tracePt t="351399" x="2157413" y="4337050"/>
          <p14:tracePt t="351416" x="2151063" y="4351338"/>
          <p14:tracePt t="351433" x="2136775" y="4371975"/>
          <p14:tracePt t="351482" x="2122488" y="4394200"/>
          <p14:tracePt t="351497" x="2108200" y="4408488"/>
          <p14:tracePt t="351529" x="2100263" y="4408488"/>
          <p14:tracePt t="351537" x="2093913" y="4414838"/>
          <p14:tracePt t="351545" x="2065338" y="4422775"/>
          <p14:tracePt t="351577" x="2057400" y="4422775"/>
          <p14:tracePt t="351585" x="2043113" y="4429125"/>
          <p14:tracePt t="351585" x="2036763" y="4443413"/>
          <p14:tracePt t="351609" x="2028825" y="4443413"/>
          <p14:tracePt t="351617" x="2022475" y="4451350"/>
          <p14:tracePt t="351625" x="2014538" y="4451350"/>
          <p14:tracePt t="351632" x="1979613" y="4457700"/>
          <p14:tracePt t="351649" x="1936750" y="4465638"/>
          <p14:tracePt t="351666" x="1893888" y="4486275"/>
          <p14:tracePt t="351683" x="1843088" y="4486275"/>
          <p14:tracePt t="351698" x="1800225" y="4494213"/>
          <p14:tracePt t="351715" x="1771650" y="4494213"/>
          <p14:tracePt t="351732" x="1736725" y="4494213"/>
          <p14:tracePt t="351749" x="1693863" y="4500563"/>
          <p14:tracePt t="351765" x="1671638" y="4500563"/>
          <p14:tracePt t="351783" x="1643063" y="4500563"/>
          <p14:tracePt t="351798" x="1600200" y="4500563"/>
          <p14:tracePt t="351816" x="1508125" y="4465638"/>
          <p14:tracePt t="351832" x="1393825" y="4429125"/>
          <p14:tracePt t="351848" x="1250950" y="4400550"/>
          <p14:tracePt t="351866" x="1157288" y="4365625"/>
          <p14:tracePt t="351882" x="1100138" y="4351338"/>
          <p14:tracePt t="351900" x="1057275" y="4337050"/>
          <p14:tracePt t="351915" x="1036638" y="4329113"/>
          <p14:tracePt t="351932" x="1008063" y="4322763"/>
          <p14:tracePt t="351948" x="993775" y="4322763"/>
          <p14:tracePt t="351965" x="950913" y="4322763"/>
          <p14:tracePt t="351981" x="922338" y="4314825"/>
          <p14:tracePt t="351998" x="871538" y="4314825"/>
          <p14:tracePt t="352015" x="850900" y="4308475"/>
          <p14:tracePt t="352031" x="836613" y="4308475"/>
          <p14:tracePt t="352048" x="822325" y="4308475"/>
          <p14:tracePt t="352064" x="800100" y="4308475"/>
          <p14:tracePt t="352082" x="793750" y="4300538"/>
          <p14:tracePt t="352161" x="793750" y="4294188"/>
          <p14:tracePt t="352169" x="800100" y="4294188"/>
          <p14:tracePt t="352178" x="814388" y="4294188"/>
          <p14:tracePt t="352186" x="828675" y="4294188"/>
          <p14:tracePt t="352199" x="857250" y="4286250"/>
          <p14:tracePt t="352215" x="879475" y="4286250"/>
          <p14:tracePt t="352231" x="900113" y="4286250"/>
          <p14:tracePt t="352249" x="914400" y="4286250"/>
          <p14:tracePt t="352265" x="936625" y="4286250"/>
          <p14:tracePt t="352321" x="942975" y="4286250"/>
          <p14:tracePt t="352330" x="965200" y="4286250"/>
          <p14:tracePt t="352332" x="985838" y="4286250"/>
          <p14:tracePt t="352349" x="1014413" y="4294188"/>
          <p14:tracePt t="352365" x="1028700" y="4300538"/>
          <p14:tracePt t="352382" x="1065213" y="4329113"/>
          <p14:tracePt t="352398" x="1079500" y="4343400"/>
          <p14:tracePt t="352415" x="1114425" y="4371975"/>
          <p14:tracePt t="352432" x="1150938" y="4386263"/>
          <p14:tracePt t="352448" x="1185863" y="4394200"/>
          <p14:tracePt t="352465" x="1228725" y="4394200"/>
          <p14:tracePt t="352482" x="1271588" y="4394200"/>
          <p14:tracePt t="352498" x="1308100" y="4394200"/>
          <p14:tracePt t="352514" x="1385888" y="4414838"/>
          <p14:tracePt t="352531" x="1443038" y="4414838"/>
          <p14:tracePt t="352548" x="1457325" y="4422775"/>
          <p14:tracePt t="352565" x="1479550" y="4422775"/>
          <p14:tracePt t="352581" x="1508125" y="4422775"/>
          <p14:tracePt t="352598" x="1536700" y="4422775"/>
          <p14:tracePt t="352615" x="1593850" y="4422775"/>
          <p14:tracePt t="352631" x="1657350" y="4422775"/>
          <p14:tracePt t="352648" x="1714500" y="4422775"/>
          <p14:tracePt t="352664" x="1779588" y="4422775"/>
          <p14:tracePt t="352664" x="1822450" y="4422775"/>
          <p14:tracePt t="352683" x="1908175" y="4422775"/>
          <p14:tracePt t="352698" x="1951038" y="4414838"/>
          <p14:tracePt t="352715" x="1985963" y="4414838"/>
          <p14:tracePt t="352731" x="2000250" y="4408488"/>
          <p14:tracePt t="352747" x="2014538" y="4394200"/>
          <p14:tracePt t="352764" x="2051050" y="4365625"/>
          <p14:tracePt t="352782" x="2100263" y="4308475"/>
          <p14:tracePt t="352797" x="2143125" y="4237038"/>
          <p14:tracePt t="352814" x="2157413" y="4179888"/>
          <p14:tracePt t="352831" x="2165350" y="4157663"/>
          <p14:tracePt t="352847" x="2171700" y="4137025"/>
          <p14:tracePt t="352865" x="2165350" y="4108450"/>
          <p14:tracePt t="352881" x="2136775" y="4079875"/>
          <p14:tracePt t="352899" x="2100263" y="4043363"/>
          <p14:tracePt t="352914" x="2043113" y="4008438"/>
          <p14:tracePt t="352932" x="1965325" y="3994150"/>
          <p14:tracePt t="352946" x="1865313" y="3971925"/>
          <p14:tracePt t="352964" x="1800225" y="3951288"/>
          <p14:tracePt t="352980" x="1743075" y="3951288"/>
          <p14:tracePt t="352996" x="1700213" y="3943350"/>
          <p14:tracePt t="353014" x="1651000" y="3929063"/>
          <p14:tracePt t="353030" x="1608138" y="3929063"/>
          <p14:tracePt t="353047" x="1557338" y="3929063"/>
          <p14:tracePt t="353063" x="1514475" y="3929063"/>
          <p14:tracePt t="353080" x="1436688" y="3929063"/>
          <p14:tracePt t="353096" x="1365250" y="3937000"/>
          <p14:tracePt t="353115" x="1343025" y="3937000"/>
          <p14:tracePt t="353130" x="1328738" y="3943350"/>
          <p14:tracePt t="353147" x="1314450" y="3957638"/>
          <p14:tracePt t="353163" x="1308100" y="3965575"/>
          <p14:tracePt t="353180" x="1300163" y="3979863"/>
          <p14:tracePt t="353198" x="1271588" y="4022725"/>
          <p14:tracePt t="353213" x="1271588" y="4065588"/>
          <p14:tracePt t="353230" x="1257300" y="4143375"/>
          <p14:tracePt t="353246" x="1257300" y="4194175"/>
          <p14:tracePt t="353263" x="1250950" y="4229100"/>
          <p14:tracePt t="353279" x="1250950" y="4237038"/>
          <p14:tracePt t="353296" x="1265238" y="4265613"/>
          <p14:tracePt t="353313" x="1293813" y="4271963"/>
          <p14:tracePt t="353329" x="1328738" y="4286250"/>
          <p14:tracePt t="353346" x="1365250" y="4300538"/>
          <p14:tracePt t="353363" x="1393825" y="4308475"/>
          <p14:tracePt t="353380" x="1428750" y="4314825"/>
          <p14:tracePt t="353396" x="1471613" y="4314825"/>
          <p14:tracePt t="353413" x="1500188" y="4314825"/>
          <p14:tracePt t="353430" x="1514475" y="4322763"/>
          <p14:tracePt t="353446" x="1536700" y="4322763"/>
          <p14:tracePt t="353505" x="1550988" y="4322763"/>
          <p14:tracePt t="353785" x="1557338" y="4322763"/>
          <p14:tracePt t="353817" x="1565275" y="4322763"/>
          <p14:tracePt t="353825" x="1593850" y="4322763"/>
          <p14:tracePt t="353833" x="1600200" y="4322763"/>
          <p14:tracePt t="353841" x="1636713" y="4322763"/>
          <p14:tracePt t="353862" x="1693863" y="4343400"/>
          <p14:tracePt t="353862" x="1785938" y="4343400"/>
          <p14:tracePt t="353879" x="1871663" y="4343400"/>
          <p14:tracePt t="353896" x="2014538" y="4357688"/>
          <p14:tracePt t="353912" x="2179638" y="4357688"/>
          <p14:tracePt t="353929" x="2222500" y="4357688"/>
          <p14:tracePt t="353945" x="2257425" y="4357688"/>
          <p14:tracePt t="353962" x="2300288" y="4357688"/>
          <p14:tracePt t="353978" x="2343150" y="4357688"/>
          <p14:tracePt t="353995" x="2422525" y="4357688"/>
          <p14:tracePt t="354013" x="2486025" y="4365625"/>
          <p14:tracePt t="354029" x="2579688" y="4379913"/>
          <p14:tracePt t="354046" x="2686050" y="4408488"/>
          <p14:tracePt t="354062" x="2757488" y="4414838"/>
          <p14:tracePt t="354080" x="2822575" y="4414838"/>
          <p14:tracePt t="354096" x="2886075" y="4414838"/>
          <p14:tracePt t="354113" x="2994025" y="4414838"/>
          <p14:tracePt t="354113" x="3028950" y="4414838"/>
          <p14:tracePt t="354130" x="3071813" y="4414838"/>
          <p14:tracePt t="354146" x="3108325" y="4414838"/>
          <p14:tracePt t="354162" x="3128963" y="4414838"/>
          <p14:tracePt t="354179" x="3165475" y="4414838"/>
          <p14:tracePt t="354197" x="3194050" y="4400550"/>
          <p14:tracePt t="354212" x="3208338" y="4386263"/>
          <p14:tracePt t="354229" x="3236913" y="4357688"/>
          <p14:tracePt t="354246" x="3243263" y="4314825"/>
          <p14:tracePt t="354262" x="3243263" y="4271963"/>
          <p14:tracePt t="354279" x="3243263" y="4229100"/>
          <p14:tracePt t="354295" x="3243263" y="4200525"/>
          <p14:tracePt t="354312" x="3243263" y="4179888"/>
          <p14:tracePt t="354328" x="3228975" y="4165600"/>
          <p14:tracePt t="354328" x="3208338" y="4137025"/>
          <p14:tracePt t="354345" x="3157538" y="4108450"/>
          <p14:tracePt t="354362" x="3122613" y="4086225"/>
          <p14:tracePt t="354379" x="3065463" y="4071938"/>
          <p14:tracePt t="354395" x="3008313" y="4043363"/>
          <p14:tracePt t="354413" x="2951163" y="4029075"/>
          <p14:tracePt t="354429" x="2914650" y="4022725"/>
          <p14:tracePt t="354444" x="2879725" y="4022725"/>
          <p14:tracePt t="354461" x="2851150" y="4022725"/>
          <p14:tracePt t="354478" x="2808288" y="4022725"/>
          <p14:tracePt t="354495" x="2765425" y="4022725"/>
          <p14:tracePt t="354511" x="2708275" y="4022725"/>
          <p14:tracePt t="354528" x="2665413" y="4022725"/>
          <p14:tracePt t="354544" x="2614613" y="4022725"/>
          <p14:tracePt t="354562" x="2551113" y="4022725"/>
          <p14:tracePt t="354578" x="2508250" y="4022725"/>
          <p14:tracePt t="354595" x="2479675" y="4022725"/>
          <p14:tracePt t="354611" x="2443163" y="4022725"/>
          <p14:tracePt t="354628" x="2408238" y="4022725"/>
          <p14:tracePt t="354645" x="2365375" y="4022725"/>
          <p14:tracePt t="354662" x="2322513" y="4037013"/>
          <p14:tracePt t="354679" x="2265363" y="4065588"/>
          <p14:tracePt t="354694" x="2236788" y="4071938"/>
          <p14:tracePt t="354711" x="2193925" y="4100513"/>
          <p14:tracePt t="354727" x="2179638" y="4114800"/>
          <p14:tracePt t="354744" x="2143125" y="4151313"/>
          <p14:tracePt t="354761" x="2136775" y="4165600"/>
          <p14:tracePt t="354778" x="2128838" y="4194175"/>
          <p14:tracePt t="354794" x="2108200" y="4214813"/>
          <p14:tracePt t="354811" x="2108200" y="4243388"/>
          <p14:tracePt t="354828" x="2108200" y="4271963"/>
          <p14:tracePt t="354843" x="2108200" y="4308475"/>
          <p14:tracePt t="354862" x="2128838" y="4329113"/>
          <p14:tracePt t="354878" x="2143125" y="4351338"/>
          <p14:tracePt t="354896" x="2157413" y="4357688"/>
          <p14:tracePt t="354912" x="2171700" y="4371975"/>
          <p14:tracePt t="354927" x="2200275" y="4371975"/>
          <p14:tracePt t="354945" x="2271713" y="4371975"/>
          <p14:tracePt t="354962" x="2314575" y="4371975"/>
          <p14:tracePt t="354978" x="2357438" y="4371975"/>
          <p14:tracePt t="354995" x="2400300" y="4371975"/>
          <p14:tracePt t="355011" x="2443163" y="4371975"/>
          <p14:tracePt t="355028" x="2479675" y="4371975"/>
          <p14:tracePt t="355045" x="2493963" y="4371975"/>
          <p14:tracePt t="355061" x="2514600" y="4371975"/>
          <p14:tracePt t="355078" x="2536825" y="4371975"/>
          <p14:tracePt t="355094" x="2579688" y="4371975"/>
          <p14:tracePt t="355111" x="2614613" y="4371975"/>
          <p14:tracePt t="355129" x="2636838" y="4371975"/>
          <p14:tracePt t="355144" x="2679700" y="4371975"/>
          <p14:tracePt t="355144" x="2700338" y="4371975"/>
          <p14:tracePt t="355161" x="2728913" y="4371975"/>
          <p14:tracePt t="355178" x="2743200" y="4371975"/>
          <p14:tracePt t="355195" x="2779713" y="4371975"/>
          <p14:tracePt t="355211" x="2808288" y="4371975"/>
          <p14:tracePt t="355227" x="2822575" y="4371975"/>
          <p14:tracePt t="355245" x="2857500" y="4357688"/>
          <p14:tracePt t="355261" x="2879725" y="4343400"/>
          <p14:tracePt t="355278" x="2908300" y="4329113"/>
          <p14:tracePt t="355294" x="2936875" y="4308475"/>
          <p14:tracePt t="355311" x="2971800" y="4286250"/>
          <p14:tracePt t="355327" x="2986088" y="4271963"/>
          <p14:tracePt t="355344" x="2994025" y="4265613"/>
          <p14:tracePt t="355360" x="2994025" y="4237038"/>
          <p14:tracePt t="355378" x="2994025" y="4208463"/>
          <p14:tracePt t="355393" x="2994025" y="4179888"/>
          <p14:tracePt t="355411" x="2994025" y="4151313"/>
          <p14:tracePt t="355427" x="2994025" y="4129088"/>
          <p14:tracePt t="355444" x="2994025" y="4108450"/>
          <p14:tracePt t="355461" x="2994025" y="4086225"/>
          <p14:tracePt t="355477" x="2994025" y="4079875"/>
          <p14:tracePt t="355494" x="2979738" y="4071938"/>
          <p14:tracePt t="355510" x="2928938" y="4065588"/>
          <p14:tracePt t="355527" x="2886075" y="4057650"/>
          <p14:tracePt t="355543" x="2843213" y="4029075"/>
          <p14:tracePt t="355560" x="2808288" y="4029075"/>
          <p14:tracePt t="355560" x="2800350" y="4029075"/>
          <p14:tracePt t="355578" x="2786063" y="4029075"/>
          <p14:tracePt t="355593" x="2757488" y="4029075"/>
          <p14:tracePt t="355610" x="2714625" y="4029075"/>
          <p14:tracePt t="355626" x="2657475" y="4029075"/>
          <p14:tracePt t="355643" x="2614613" y="4029075"/>
          <p14:tracePt t="355659" x="2571750" y="4037013"/>
          <p14:tracePt t="355677" x="2543175" y="4051300"/>
          <p14:tracePt t="355693" x="2528888" y="4051300"/>
          <p14:tracePt t="355709" x="2508250" y="4057650"/>
          <p14:tracePt t="355726" x="2486025" y="4071938"/>
          <p14:tracePt t="355743" x="2465388" y="4079875"/>
          <p14:tracePt t="355760" x="2436813" y="4079875"/>
          <p14:tracePt t="355776" x="2400300" y="4100513"/>
          <p14:tracePt t="355776" x="2379663" y="4100513"/>
          <p14:tracePt t="355793" x="2336800" y="4114800"/>
          <p14:tracePt t="355809" x="2300288" y="4122738"/>
          <p14:tracePt t="355826" x="2271713" y="4137025"/>
          <p14:tracePt t="355842" x="2257425" y="4143375"/>
          <p14:tracePt t="355860" x="2228850" y="4151313"/>
          <p14:tracePt t="355876" x="2193925" y="4179888"/>
          <p14:tracePt t="355893" x="2136775" y="4214813"/>
          <p14:tracePt t="355911" x="2100263" y="4237038"/>
          <p14:tracePt t="355926" x="2028825" y="4271963"/>
          <p14:tracePt t="355943" x="1971675" y="4286250"/>
          <p14:tracePt t="355960" x="1928813" y="4300538"/>
          <p14:tracePt t="355976" x="1822450" y="4300538"/>
          <p14:tracePt t="355994" x="1708150" y="4300538"/>
          <p14:tracePt t="356011" x="1557338" y="4329113"/>
          <p14:tracePt t="356026" x="1414463" y="4337050"/>
          <p14:tracePt t="356043" x="1222375" y="4394200"/>
          <p14:tracePt t="356060" x="1028700" y="4408488"/>
          <p14:tracePt t="356076" x="900113" y="4443413"/>
          <p14:tracePt t="356093" x="836613" y="4443413"/>
          <p14:tracePt t="356109" x="814388" y="4451350"/>
          <p14:tracePt t="356126" x="785813" y="4451350"/>
          <p14:tracePt t="356142" x="736600" y="4457700"/>
          <p14:tracePt t="356160" x="700088" y="4457700"/>
          <p14:tracePt t="356176" x="642938" y="4457700"/>
          <p14:tracePt t="356192" x="585788" y="4486275"/>
          <p14:tracePt t="356211" x="550863" y="4486275"/>
          <p14:tracePt t="356226" x="514350" y="4486275"/>
          <p14:tracePt t="356243" x="508000" y="4486275"/>
          <p14:tracePt t="356281" x="500063" y="4486275"/>
          <p14:tracePt t="356313" x="485775" y="4486275"/>
          <p14:tracePt t="356321" x="479425" y="4486275"/>
          <p14:tracePt t="356329" x="471488" y="4486275"/>
          <p14:tracePt t="356342" x="442913" y="4486275"/>
          <p14:tracePt t="356358" x="407988" y="4479925"/>
          <p14:tracePt t="356375" x="385763" y="4465638"/>
          <p14:tracePt t="356392" x="350838" y="4443413"/>
          <p14:tracePt t="356408" x="300038" y="4414838"/>
          <p14:tracePt t="356427" x="271463" y="4400550"/>
          <p14:tracePt t="356442" x="257175" y="4386263"/>
          <p14:tracePt t="356459" x="250825" y="4379913"/>
          <p14:tracePt t="356475" x="228600" y="4351338"/>
          <p14:tracePt t="356492" x="207963" y="4308475"/>
          <p14:tracePt t="356508" x="200025" y="4279900"/>
          <p14:tracePt t="356525" x="185738" y="4251325"/>
          <p14:tracePt t="356541" x="185738" y="4229100"/>
          <p14:tracePt t="356558" x="185738" y="4186238"/>
          <p14:tracePt t="356575" x="185738" y="4157663"/>
          <p14:tracePt t="356592" x="185738" y="4143375"/>
          <p14:tracePt t="356609" x="193675" y="4114800"/>
          <p14:tracePt t="356626" x="200025" y="4108450"/>
          <p14:tracePt t="356665" x="207963" y="4108450"/>
          <p14:tracePt t="356673" x="236538" y="4100513"/>
          <p14:tracePt t="356677" x="271463" y="4094163"/>
          <p14:tracePt t="356692" x="314325" y="4065588"/>
          <p14:tracePt t="356708" x="350838" y="4057650"/>
          <p14:tracePt t="356726" x="379413" y="4051300"/>
          <p14:tracePt t="356742" x="400050" y="4029075"/>
          <p14:tracePt t="356759" x="422275" y="4022725"/>
          <p14:tracePt t="356776" x="450850" y="4014788"/>
          <p14:tracePt t="356792" x="465138" y="4014788"/>
          <p14:tracePt t="356808" x="508000" y="4008438"/>
          <p14:tracePt t="356825" x="536575" y="4008438"/>
          <p14:tracePt t="356841" x="565150" y="3994150"/>
          <p14:tracePt t="356858" x="585788" y="3994150"/>
          <p14:tracePt t="356875" x="628650" y="3994150"/>
          <p14:tracePt t="356891" x="650875" y="3986213"/>
          <p14:tracePt t="356908" x="671513" y="3986213"/>
          <p14:tracePt t="356924" x="679450" y="3986213"/>
          <p14:tracePt t="356942" x="685800" y="3986213"/>
          <p14:tracePt t="356958" x="708025" y="3986213"/>
          <p14:tracePt t="356975" x="722313" y="3979863"/>
          <p14:tracePt t="356991" x="757238" y="3979863"/>
          <p14:tracePt t="357007" x="800100" y="3965575"/>
          <p14:tracePt t="357007" x="808038" y="3965575"/>
          <p14:tracePt t="357025" x="842963" y="3965575"/>
          <p14:tracePt t="357041" x="879475" y="3965575"/>
          <p14:tracePt t="357058" x="914400" y="3965575"/>
          <p14:tracePt t="357074" x="922338" y="3965575"/>
          <p14:tracePt t="357091" x="928688" y="3965575"/>
          <p14:tracePt t="357130" x="942975" y="3965575"/>
          <p14:tracePt t="357146" x="957263" y="3965575"/>
          <p14:tracePt t="357153" x="965200" y="3965575"/>
          <p14:tracePt t="357159" x="993775" y="3965575"/>
          <p14:tracePt t="357175" x="1000125" y="3965575"/>
          <p14:tracePt t="357191" x="1008063" y="3965575"/>
          <p14:tracePt t="357208" x="1014413" y="3979863"/>
          <p14:tracePt t="357225" x="1028700" y="4000500"/>
          <p14:tracePt t="357242" x="1036638" y="4008438"/>
          <p14:tracePt t="357258" x="1050925" y="4022725"/>
          <p14:tracePt t="357276" x="1057275" y="4043363"/>
          <p14:tracePt t="357291" x="1079500" y="4071938"/>
          <p14:tracePt t="357308" x="1079500" y="4086225"/>
          <p14:tracePt t="357324" x="1079500" y="4108450"/>
          <p14:tracePt t="357341" x="1085850" y="4129088"/>
          <p14:tracePt t="357358" x="1085850" y="4143375"/>
          <p14:tracePt t="357393" x="1085850" y="4151313"/>
          <p14:tracePt t="357409" x="1093788" y="4157663"/>
          <p14:tracePt t="357465" x="1093788" y="4171950"/>
          <p14:tracePt t="357484" x="1093788" y="4179888"/>
          <p14:tracePt t="357545" x="1093788" y="4186238"/>
          <p14:tracePt t="357553" x="1093788" y="4194175"/>
          <p14:tracePt t="357569" x="1085850" y="4200525"/>
          <p14:tracePt t="357577" x="1065213" y="4214813"/>
          <p14:tracePt t="357585" x="1057275" y="4222750"/>
          <p14:tracePt t="357606" x="1050925" y="4229100"/>
          <p14:tracePt t="357607" x="1042988" y="4229100"/>
          <p14:tracePt t="357623" x="1028700" y="4237038"/>
          <p14:tracePt t="357665" x="1014413" y="4243388"/>
          <p14:tracePt t="357677" x="1008063" y="4251325"/>
          <p14:tracePt t="357698" x="1000125" y="4257675"/>
          <p14:tracePt t="357713" x="993775" y="4257675"/>
          <p14:tracePt t="357715" x="985838" y="4257675"/>
          <p14:tracePt t="357724" x="965200" y="4265613"/>
          <p14:tracePt t="357740" x="950913" y="4265613"/>
          <p14:tracePt t="357786" x="942975" y="4271963"/>
          <p14:tracePt t="357825" x="936625" y="4271963"/>
          <p14:tracePt t="357833" x="928688" y="4271963"/>
          <p14:tracePt t="357857" x="893763" y="4294188"/>
          <p14:tracePt t="357864" x="879475" y="4294188"/>
          <p14:tracePt t="357874" x="842963" y="4300538"/>
          <p14:tracePt t="357890" x="814388" y="4300538"/>
          <p14:tracePt t="357907" x="793750" y="4300538"/>
          <p14:tracePt t="357923" x="765175" y="4308475"/>
          <p14:tracePt t="357940" x="750888" y="4308475"/>
          <p14:tracePt t="357956" x="722313" y="4314825"/>
          <p14:tracePt t="357973" x="693738" y="4314825"/>
          <p14:tracePt t="357990" x="679450" y="4314825"/>
          <p14:tracePt t="358007" x="671513" y="4314825"/>
          <p14:tracePt t="358024" x="657225" y="4314825"/>
          <p14:tracePt t="358040" x="628650" y="4337050"/>
          <p14:tracePt t="358089" x="614363" y="4337050"/>
          <p14:tracePt t="358105" x="608013" y="4337050"/>
          <p14:tracePt t="358169" x="600075" y="4337050"/>
          <p14:tracePt t="358201" x="593725" y="4337050"/>
          <p14:tracePt t="358241" x="579438" y="4337050"/>
          <p14:tracePt t="358249" x="571500" y="4337050"/>
          <p14:tracePt t="358257" x="557213" y="4337050"/>
          <p14:tracePt t="358274" x="536575" y="4337050"/>
          <p14:tracePt t="358289" x="528638" y="4337050"/>
          <p14:tracePt t="358306" x="500063" y="4337050"/>
          <p14:tracePt t="358323" x="493713" y="4337050"/>
          <p14:tracePt t="358340" x="479425" y="4337050"/>
          <p14:tracePt t="358356" x="457200" y="4337050"/>
          <p14:tracePt t="358372" x="442913" y="4337050"/>
          <p14:tracePt t="358417" x="422275" y="4337050"/>
          <p14:tracePt t="358425" x="414338" y="4337050"/>
          <p14:tracePt t="358433" x="407988" y="4337050"/>
          <p14:tracePt t="358441" x="385763" y="4337050"/>
          <p14:tracePt t="358456" x="379413" y="4337050"/>
          <p14:tracePt t="358473" x="365125" y="4337050"/>
          <p14:tracePt t="358490" x="357188" y="4322763"/>
          <p14:tracePt t="358507" x="350838" y="4322763"/>
          <p14:tracePt t="358561" x="342900" y="4322763"/>
          <p14:tracePt t="358593" x="336550" y="4322763"/>
          <p14:tracePt t="358603" x="307975" y="4322763"/>
          <p14:tracePt t="358617" x="300038" y="4314825"/>
          <p14:tracePt t="358633" x="293688" y="4314825"/>
          <p14:tracePt t="358649" x="279400" y="4308475"/>
          <p14:tracePt t="358669" x="271463" y="4300538"/>
          <p14:tracePt t="358679" x="265113" y="4300538"/>
          <p14:tracePt t="358745" x="257175" y="4294188"/>
          <p14:tracePt t="358745" x="250825" y="4286250"/>
          <p14:tracePt t="358761" x="242888" y="4265613"/>
          <p14:tracePt t="358770" x="242888" y="4257675"/>
          <p14:tracePt t="358776" x="242888" y="4222750"/>
          <p14:tracePt t="358790" x="242888" y="4179888"/>
          <p14:tracePt t="358805" x="242888" y="4165600"/>
          <p14:tracePt t="358821" x="242888" y="4151313"/>
          <p14:tracePt t="358873" x="242888" y="4143375"/>
          <p14:tracePt t="358930" x="242888" y="4137025"/>
          <p14:tracePt t="358937" x="242888" y="4129088"/>
          <p14:tracePt t="358939" x="242888" y="4122738"/>
          <p14:tracePt t="358955" x="271463" y="4094163"/>
          <p14:tracePt t="358972" x="279400" y="4086225"/>
          <p14:tracePt t="358989" x="307975" y="4079875"/>
          <p14:tracePt t="359005" x="314325" y="4079875"/>
          <p14:tracePt t="359022" x="328613" y="4065588"/>
          <p14:tracePt t="359065" x="350838" y="4065588"/>
          <p14:tracePt t="359073" x="357188" y="4057650"/>
          <p14:tracePt t="359081" x="379413" y="4057650"/>
          <p14:tracePt t="359088" x="414338" y="4051300"/>
          <p14:tracePt t="359104" x="450850" y="4043363"/>
          <p14:tracePt t="359121" x="471488" y="4022725"/>
          <p14:tracePt t="359138" x="485775" y="4014788"/>
          <p14:tracePt t="359154" x="500063" y="4014788"/>
          <p14:tracePt t="359171" x="522288" y="4008438"/>
          <p14:tracePt t="359187" x="550863" y="3994150"/>
          <p14:tracePt t="359225" x="557213" y="3994150"/>
          <p14:tracePt t="359233" x="571500" y="3986213"/>
          <p14:tracePt t="359238" x="585788" y="3979863"/>
          <p14:tracePt t="359255" x="593725" y="3979863"/>
          <p14:tracePt t="359271" x="622300" y="3979863"/>
          <p14:tracePt t="359288" x="636588" y="3979863"/>
          <p14:tracePt t="359305" x="665163" y="3979863"/>
          <p14:tracePt t="359322" x="671513" y="3979863"/>
          <p14:tracePt t="359338" x="693738" y="3979863"/>
          <p14:tracePt t="359355" x="708025" y="3979863"/>
          <p14:tracePt t="359372" x="714375" y="3979863"/>
          <p14:tracePt t="359388" x="736600" y="3979863"/>
          <p14:tracePt t="359404" x="742950" y="3979863"/>
          <p14:tracePt t="359421" x="750888" y="3979863"/>
          <p14:tracePt t="359437" x="765175" y="3979863"/>
          <p14:tracePt t="359454" x="779463" y="3979863"/>
          <p14:tracePt t="359471" x="785813" y="3979863"/>
          <p14:tracePt t="359487" x="814388" y="3979863"/>
          <p14:tracePt t="359487" x="828675" y="3994150"/>
          <p14:tracePt t="359521" x="836613" y="4000500"/>
          <p14:tracePt t="359522" x="842963" y="4000500"/>
          <p14:tracePt t="359538" x="857250" y="4008438"/>
          <p14:tracePt t="359555" x="865188" y="4014788"/>
          <p14:tracePt t="359572" x="885825" y="4029075"/>
          <p14:tracePt t="359588" x="893763" y="4029075"/>
          <p14:tracePt t="359604" x="914400" y="4051300"/>
          <p14:tracePt t="359621" x="936625" y="4065588"/>
          <p14:tracePt t="359637" x="942975" y="4114800"/>
          <p14:tracePt t="359654" x="957263" y="4129088"/>
          <p14:tracePt t="359670" x="971550" y="4157663"/>
          <p14:tracePt t="359688" x="971550" y="4171950"/>
          <p14:tracePt t="359704" x="979488" y="4179888"/>
          <p14:tracePt t="359721" x="985838" y="4194175"/>
          <p14:tracePt t="359769" x="993775" y="4214813"/>
          <p14:tracePt t="359873" x="993775" y="4222750"/>
          <p14:tracePt t="359881" x="993775" y="4229100"/>
          <p14:tracePt t="359889" x="993775" y="4251325"/>
          <p14:tracePt t="359921" x="993775" y="4257675"/>
          <p14:tracePt t="360089" x="993775" y="4265613"/>
          <p14:tracePt t="360417" x="1000125" y="4271963"/>
          <p14:tracePt t="361319" x="0" y="0"/>
        </p14:tracePtLst>
        <p14:tracePtLst>
          <p14:tracePt t="367559" x="985838" y="1951038"/>
          <p14:tracePt t="367569" x="1000125" y="1936750"/>
          <p14:tracePt t="367577" x="1008063" y="1922463"/>
          <p14:tracePt t="367585" x="1014413" y="1914525"/>
          <p14:tracePt t="367713" x="1028700" y="1914525"/>
          <p14:tracePt t="367733" x="1050925" y="1914525"/>
          <p14:tracePt t="367746" x="1057275" y="1914525"/>
          <p14:tracePt t="367753" x="1065213" y="1914525"/>
          <p14:tracePt t="367761" x="1085850" y="1957388"/>
          <p14:tracePt t="367775" x="1085850" y="2065338"/>
          <p14:tracePt t="367793" x="1085850" y="2114550"/>
          <p14:tracePt t="367809" x="1085850" y="2143125"/>
          <p14:tracePt t="367825" x="1085850" y="2165350"/>
          <p14:tracePt t="367843" x="1065213" y="2222500"/>
          <p14:tracePt t="367859" x="1008063" y="2271713"/>
          <p14:tracePt t="367876" x="971550" y="2300288"/>
          <p14:tracePt t="367892" x="942975" y="2314575"/>
          <p14:tracePt t="367909" x="908050" y="2328863"/>
          <p14:tracePt t="367926" x="885825" y="2343150"/>
          <p14:tracePt t="367943" x="836613" y="2371725"/>
          <p14:tracePt t="367960" x="793750" y="2393950"/>
          <p14:tracePt t="367976" x="779463" y="2400300"/>
          <p14:tracePt t="368025" x="765175" y="2400300"/>
          <p14:tracePt t="368064" x="757238" y="2400300"/>
          <p14:tracePt t="368073" x="736600" y="2400300"/>
          <p14:tracePt t="368081" x="700088" y="2371725"/>
          <p14:tracePt t="368092" x="671513" y="2314575"/>
          <p14:tracePt t="368109" x="628650" y="2228850"/>
          <p14:tracePt t="368125" x="608013" y="2165350"/>
          <p14:tracePt t="368142" x="600075" y="2079625"/>
          <p14:tracePt t="368159" x="600075" y="2028825"/>
          <p14:tracePt t="368176" x="600075" y="1993900"/>
          <p14:tracePt t="368192" x="600075" y="1951038"/>
          <p14:tracePt t="368192" x="600075" y="1922463"/>
          <p14:tracePt t="368210" x="614363" y="1885950"/>
          <p14:tracePt t="368225" x="650875" y="1851025"/>
          <p14:tracePt t="368243" x="671513" y="1836738"/>
          <p14:tracePt t="368259" x="708025" y="1836738"/>
          <p14:tracePt t="368276" x="742950" y="1822450"/>
          <p14:tracePt t="368291" x="785813" y="1814513"/>
          <p14:tracePt t="368308" x="842963" y="1793875"/>
          <p14:tracePt t="368325" x="900113" y="1771650"/>
          <p14:tracePt t="368342" x="979488" y="1751013"/>
          <p14:tracePt t="368359" x="1057275" y="1736725"/>
          <p14:tracePt t="368375" x="1108075" y="1708150"/>
          <p14:tracePt t="368391" x="1171575" y="1685925"/>
          <p14:tracePt t="368408" x="1185863" y="1671638"/>
          <p14:tracePt t="368408" x="1214438" y="1671638"/>
          <p14:tracePt t="368425" x="1257300" y="1665288"/>
          <p14:tracePt t="368441" x="1328738" y="1628775"/>
          <p14:tracePt t="368458" x="1428750" y="1608138"/>
          <p14:tracePt t="368475" x="1479550" y="1600200"/>
          <p14:tracePt t="368492" x="1528763" y="1579563"/>
          <p14:tracePt t="368508" x="1565275" y="1571625"/>
          <p14:tracePt t="368525" x="1585913" y="1571625"/>
          <p14:tracePt t="368541" x="1600200" y="1565275"/>
          <p14:tracePt t="368558" x="1628775" y="1550988"/>
          <p14:tracePt t="368574" x="1643063" y="1550988"/>
          <p14:tracePt t="368590" x="1671638" y="1550988"/>
          <p14:tracePt t="368608" x="1679575" y="1550988"/>
          <p14:tracePt t="368624" x="1700213" y="1550988"/>
          <p14:tracePt t="368641" x="1714500" y="1550988"/>
          <p14:tracePt t="368658" x="1751013" y="1550988"/>
          <p14:tracePt t="368674" x="1771650" y="1557338"/>
          <p14:tracePt t="368691" x="1800225" y="1571625"/>
          <p14:tracePt t="368707" x="1836738" y="1600200"/>
          <p14:tracePt t="368725" x="1871663" y="1628775"/>
          <p14:tracePt t="368741" x="1885950" y="1636713"/>
          <p14:tracePt t="368801" x="1936750" y="1636713"/>
          <p14:tracePt t="368809" x="2043113" y="1636713"/>
          <p14:tracePt t="368817" x="2085975" y="1622425"/>
          <p14:tracePt t="368825" x="2093913" y="1622425"/>
          <p14:tracePt t="368961" x="2108200" y="1622425"/>
          <p14:tracePt t="368969" x="2114550" y="1622425"/>
          <p14:tracePt t="368973" x="2151063" y="1622425"/>
          <p14:tracePt t="368991" x="2193925" y="1657350"/>
          <p14:tracePt t="369008" x="2236788" y="1728788"/>
          <p14:tracePt t="369008" x="2251075" y="1757363"/>
          <p14:tracePt t="369025" x="2265363" y="1785938"/>
          <p14:tracePt t="369040" x="2300288" y="1851025"/>
          <p14:tracePt t="369058" x="2328863" y="1908175"/>
          <p14:tracePt t="369074" x="2343150" y="1936750"/>
          <p14:tracePt t="369091" x="2351088" y="1985963"/>
          <p14:tracePt t="369107" x="2351088" y="2028825"/>
          <p14:tracePt t="369124" x="2371725" y="2100263"/>
          <p14:tracePt t="369140" x="2371725" y="2143125"/>
          <p14:tracePt t="369157" x="2386013" y="2222500"/>
          <p14:tracePt t="369174" x="2386013" y="2265363"/>
          <p14:tracePt t="369190" x="2386013" y="2279650"/>
          <p14:tracePt t="369207" x="2386013" y="2314575"/>
          <p14:tracePt t="369224" x="2371725" y="2351088"/>
          <p14:tracePt t="369257" x="2365375" y="2357438"/>
          <p14:tracePt t="369257" x="2336800" y="2386013"/>
          <p14:tracePt t="369273" x="2308225" y="2393950"/>
          <p14:tracePt t="369290" x="2271713" y="2408238"/>
          <p14:tracePt t="369307" x="2236788" y="2414588"/>
          <p14:tracePt t="369323" x="2193925" y="2428875"/>
          <p14:tracePt t="369340" x="2171700" y="2436813"/>
          <p14:tracePt t="369357" x="2157413" y="2436813"/>
          <p14:tracePt t="369373" x="2128838" y="2451100"/>
          <p14:tracePt t="369390" x="2108200" y="2451100"/>
          <p14:tracePt t="369406" x="2085975" y="2457450"/>
          <p14:tracePt t="369423" x="2079625" y="2457450"/>
          <p14:tracePt t="369440" x="2043113" y="2465388"/>
          <p14:tracePt t="369456" x="2014538" y="2479675"/>
          <p14:tracePt t="369474" x="1985963" y="2486025"/>
          <p14:tracePt t="369490" x="1971675" y="2486025"/>
          <p14:tracePt t="369507" x="1951038" y="2493963"/>
          <p14:tracePt t="369523" x="1936750" y="2493963"/>
          <p14:tracePt t="369577" x="1928813" y="2493963"/>
          <p14:tracePt t="369609" x="1922463" y="2493963"/>
          <p14:tracePt t="369617" x="1914525" y="2493963"/>
          <p14:tracePt t="369625" x="1908175" y="2500313"/>
          <p14:tracePt t="369633" x="1900238" y="2508250"/>
          <p14:tracePt t="369641" x="1879600" y="2508250"/>
          <p14:tracePt t="369656" x="1851025" y="2508250"/>
          <p14:tracePt t="369817" x="1857375" y="2508250"/>
          <p14:tracePt t="369817" x="1885950" y="2508250"/>
          <p14:tracePt t="369841" x="1893888" y="2500313"/>
          <p14:tracePt t="369849" x="1908175" y="2500313"/>
          <p14:tracePt t="369857" x="1951038" y="2500313"/>
          <p14:tracePt t="369857" x="1993900" y="2500313"/>
          <p14:tracePt t="369873" x="2022475" y="2500313"/>
          <p14:tracePt t="369889" x="2079625" y="2514600"/>
          <p14:tracePt t="369907" x="2136775" y="2551113"/>
          <p14:tracePt t="369922" x="2243138" y="2628900"/>
          <p14:tracePt t="369939" x="2300288" y="2671763"/>
          <p14:tracePt t="369955" x="2371725" y="2700338"/>
          <p14:tracePt t="369973" x="2414588" y="2700338"/>
          <p14:tracePt t="369990" x="2457450" y="2722563"/>
          <p14:tracePt t="370006" x="2528888" y="2722563"/>
          <p14:tracePt t="370023" x="2579688" y="2722563"/>
          <p14:tracePt t="370039" x="2665413" y="2708275"/>
          <p14:tracePt t="370056" x="2708275" y="2700338"/>
          <p14:tracePt t="370072" x="2814638" y="2657475"/>
          <p14:tracePt t="370089" x="2871788" y="2651125"/>
          <p14:tracePt t="370106" x="2957513" y="2608263"/>
          <p14:tracePt t="370122" x="3022600" y="2565400"/>
          <p14:tracePt t="370139" x="3114675" y="2486025"/>
          <p14:tracePt t="370155" x="3165475" y="2436813"/>
          <p14:tracePt t="370172" x="3200400" y="2393950"/>
          <p14:tracePt t="370189" x="3228975" y="2357438"/>
          <p14:tracePt t="370205" x="3257550" y="2308225"/>
          <p14:tracePt t="370223" x="3279775" y="2271713"/>
          <p14:tracePt t="370239" x="3300413" y="2228850"/>
          <p14:tracePt t="370255" x="3308350" y="2200275"/>
          <p14:tracePt t="370255" x="3308350" y="2185988"/>
          <p14:tracePt t="370273" x="3308350" y="2136775"/>
          <p14:tracePt t="370289" x="3308350" y="2085975"/>
          <p14:tracePt t="370305" x="3308350" y="2043113"/>
          <p14:tracePt t="370322" x="3308350" y="2008188"/>
          <p14:tracePt t="370338" x="3300413" y="1965325"/>
          <p14:tracePt t="370355" x="3294063" y="1928813"/>
          <p14:tracePt t="370371" x="3279775" y="1914525"/>
          <p14:tracePt t="370389" x="3257550" y="1879600"/>
          <p14:tracePt t="370405" x="3243263" y="1843088"/>
          <p14:tracePt t="370422" x="3208338" y="1800225"/>
          <p14:tracePt t="370439" x="3179763" y="1765300"/>
          <p14:tracePt t="370454" x="3157538" y="1743075"/>
          <p14:tracePt t="370454" x="3151188" y="1700213"/>
          <p14:tracePt t="370473" x="3128963" y="1693863"/>
          <p14:tracePt t="370488" x="3086100" y="1665288"/>
          <p14:tracePt t="370506" x="3043238" y="1643063"/>
          <p14:tracePt t="370522" x="3028950" y="1636713"/>
          <p14:tracePt t="370539" x="3008313" y="1628775"/>
          <p14:tracePt t="370555" x="2965450" y="1622425"/>
          <p14:tracePt t="370571" x="2928938" y="1614488"/>
          <p14:tracePt t="370588" x="2908300" y="1608138"/>
          <p14:tracePt t="370604" x="2886075" y="1608138"/>
          <p14:tracePt t="370622" x="2851150" y="1608138"/>
          <p14:tracePt t="370638" x="2800350" y="1593850"/>
          <p14:tracePt t="370655" x="2743200" y="1585913"/>
          <p14:tracePt t="370671" x="2700338" y="1585913"/>
          <p14:tracePt t="370688" x="2651125" y="1585913"/>
          <p14:tracePt t="370704" x="2593975" y="1585913"/>
          <p14:tracePt t="370721" x="2551113" y="1585913"/>
          <p14:tracePt t="370738" x="2493963" y="1585913"/>
          <p14:tracePt t="370755" x="2451100" y="1585913"/>
          <p14:tracePt t="370772" x="2414588" y="1585913"/>
          <p14:tracePt t="370788" x="2371725" y="1585913"/>
          <p14:tracePt t="370806" x="2351088" y="1585913"/>
          <p14:tracePt t="370821" x="2328863" y="1585913"/>
          <p14:tracePt t="370839" x="2314575" y="1585913"/>
          <p14:tracePt t="370854" x="2293938" y="1585913"/>
          <p14:tracePt t="370872" x="2257425" y="1585913"/>
          <p14:tracePt t="370887" x="2228850" y="1585913"/>
          <p14:tracePt t="370904" x="2179638" y="1585913"/>
          <p14:tracePt t="370922" x="2151063" y="1593850"/>
          <p14:tracePt t="370937" x="2122488" y="1600200"/>
          <p14:tracePt t="370954" x="2085975" y="1600200"/>
          <p14:tracePt t="370971" x="2043113" y="1628775"/>
          <p14:tracePt t="370989" x="2028825" y="1636713"/>
          <p14:tracePt t="371004" x="1971675" y="1657350"/>
          <p14:tracePt t="371021" x="1951038" y="1679575"/>
          <p14:tracePt t="371037" x="1893888" y="1728788"/>
          <p14:tracePt t="371054" x="1851025" y="1779588"/>
          <p14:tracePt t="371071" x="1808163" y="1828800"/>
          <p14:tracePt t="371087" x="1785938" y="1851025"/>
          <p14:tracePt t="371104" x="1771650" y="1865313"/>
          <p14:tracePt t="371121" x="1757363" y="1885950"/>
          <p14:tracePt t="371138" x="1751013" y="1922463"/>
          <p14:tracePt t="371154" x="1722438" y="1965325"/>
          <p14:tracePt t="371171" x="1714500" y="1993900"/>
          <p14:tracePt t="371187" x="1714500" y="2014538"/>
          <p14:tracePt t="371204" x="1708150" y="2051050"/>
          <p14:tracePt t="371220" x="1708150" y="2065338"/>
          <p14:tracePt t="371237" x="1708150" y="2071688"/>
          <p14:tracePt t="371254" x="1708150" y="2093913"/>
          <p14:tracePt t="371271" x="1708150" y="2108200"/>
          <p14:tracePt t="371288" x="1708150" y="2128838"/>
          <p14:tracePt t="371304" x="1708150" y="2157413"/>
          <p14:tracePt t="371322" x="1708150" y="2185988"/>
          <p14:tracePt t="371338" x="1708150" y="2214563"/>
          <p14:tracePt t="371385" x="1708150" y="2222500"/>
          <p14:tracePt t="371390" x="1708150" y="2236788"/>
          <p14:tracePt t="371409" x="1728788" y="2265363"/>
          <p14:tracePt t="371420" x="1736725" y="2279650"/>
          <p14:tracePt t="371429" x="1765300" y="2322513"/>
          <p14:tracePt t="371437" x="1785938" y="2343150"/>
          <p14:tracePt t="371453" x="1800225" y="2386013"/>
          <p14:tracePt t="371470" x="1814513" y="2400300"/>
          <p14:tracePt t="371487" x="1822450" y="2414588"/>
          <p14:tracePt t="371504" x="1828800" y="2428875"/>
          <p14:tracePt t="371520" x="1843088" y="2443163"/>
          <p14:tracePt t="371537" x="1857375" y="2457450"/>
          <p14:tracePt t="371554" x="1885950" y="2471738"/>
          <p14:tracePt t="371570" x="1893888" y="2486025"/>
          <p14:tracePt t="371587" x="1908175" y="2514600"/>
          <p14:tracePt t="371603" x="1922463" y="2522538"/>
          <p14:tracePt t="371620" x="1965325" y="2543175"/>
          <p14:tracePt t="371636" x="1993900" y="2551113"/>
          <p14:tracePt t="371653" x="2036763" y="2551113"/>
          <p14:tracePt t="371670" x="2065338" y="2551113"/>
          <p14:tracePt t="371687" x="2108200" y="2551113"/>
          <p14:tracePt t="371703" x="2128838" y="2551113"/>
          <p14:tracePt t="371720" x="2157413" y="2551113"/>
          <p14:tracePt t="371720" x="2179638" y="2551113"/>
          <p14:tracePt t="371752" x="2200275" y="2536825"/>
          <p14:tracePt t="371753" x="2214563" y="2536825"/>
          <p14:tracePt t="371771" x="2236788" y="2536825"/>
          <p14:tracePt t="371786" x="2257425" y="2528888"/>
          <p14:tracePt t="371804" x="2271713" y="2522538"/>
          <p14:tracePt t="371820" x="2293938" y="2522538"/>
          <p14:tracePt t="371857" x="2300288" y="2522538"/>
          <p14:tracePt t="371865" x="2314575" y="2508250"/>
          <p14:tracePt t="371872" x="2328863" y="2508250"/>
          <p14:tracePt t="371886" x="2351088" y="2500313"/>
          <p14:tracePt t="371921" x="2357438" y="2500313"/>
          <p14:tracePt t="371937" x="2371725" y="2500313"/>
          <p14:tracePt t="371937" x="2379663" y="2493963"/>
          <p14:tracePt t="371977" x="2386013" y="2493963"/>
          <p14:tracePt t="371983" x="2414588" y="2479675"/>
          <p14:tracePt t="371986" x="2428875" y="2479675"/>
          <p14:tracePt t="372002" x="2443163" y="2465388"/>
          <p14:tracePt t="372019" x="2451100" y="2465388"/>
          <p14:tracePt t="372036" x="2457450" y="2465388"/>
          <p14:tracePt t="372053" x="2465388" y="2465388"/>
          <p14:tracePt t="372071" x="2486025" y="2465388"/>
          <p14:tracePt t="372086" x="2500313" y="2465388"/>
          <p14:tracePt t="372102" x="2536825" y="2457450"/>
          <p14:tracePt t="372119" x="2579688" y="2457450"/>
          <p14:tracePt t="372136" x="2636838" y="2443163"/>
          <p14:tracePt t="372153" x="2743200" y="2408238"/>
          <p14:tracePt t="372170" x="2771775" y="2408238"/>
          <p14:tracePt t="372186" x="2800350" y="2408238"/>
          <p14:tracePt t="372203" x="2822575" y="2408238"/>
          <p14:tracePt t="372219" x="2851150" y="2408238"/>
          <p14:tracePt t="372236" x="2900363" y="2400300"/>
          <p14:tracePt t="372253" x="2928938" y="2393950"/>
          <p14:tracePt t="372270" x="2971800" y="2371725"/>
          <p14:tracePt t="372287" x="2986088" y="2365375"/>
          <p14:tracePt t="372303" x="2994025" y="2365375"/>
          <p14:tracePt t="372481" x="2979738" y="2365375"/>
          <p14:tracePt t="372489" x="2894013" y="2414588"/>
          <p14:tracePt t="372497" x="2865438" y="2436813"/>
          <p14:tracePt t="372497" x="2808288" y="2471738"/>
          <p14:tracePt t="372519" x="2779713" y="2486025"/>
          <p14:tracePt t="372519" x="2700338" y="2565400"/>
          <p14:tracePt t="372536" x="2614613" y="2643188"/>
          <p14:tracePt t="372536" x="2536825" y="2708275"/>
          <p14:tracePt t="372554" x="2451100" y="2800350"/>
          <p14:tracePt t="372569" x="2336800" y="2943225"/>
          <p14:tracePt t="372586" x="2236788" y="3094038"/>
          <p14:tracePt t="372602" x="2136775" y="3222625"/>
          <p14:tracePt t="372620" x="2071688" y="3371850"/>
          <p14:tracePt t="372635" x="2022475" y="3500438"/>
          <p14:tracePt t="372652" x="2008188" y="3586163"/>
          <p14:tracePt t="372668" x="1979613" y="3657600"/>
          <p14:tracePt t="372685" x="1971675" y="3714750"/>
          <p14:tracePt t="372701" x="1965325" y="3765550"/>
          <p14:tracePt t="372718" x="1928813" y="3814763"/>
          <p14:tracePt t="372736" x="1885950" y="3871913"/>
          <p14:tracePt t="372751" x="1857375" y="3908425"/>
          <p14:tracePt t="372751" x="1843088" y="3929063"/>
          <p14:tracePt t="372785" x="1808163" y="3951288"/>
          <p14:tracePt t="372786" x="1785938" y="3979863"/>
          <p14:tracePt t="372803" x="1736725" y="4008438"/>
          <p14:tracePt t="372818" x="1679575" y="4043363"/>
          <p14:tracePt t="372835" x="1614488" y="4100513"/>
          <p14:tracePt t="372851" x="1557338" y="4151313"/>
          <p14:tracePt t="372868" x="1485900" y="4200525"/>
          <p14:tracePt t="372886" x="1465263" y="4214813"/>
          <p14:tracePt t="372901" x="1443038" y="4243388"/>
          <p14:tracePt t="372918" x="1408113" y="4279900"/>
          <p14:tracePt t="372935" x="1385888" y="4322763"/>
          <p14:tracePt t="372951" x="1365250" y="4357688"/>
          <p14:tracePt t="372968" x="1328738" y="4400550"/>
          <p14:tracePt t="372985" x="1314450" y="4429125"/>
          <p14:tracePt t="373001" x="1279525" y="4451350"/>
          <p14:tracePt t="373018" x="1271588" y="4457700"/>
          <p14:tracePt t="373081" x="1257300" y="4457700"/>
          <p14:tracePt t="373092" x="1250950" y="4457700"/>
          <p14:tracePt t="373105" x="1236663" y="4465638"/>
          <p14:tracePt t="373106" x="1214438" y="4465638"/>
          <p14:tracePt t="373117" x="1193800" y="4465638"/>
          <p14:tracePt t="373135" x="1157288" y="4465638"/>
          <p14:tracePt t="373151" x="1114425" y="4465638"/>
          <p14:tracePt t="373168" x="1093788" y="4465638"/>
          <p14:tracePt t="373168" x="1079500" y="4465638"/>
          <p14:tracePt t="373185" x="1057275" y="4465638"/>
          <p14:tracePt t="373201" x="1028700" y="4465638"/>
          <p14:tracePt t="373217" x="1000125" y="4465638"/>
          <p14:tracePt t="373233" x="979488" y="4465638"/>
          <p14:tracePt t="373251" x="928688" y="4465638"/>
          <p14:tracePt t="373267" x="885825" y="4465638"/>
          <p14:tracePt t="373286" x="842963" y="4465638"/>
          <p14:tracePt t="373301" x="785813" y="4465638"/>
          <p14:tracePt t="373317" x="742950" y="4465638"/>
          <p14:tracePt t="373334" x="714375" y="4465638"/>
          <p14:tracePt t="373350" x="685800" y="4465638"/>
          <p14:tracePt t="373350" x="671513" y="4465638"/>
          <p14:tracePt t="373369" x="665163" y="4465638"/>
          <p14:tracePt t="373384" x="614363" y="4457700"/>
          <p14:tracePt t="373402" x="579438" y="4457700"/>
          <p14:tracePt t="373418" x="565150" y="4451350"/>
          <p14:tracePt t="373436" x="542925" y="4443413"/>
          <p14:tracePt t="373451" x="500063" y="4437063"/>
          <p14:tracePt t="373469" x="457200" y="4414838"/>
          <p14:tracePt t="373485" x="422275" y="4408488"/>
          <p14:tracePt t="373501" x="385763" y="4394200"/>
          <p14:tracePt t="373517" x="350838" y="4386263"/>
          <p14:tracePt t="373561" x="314325" y="4365625"/>
          <p14:tracePt t="373568" x="307975" y="4357688"/>
          <p14:tracePt t="373585" x="279400" y="4351338"/>
          <p14:tracePt t="373585" x="271463" y="4343400"/>
          <p14:tracePt t="373600" x="242888" y="4308475"/>
          <p14:tracePt t="373618" x="242888" y="4294188"/>
          <p14:tracePt t="373634" x="236538" y="4257675"/>
          <p14:tracePt t="373650" x="236538" y="4237038"/>
          <p14:tracePt t="373667" x="236538" y="4179888"/>
          <p14:tracePt t="373683" x="236538" y="4151313"/>
          <p14:tracePt t="373700" x="236538" y="4114800"/>
          <p14:tracePt t="373717" x="242888" y="4108450"/>
          <p14:tracePt t="373734" x="250825" y="4100513"/>
          <p14:tracePt t="373750" x="257175" y="4086225"/>
          <p14:tracePt t="373768" x="279400" y="4086225"/>
          <p14:tracePt t="373784" x="314325" y="4079875"/>
          <p14:tracePt t="373800" x="371475" y="4065588"/>
          <p14:tracePt t="373818" x="457200" y="4037013"/>
          <p14:tracePt t="373834" x="493713" y="4029075"/>
          <p14:tracePt t="373851" x="514350" y="4029075"/>
          <p14:tracePt t="373867" x="536575" y="4029075"/>
          <p14:tracePt t="373885" x="550863" y="4029075"/>
          <p14:tracePt t="373900" x="585788" y="4029075"/>
          <p14:tracePt t="373917" x="608013" y="4029075"/>
          <p14:tracePt t="373933" x="614363" y="4029075"/>
          <p14:tracePt t="373951" x="642938" y="4029075"/>
          <p14:tracePt t="373966" x="685800" y="4029075"/>
          <p14:tracePt t="373983" x="736600" y="4057650"/>
          <p14:tracePt t="373983" x="765175" y="4065588"/>
          <p14:tracePt t="374001" x="785813" y="4086225"/>
          <p14:tracePt t="374017" x="836613" y="4122738"/>
          <p14:tracePt t="374034" x="865188" y="4143375"/>
          <p14:tracePt t="374050" x="893763" y="4171950"/>
          <p14:tracePt t="374068" x="928688" y="4208463"/>
          <p14:tracePt t="374084" x="971550" y="4222750"/>
          <p14:tracePt t="374101" x="1014413" y="4237038"/>
          <p14:tracePt t="374117" x="1050925" y="4251325"/>
          <p14:tracePt t="374133" x="1079500" y="4251325"/>
          <p14:tracePt t="374150" x="1122363" y="4251325"/>
          <p14:tracePt t="374166" x="1165225" y="4251325"/>
          <p14:tracePt t="374184" x="1222375" y="4251325"/>
          <p14:tracePt t="374200" x="1257300" y="4257675"/>
          <p14:tracePt t="374200" x="1271588" y="4257675"/>
          <p14:tracePt t="374217" x="1293813" y="4257675"/>
          <p14:tracePt t="374233" x="1300163" y="4257675"/>
          <p14:tracePt t="374249" x="1308100" y="4257675"/>
          <p14:tracePt t="374266" x="1314450" y="4257675"/>
          <p14:tracePt t="374283" x="1328738" y="4257675"/>
          <p14:tracePt t="374300" x="1336675" y="4257675"/>
          <p14:tracePt t="374316" x="1343025" y="4257675"/>
          <p14:tracePt t="374333" x="1350963" y="4257675"/>
          <p14:tracePt t="374350" x="1365250" y="4251325"/>
          <p14:tracePt t="374457" x="1371600" y="4251325"/>
          <p14:tracePt t="374465" x="1379538" y="4251325"/>
          <p14:tracePt t="374470" x="1385888" y="4251325"/>
          <p14:tracePt t="374482" x="1408113" y="4243388"/>
          <p14:tracePt t="374499" x="1414463" y="4243388"/>
          <p14:tracePt t="374516" x="1428750" y="4237038"/>
          <p14:tracePt t="374532" x="1457325" y="4237038"/>
          <p14:tracePt t="374550" x="1485900" y="4214813"/>
          <p14:tracePt t="374566" x="1508125" y="4208463"/>
          <p14:tracePt t="374583" x="1571625" y="4194175"/>
          <p14:tracePt t="374599" x="1636713" y="4179888"/>
          <p14:tracePt t="374616" x="1700213" y="4151313"/>
          <p14:tracePt t="374616" x="1728788" y="4137025"/>
          <p14:tracePt t="374633" x="1771650" y="4114800"/>
          <p14:tracePt t="374649" x="1814513" y="4108450"/>
          <p14:tracePt t="374665" x="1857375" y="4100513"/>
          <p14:tracePt t="374682" x="1871663" y="4100513"/>
          <p14:tracePt t="374699" x="1908175" y="4094163"/>
          <p14:tracePt t="374716" x="1951038" y="4071938"/>
          <p14:tracePt t="374732" x="2008188" y="4065588"/>
          <p14:tracePt t="374749" x="2051050" y="4065588"/>
          <p14:tracePt t="374765" x="2085975" y="4065588"/>
          <p14:tracePt t="374782" x="2108200" y="4065588"/>
          <p14:tracePt t="374798" x="2114550" y="4065588"/>
          <p14:tracePt t="374816" x="2128838" y="4065588"/>
          <p14:tracePt t="374833" x="2157413" y="4065588"/>
          <p14:tracePt t="374851" x="2165350" y="4065588"/>
          <p14:tracePt t="374866" x="2185988" y="4071938"/>
          <p14:tracePt t="374883" x="2200275" y="4079875"/>
          <p14:tracePt t="374899" x="2214563" y="4100513"/>
          <p14:tracePt t="374945" x="2214563" y="4114800"/>
          <p14:tracePt t="374952" x="2222500" y="4129088"/>
          <p14:tracePt t="374965" x="2228850" y="4137025"/>
          <p14:tracePt t="374966" x="2236788" y="4143375"/>
          <p14:tracePt t="374982" x="2243138" y="4157663"/>
          <p14:tracePt t="375057" x="2243138" y="4179888"/>
          <p14:tracePt t="375065" x="2251075" y="4186238"/>
          <p14:tracePt t="375985" x="2251075" y="4194175"/>
          <p14:tracePt t="376049" x="2243138" y="4194175"/>
          <p14:tracePt t="376152" x="2236788" y="4194175"/>
          <p14:tracePt t="376185" x="2228850" y="4194175"/>
          <p14:tracePt t="376201" x="2222500" y="4194175"/>
          <p14:tracePt t="376214" x="2214563" y="4200525"/>
          <p14:tracePt t="376215" x="2208213" y="4200525"/>
          <p14:tracePt t="376230" x="2179638" y="4214813"/>
          <p14:tracePt t="376246" x="2171700" y="4222750"/>
          <p14:tracePt t="376263" x="2165350" y="4222750"/>
          <p14:tracePt t="376279" x="2157413" y="4229100"/>
          <p14:tracePt t="376296" x="2151063" y="4229100"/>
          <p14:tracePt t="376313" x="2114550" y="4237038"/>
          <p14:tracePt t="376331" x="2085975" y="4243388"/>
          <p14:tracePt t="376347" x="2057400" y="4265613"/>
          <p14:tracePt t="376364" x="2028825" y="4271963"/>
          <p14:tracePt t="376381" x="1985963" y="4286250"/>
          <p14:tracePt t="376396" x="1971675" y="4286250"/>
          <p14:tracePt t="376413" x="1943100" y="4308475"/>
          <p14:tracePt t="376429" x="1928813" y="4314825"/>
          <p14:tracePt t="376446" x="1893888" y="4314825"/>
          <p14:tracePt t="376463" x="1857375" y="4322763"/>
          <p14:tracePt t="376480" x="1800225" y="4351338"/>
          <p14:tracePt t="376497" x="1765300" y="4357688"/>
          <p14:tracePt t="376513" x="1728788" y="4357688"/>
          <p14:tracePt t="376529" x="1714500" y="4365625"/>
          <p14:tracePt t="376547" x="1693863" y="4371975"/>
          <p14:tracePt t="376563" x="1651000" y="4386263"/>
          <p14:tracePt t="376580" x="1643063" y="4394200"/>
          <p14:tracePt t="376596" x="1614488" y="4400550"/>
          <p14:tracePt t="376613" x="1565275" y="4408488"/>
          <p14:tracePt t="376631" x="1536700" y="4408488"/>
          <p14:tracePt t="376646" x="1479550" y="4408488"/>
          <p14:tracePt t="376663" x="1428750" y="4408488"/>
          <p14:tracePt t="376680" x="1393825" y="4408488"/>
          <p14:tracePt t="376680" x="1365250" y="4408488"/>
          <p14:tracePt t="376698" x="1350963" y="4408488"/>
          <p14:tracePt t="376713" x="1308100" y="4408488"/>
          <p14:tracePt t="376729" x="1285875" y="4400550"/>
          <p14:tracePt t="376746" x="1271588" y="4400550"/>
          <p14:tracePt t="376762" x="1257300" y="4394200"/>
          <p14:tracePt t="376781" x="1222375" y="4379913"/>
          <p14:tracePt t="376796" x="1179513" y="4351338"/>
          <p14:tracePt t="376813" x="1150938" y="4329113"/>
          <p14:tracePt t="376829" x="1122363" y="4286250"/>
          <p14:tracePt t="376846" x="1108075" y="4237038"/>
          <p14:tracePt t="376862" x="1085850" y="4194175"/>
          <p14:tracePt t="376879" x="1079500" y="4179888"/>
          <p14:tracePt t="376879" x="1079500" y="4171950"/>
          <p14:tracePt t="376897" x="1071563" y="4151313"/>
          <p14:tracePt t="376937" x="1071563" y="4143375"/>
          <p14:tracePt t="376945" x="1071563" y="4137025"/>
          <p14:tracePt t="376956" x="1071563" y="4122738"/>
          <p14:tracePt t="376962" x="1071563" y="4108450"/>
          <p14:tracePt t="376979" x="1071563" y="4100513"/>
          <p14:tracePt t="376996" x="1071563" y="4094163"/>
          <p14:tracePt t="377012" x="1085850" y="4079875"/>
          <p14:tracePt t="377029" x="1100138" y="4071938"/>
          <p14:tracePt t="377045" x="1108075" y="4065588"/>
          <p14:tracePt t="377062" x="1128713" y="4051300"/>
          <p14:tracePt t="377080" x="1150938" y="4037013"/>
          <p14:tracePt t="377095" x="1165225" y="4037013"/>
          <p14:tracePt t="377095" x="1171575" y="4037013"/>
          <p14:tracePt t="377129" x="1193800" y="4022725"/>
          <p14:tracePt t="377130" x="1208088" y="4022725"/>
          <p14:tracePt t="377147" x="1214438" y="4014788"/>
          <p14:tracePt t="377163" x="1243013" y="4014788"/>
          <p14:tracePt t="377180" x="1257300" y="4008438"/>
          <p14:tracePt t="377217" x="1271588" y="4008438"/>
          <p14:tracePt t="377217" x="1285875" y="4008438"/>
          <p14:tracePt t="377229" x="1300163" y="4000500"/>
          <p14:tracePt t="377245" x="1343025" y="3979863"/>
          <p14:tracePt t="377263" x="1365250" y="3979863"/>
          <p14:tracePt t="377279" x="1408113" y="3979863"/>
          <p14:tracePt t="377295" x="1422400" y="3971925"/>
          <p14:tracePt t="377312" x="1436688" y="3971925"/>
          <p14:tracePt t="377361" x="1443038" y="3971925"/>
          <p14:tracePt t="377393" x="1450975" y="3971925"/>
          <p14:tracePt t="377409" x="1457325" y="3971925"/>
          <p14:tracePt t="377425" x="1471613" y="3971925"/>
          <p14:tracePt t="377433" x="1485900" y="3971925"/>
          <p14:tracePt t="377449" x="1493838" y="3971925"/>
          <p14:tracePt t="377457" x="1500188" y="3971925"/>
          <p14:tracePt t="377465" x="1514475" y="3971925"/>
          <p14:tracePt t="377478" x="1528763" y="3965575"/>
          <p14:tracePt t="377495" x="1550988" y="3965575"/>
          <p14:tracePt t="377513" x="1571625" y="3957638"/>
          <p14:tracePt t="377528" x="1593850" y="3957638"/>
          <p14:tracePt t="377545" x="1608138" y="3957638"/>
          <p14:tracePt t="377562" x="1622425" y="3937000"/>
          <p14:tracePt t="377578" x="1628775" y="3937000"/>
          <p14:tracePt t="377625" x="1636713" y="3937000"/>
          <p14:tracePt t="377633" x="1643063" y="3937000"/>
          <p14:tracePt t="377649" x="1651000" y="3937000"/>
          <p14:tracePt t="377689" x="1671638" y="3937000"/>
          <p14:tracePt t="377697" x="1679575" y="3937000"/>
          <p14:tracePt t="377713" x="1685925" y="3937000"/>
          <p14:tracePt t="377729" x="1693863" y="3937000"/>
          <p14:tracePt t="377735" x="1714500" y="3937000"/>
          <p14:tracePt t="377761" x="1722438" y="3937000"/>
          <p14:tracePt t="377761" x="1728788" y="3937000"/>
          <p14:tracePt t="377796" x="1743075" y="3937000"/>
          <p14:tracePt t="377825" x="1751013" y="3937000"/>
          <p14:tracePt t="377833" x="1757363" y="3943350"/>
          <p14:tracePt t="377865" x="1765300" y="3943350"/>
          <p14:tracePt t="377873" x="1779588" y="3943350"/>
          <p14:tracePt t="377881" x="1785938" y="3951288"/>
          <p14:tracePt t="377945" x="1793875" y="3951288"/>
          <p14:tracePt t="378113" x="1800225" y="3951288"/>
          <p14:tracePt t="378121" x="1814513" y="3957638"/>
          <p14:tracePt t="378169" x="1822450" y="3971925"/>
          <p14:tracePt t="381769" x="1828800" y="3971925"/>
          <p14:tracePt t="381953" x="1836738" y="3971925"/>
          <p14:tracePt t="381993" x="1843088" y="3971925"/>
          <p14:tracePt t="382058" x="1857375" y="3971925"/>
          <p14:tracePt t="382112" x="1871663" y="3965575"/>
          <p14:tracePt t="382321" x="1879600" y="3965575"/>
          <p14:tracePt t="382433" x="1908175" y="3965575"/>
          <p14:tracePt t="382448" x="1908175" y="3971925"/>
          <p14:tracePt t="382457" x="1908175" y="3986213"/>
          <p14:tracePt t="382465" x="1908175" y="3994150"/>
          <p14:tracePt t="382488" x="1908175" y="4000500"/>
          <p14:tracePt t="382488" x="1908175" y="4008438"/>
          <p14:tracePt t="382490" x="1900238" y="4014788"/>
          <p14:tracePt t="382504" x="1885950" y="4029075"/>
          <p14:tracePt t="382522" x="1871663" y="4043363"/>
          <p14:tracePt t="382538" x="1851025" y="4065588"/>
          <p14:tracePt t="382554" x="1836738" y="4086225"/>
          <p14:tracePt t="382571" x="1828800" y="4094163"/>
          <p14:tracePt t="382588" x="1822450" y="4100513"/>
          <p14:tracePt t="382604" x="1808163" y="4129088"/>
          <p14:tracePt t="382620" x="1779588" y="4143375"/>
          <p14:tracePt t="382639" x="1765300" y="4157663"/>
          <p14:tracePt t="382654" x="1751013" y="4171950"/>
          <p14:tracePt t="382671" x="1714500" y="4222750"/>
          <p14:tracePt t="382687" x="1679575" y="4243388"/>
          <p14:tracePt t="382704" x="1614488" y="4271963"/>
          <p14:tracePt t="382721" x="1571625" y="4294188"/>
          <p14:tracePt t="382737" x="1543050" y="4300538"/>
          <p14:tracePt t="382754" x="1508125" y="4300538"/>
          <p14:tracePt t="382772" x="1493838" y="4314825"/>
          <p14:tracePt t="382788" x="1457325" y="4322763"/>
          <p14:tracePt t="382804" x="1450975" y="4329113"/>
          <p14:tracePt t="382821" x="1422400" y="4337050"/>
          <p14:tracePt t="382837" x="1379538" y="4343400"/>
          <p14:tracePt t="382854" x="1343025" y="4357688"/>
          <p14:tracePt t="382870" x="1271588" y="4379913"/>
          <p14:tracePt t="382887" x="1228725" y="4386263"/>
          <p14:tracePt t="382904" x="1208088" y="4394200"/>
          <p14:tracePt t="382920" x="1200150" y="4394200"/>
          <p14:tracePt t="382977" x="1179513" y="4394200"/>
          <p14:tracePt t="382985" x="1157288" y="4394200"/>
          <p14:tracePt t="382988" x="1108075" y="4394200"/>
          <p14:tracePt t="383004" x="1057275" y="4394200"/>
          <p14:tracePt t="383020" x="1028700" y="4394200"/>
          <p14:tracePt t="383057" x="1022350" y="4394200"/>
          <p14:tracePt t="383065" x="1014413" y="4394200"/>
          <p14:tracePt t="383072" x="993775" y="4394200"/>
          <p14:tracePt t="383087" x="942975" y="4394200"/>
          <p14:tracePt t="383103" x="879475" y="4394200"/>
          <p14:tracePt t="383120" x="785813" y="4371975"/>
          <p14:tracePt t="383136" x="722313" y="4371975"/>
          <p14:tracePt t="383153" x="628650" y="4365625"/>
          <p14:tracePt t="383169" x="485775" y="4351338"/>
          <p14:tracePt t="383186" x="342900" y="4351338"/>
          <p14:tracePt t="383203" x="236538" y="4351338"/>
          <p14:tracePt t="383219" x="193675" y="4329113"/>
          <p14:tracePt t="383265" x="185738" y="4329113"/>
          <p14:tracePt t="383273" x="171450" y="4329113"/>
          <p14:tracePt t="383288" x="150813" y="4329113"/>
          <p14:tracePt t="383296" x="142875" y="4329113"/>
          <p14:tracePt t="383303" x="114300" y="4329113"/>
          <p14:tracePt t="383320" x="93663" y="4322763"/>
          <p14:tracePt t="383338" x="79375" y="4322763"/>
          <p14:tracePt t="383353" x="65088" y="4308475"/>
          <p14:tracePt t="383369" x="28575" y="4294188"/>
          <p14:tracePt t="383386" x="22225" y="4279900"/>
          <p14:tracePt t="383403" x="7938" y="4251325"/>
          <p14:tracePt t="383420" x="7938" y="4237038"/>
          <p14:tracePt t="383436" x="0" y="4214813"/>
          <p14:tracePt t="383489" x="0" y="4208463"/>
          <p14:tracePt t="383496" x="0" y="4200525"/>
          <p14:tracePt t="383504" x="7938" y="4171950"/>
          <p14:tracePt t="383521" x="14288" y="4157663"/>
          <p14:tracePt t="383536" x="50800" y="4100513"/>
          <p14:tracePt t="383554" x="71438" y="4079875"/>
          <p14:tracePt t="383570" x="107950" y="4057650"/>
          <p14:tracePt t="383586" x="150813" y="4037013"/>
          <p14:tracePt t="383602" x="171450" y="4022725"/>
          <p14:tracePt t="383619" x="200025" y="4008438"/>
          <p14:tracePt t="383636" x="236538" y="3994150"/>
          <p14:tracePt t="383652" x="242888" y="3986213"/>
          <p14:tracePt t="383697" x="257175" y="3986213"/>
          <p14:tracePt t="383705" x="265113" y="3986213"/>
          <p14:tracePt t="383706" x="271463" y="3986213"/>
          <p14:tracePt t="383719" x="314325" y="3979863"/>
          <p14:tracePt t="383735" x="385763" y="3979863"/>
          <p14:tracePt t="383753" x="400050" y="3979863"/>
          <p14:tracePt t="383769" x="407988" y="3979863"/>
          <p14:tracePt t="383787" x="422275" y="3979863"/>
          <p14:tracePt t="383802" x="450850" y="3979863"/>
          <p14:tracePt t="383819" x="485775" y="3979863"/>
          <p14:tracePt t="383836" x="522288" y="3979863"/>
          <p14:tracePt t="383852" x="528638" y="3979863"/>
          <p14:tracePt t="383870" x="542925" y="3979863"/>
          <p14:tracePt t="383886" x="565150" y="3979863"/>
          <p14:tracePt t="383903" x="593725" y="3979863"/>
          <p14:tracePt t="383919" x="600075" y="3979863"/>
          <p14:tracePt t="383936" x="608013" y="3979863"/>
          <p14:tracePt t="383969" x="622300" y="3979863"/>
          <p14:tracePt t="383970" x="628650" y="3979863"/>
          <p14:tracePt t="383986" x="642938" y="3979863"/>
          <p14:tracePt t="384002" x="679450" y="3979863"/>
          <p14:tracePt t="384019" x="700088" y="3979863"/>
          <p14:tracePt t="384036" x="722313" y="3979863"/>
          <p14:tracePt t="384053" x="750888" y="3979863"/>
          <p14:tracePt t="384069" x="765175" y="3979863"/>
          <p14:tracePt t="384086" x="808038" y="3994150"/>
          <p14:tracePt t="384102" x="842963" y="4000500"/>
          <p14:tracePt t="384119" x="879475" y="4000500"/>
          <p14:tracePt t="384135" x="900113" y="4014788"/>
          <p14:tracePt t="384153" x="908050" y="4014788"/>
          <p14:tracePt t="384168" x="936625" y="4022725"/>
          <p14:tracePt t="384185" x="950913" y="4029075"/>
          <p14:tracePt t="384202" x="965200" y="4037013"/>
          <p14:tracePt t="384218" x="985838" y="4037013"/>
          <p14:tracePt t="384236" x="1000125" y="4043363"/>
          <p14:tracePt t="384281" x="1008063" y="4051300"/>
          <p14:tracePt t="384289" x="1028700" y="4057650"/>
          <p14:tracePt t="384297" x="1042988" y="4079875"/>
          <p14:tracePt t="384302" x="1050925" y="4100513"/>
          <p14:tracePt t="384319" x="1065213" y="4137025"/>
          <p14:tracePt t="384335" x="1079500" y="4151313"/>
          <p14:tracePt t="384377" x="1079500" y="4157663"/>
          <p14:tracePt t="384385" x="1085850" y="4165600"/>
          <p14:tracePt t="384402" x="1085850" y="4179888"/>
          <p14:tracePt t="384402" x="1093788" y="4194175"/>
          <p14:tracePt t="384419" x="1108075" y="4208463"/>
          <p14:tracePt t="384435" x="1108075" y="4214813"/>
          <p14:tracePt t="384452" x="1108075" y="4222750"/>
          <p14:tracePt t="384468" x="1108075" y="4251325"/>
          <p14:tracePt t="384485" x="1108075" y="4257675"/>
          <p14:tracePt t="384545" x="1108075" y="4265613"/>
          <p14:tracePt t="384697" x="1108075" y="4271963"/>
          <p14:tracePt t="384709" x="1100138" y="4279900"/>
          <p14:tracePt t="384769" x="1100138" y="4294188"/>
          <p14:tracePt t="385057" x="1093788" y="4300538"/>
          <p14:tracePt t="385089" x="1093788" y="4308475"/>
          <p14:tracePt t="385097" x="1085850" y="4314825"/>
          <p14:tracePt t="385201" x="1079500" y="4314825"/>
          <p14:tracePt t="385209" x="1071563" y="4314825"/>
          <p14:tracePt t="385225" x="1065213" y="4314825"/>
          <p14:tracePt t="385234" x="1050925" y="4314825"/>
          <p14:tracePt t="385297" x="1042988" y="4314825"/>
          <p14:tracePt t="385305" x="1036638" y="4314825"/>
          <p14:tracePt t="385305" x="1028700" y="4322763"/>
          <p14:tracePt t="385425" x="1022350" y="4308475"/>
          <p14:tracePt t="385433" x="1000125" y="4279900"/>
          <p14:tracePt t="385441" x="1000125" y="4222750"/>
          <p14:tracePt t="385450" x="1000125" y="4179888"/>
          <p14:tracePt t="385466" x="1000125" y="4165600"/>
          <p14:tracePt t="385529" x="1000125" y="4157663"/>
          <p14:tracePt t="385633" x="1008063" y="4151313"/>
          <p14:tracePt t="385649" x="1014413" y="4143375"/>
          <p14:tracePt t="385665" x="1014413" y="4137025"/>
          <p14:tracePt t="385665" x="1022350" y="4129088"/>
          <p14:tracePt t="385681" x="1036638" y="4114800"/>
          <p14:tracePt t="385689" x="1042988" y="4108450"/>
          <p14:tracePt t="385697" x="1050925" y="4094163"/>
          <p14:tracePt t="385705" x="1065213" y="4079875"/>
          <p14:tracePt t="385716" x="1093788" y="4043363"/>
          <p14:tracePt t="385732" x="1093788" y="4014788"/>
          <p14:tracePt t="385749" x="1108075" y="4000500"/>
          <p14:tracePt t="385766" x="1108075" y="3994150"/>
          <p14:tracePt t="385783" x="1114425" y="3965575"/>
          <p14:tracePt t="385783" x="1114425" y="3957638"/>
          <p14:tracePt t="385815" x="1122363" y="3922713"/>
          <p14:tracePt t="385816" x="1122363" y="3894138"/>
          <p14:tracePt t="385833" x="1122363" y="3886200"/>
          <p14:tracePt t="385936" x="1122363" y="3879850"/>
          <p14:tracePt t="385945" x="1114425" y="3857625"/>
          <p14:tracePt t="385952" x="1108075" y="3851275"/>
          <p14:tracePt t="385969" x="1100138" y="3851275"/>
          <p14:tracePt t="385984" x="1085850" y="3851275"/>
          <p14:tracePt t="385999" x="1079500" y="3851275"/>
          <p14:tracePt t="386000" x="1065213" y="3851275"/>
          <p14:tracePt t="386016" x="1022350" y="3851275"/>
          <p14:tracePt t="386033" x="993775" y="3857625"/>
          <p14:tracePt t="386049" x="950913" y="3857625"/>
          <p14:tracePt t="386065" x="922338" y="3865563"/>
          <p14:tracePt t="386083" x="908050" y="3865563"/>
          <p14:tracePt t="386099" x="879475" y="3865563"/>
          <p14:tracePt t="386115" x="842963" y="3865563"/>
          <p14:tracePt t="386132" x="785813" y="3865563"/>
          <p14:tracePt t="386149" x="742950" y="3865563"/>
          <p14:tracePt t="386166" x="693738" y="3865563"/>
          <p14:tracePt t="386181" x="665163" y="3865563"/>
          <p14:tracePt t="386199" x="650875" y="3865563"/>
          <p14:tracePt t="386215" x="642938" y="3865563"/>
          <p14:tracePt t="386232" x="614363" y="3865563"/>
          <p14:tracePt t="386248" x="571500" y="3865563"/>
          <p14:tracePt t="386266" x="536575" y="3865563"/>
          <p14:tracePt t="386283" x="522288" y="3865563"/>
          <p14:tracePt t="386299" x="500063" y="3865563"/>
          <p14:tracePt t="386316" x="457200" y="3843338"/>
          <p14:tracePt t="386333" x="414338" y="3829050"/>
          <p14:tracePt t="386351" x="357188" y="3808413"/>
          <p14:tracePt t="386366" x="322263" y="3794125"/>
          <p14:tracePt t="386383" x="300038" y="3794125"/>
          <p14:tracePt t="386399" x="279400" y="3771900"/>
          <p14:tracePt t="386416" x="265113" y="3757613"/>
          <p14:tracePt t="386433" x="242888" y="3736975"/>
          <p14:tracePt t="386449" x="228600" y="3714750"/>
          <p14:tracePt t="386465" x="214313" y="3694113"/>
          <p14:tracePt t="386482" x="207963" y="3679825"/>
          <p14:tracePt t="386499" x="200025" y="3671888"/>
          <p14:tracePt t="386537" x="200025" y="3651250"/>
          <p14:tracePt t="386545" x="200025" y="3636963"/>
          <p14:tracePt t="386561" x="200025" y="3622675"/>
          <p14:tracePt t="386568" x="200025" y="3608388"/>
          <p14:tracePt t="386582" x="200025" y="3579813"/>
          <p14:tracePt t="386598" x="200025" y="3571875"/>
          <p14:tracePt t="386616" x="200025" y="3565525"/>
          <p14:tracePt t="386632" x="214313" y="3543300"/>
          <p14:tracePt t="386681" x="222250" y="3536950"/>
          <p14:tracePt t="386689" x="228600" y="3529013"/>
          <p14:tracePt t="386697" x="236538" y="3529013"/>
          <p14:tracePt t="386705" x="242888" y="3529013"/>
          <p14:tracePt t="386715" x="271463" y="3529013"/>
          <p14:tracePt t="386731" x="307975" y="3522663"/>
          <p14:tracePt t="386749" x="322263" y="3522663"/>
          <p14:tracePt t="386765" x="342900" y="3522663"/>
          <p14:tracePt t="386782" x="357188" y="3522663"/>
          <p14:tracePt t="386799" x="379413" y="3514725"/>
          <p14:tracePt t="386815" x="400050" y="3514725"/>
          <p14:tracePt t="386832" x="422275" y="3514725"/>
          <p14:tracePt t="386849" x="442913" y="3500438"/>
          <p14:tracePt t="386866" x="465138" y="3500438"/>
          <p14:tracePt t="386882" x="471488" y="3500438"/>
          <p14:tracePt t="386899" x="500063" y="3500438"/>
          <p14:tracePt t="386914" x="536575" y="3500438"/>
          <p14:tracePt t="386932" x="565150" y="3500438"/>
          <p14:tracePt t="386948" x="593725" y="3500438"/>
          <p14:tracePt t="386964" x="600075" y="3500438"/>
          <p14:tracePt t="386981" x="622300" y="3500438"/>
          <p14:tracePt t="386998" x="642938" y="3514725"/>
          <p14:tracePt t="387015" x="679450" y="3551238"/>
          <p14:tracePt t="387031" x="693738" y="3571875"/>
          <p14:tracePt t="387048" x="714375" y="3614738"/>
          <p14:tracePt t="387065" x="714375" y="3629025"/>
          <p14:tracePt t="387081" x="708025" y="3657600"/>
          <p14:tracePt t="387098" x="679450" y="3665538"/>
          <p14:tracePt t="387115" x="622300" y="3686175"/>
          <p14:tracePt t="387131" x="585788" y="3694113"/>
          <p14:tracePt t="387148" x="465138" y="3679825"/>
          <p14:tracePt t="387165" x="257175" y="3557588"/>
          <p14:tracePt t="387181" x="22225" y="3400425"/>
          <p14:tracePt t="387198" x="0" y="3143250"/>
          <p14:tracePt t="387214" x="0" y="2871788"/>
          <p14:tracePt t="387231" x="0" y="2636838"/>
          <p14:tracePt t="387247" x="0" y="2436813"/>
          <p14:tracePt t="387264" x="0" y="2179638"/>
          <p14:tracePt t="387282" x="0" y="2022475"/>
          <p14:tracePt t="387297" x="28575" y="1893888"/>
          <p14:tracePt t="387314" x="65088" y="1793875"/>
          <p14:tracePt t="387330" x="71438" y="1685925"/>
          <p14:tracePt t="387348" x="122238" y="1565275"/>
          <p14:tracePt t="387364" x="165100" y="1450975"/>
          <p14:tracePt t="387381" x="185738" y="1393825"/>
          <p14:tracePt t="387397" x="207963" y="1357313"/>
          <p14:tracePt t="387413" x="265113" y="1322388"/>
          <p14:tracePt t="387431" x="322263" y="1257300"/>
          <p14:tracePt t="387447" x="365125" y="1243013"/>
          <p14:tracePt t="387464" x="393700" y="1236663"/>
          <p14:tracePt t="387480" x="465138" y="1236663"/>
          <p14:tracePt t="387497" x="528638" y="1236663"/>
          <p14:tracePt t="387513" x="593725" y="1236663"/>
          <p14:tracePt t="387530" x="642938" y="1236663"/>
          <p14:tracePt t="387547" x="665163" y="1236663"/>
          <p14:tracePt t="387564" x="679450" y="1236663"/>
          <p14:tracePt t="387581" x="736600" y="1257300"/>
          <p14:tracePt t="387596" x="800100" y="1308100"/>
          <p14:tracePt t="387614" x="836613" y="1336675"/>
          <p14:tracePt t="387630" x="871538" y="1365250"/>
          <p14:tracePt t="387648" x="893763" y="1385888"/>
          <p14:tracePt t="387664" x="950913" y="1414463"/>
          <p14:tracePt t="387664" x="957263" y="1428750"/>
          <p14:tracePt t="387682" x="979488" y="1450975"/>
          <p14:tracePt t="387682" x="985838" y="1457325"/>
          <p14:tracePt t="387697" x="1036638" y="1500188"/>
          <p14:tracePt t="387714" x="1050925" y="1528763"/>
          <p14:tracePt t="387730" x="1057275" y="1550988"/>
          <p14:tracePt t="387747" x="1057275" y="1557338"/>
          <p14:tracePt t="387764" x="1065213" y="1571625"/>
          <p14:tracePt t="387780" x="1071563" y="1608138"/>
          <p14:tracePt t="387797" x="1085850" y="1657350"/>
          <p14:tracePt t="387813" x="1085850" y="1714500"/>
          <p14:tracePt t="387831" x="1093788" y="1751013"/>
          <p14:tracePt t="387847" x="1093788" y="1793875"/>
          <p14:tracePt t="387864" x="1093788" y="1836738"/>
          <p14:tracePt t="387881" x="1093788" y="1857375"/>
          <p14:tracePt t="387897" x="1079500" y="1893888"/>
          <p14:tracePt t="387914" x="1057275" y="1914525"/>
          <p14:tracePt t="387930" x="1042988" y="1928813"/>
          <p14:tracePt t="387946" x="1022350" y="1943100"/>
          <p14:tracePt t="387964" x="985838" y="1971675"/>
          <p14:tracePt t="387981" x="950913" y="1985963"/>
          <p14:tracePt t="387996" x="928688" y="2000250"/>
          <p14:tracePt t="388013" x="908050" y="2008188"/>
          <p14:tracePt t="388030" x="865188" y="2008188"/>
          <p14:tracePt t="388047" x="822325" y="2008188"/>
          <p14:tracePt t="388063" x="757238" y="2008188"/>
          <p14:tracePt t="388080" x="665163" y="2008188"/>
          <p14:tracePt t="388101" x="614363" y="2008188"/>
          <p14:tracePt t="388113" x="600075" y="2008188"/>
          <p14:tracePt t="388130" x="571500" y="2008188"/>
          <p14:tracePt t="388146" x="536575" y="2008188"/>
          <p14:tracePt t="388164" x="514350" y="1993900"/>
          <p14:tracePt t="388180" x="471488" y="1971675"/>
          <p14:tracePt t="388197" x="442913" y="1943100"/>
          <p14:tracePt t="388213" x="385763" y="1922463"/>
          <p14:tracePt t="388230" x="350838" y="1885950"/>
          <p14:tracePt t="388246" x="342900" y="1879600"/>
          <p14:tracePt t="388262" x="336550" y="1865313"/>
          <p14:tracePt t="388262" x="336550" y="1857375"/>
          <p14:tracePt t="388281" x="328613" y="1851025"/>
          <p14:tracePt t="388296" x="328613" y="1814513"/>
          <p14:tracePt t="388313" x="328613" y="1779588"/>
          <p14:tracePt t="388329" x="328613" y="1751013"/>
          <p14:tracePt t="388346" x="328613" y="1728788"/>
          <p14:tracePt t="388362" x="328613" y="1714500"/>
          <p14:tracePt t="388379" x="336550" y="1700213"/>
          <p14:tracePt t="388396" x="357188" y="1693863"/>
          <p14:tracePt t="388412" x="428625" y="1685925"/>
          <p14:tracePt t="388430" x="479425" y="1665288"/>
          <p14:tracePt t="388446" x="536575" y="1657350"/>
          <p14:tracePt t="388463" x="585788" y="1651000"/>
          <p14:tracePt t="388479" x="608013" y="1651000"/>
          <p14:tracePt t="388496" x="642938" y="1651000"/>
          <p14:tracePt t="388513" x="657225" y="1651000"/>
          <p14:tracePt t="388530" x="685800" y="1651000"/>
          <p14:tracePt t="388545" x="700088" y="1651000"/>
          <p14:tracePt t="388562" x="722313" y="1651000"/>
          <p14:tracePt t="388579" x="742950" y="1657350"/>
          <p14:tracePt t="388595" x="793750" y="1714500"/>
          <p14:tracePt t="388612" x="836613" y="1814513"/>
          <p14:tracePt t="388629" x="850900" y="1871663"/>
          <p14:tracePt t="388647" x="857250" y="1928813"/>
          <p14:tracePt t="388662" x="857250" y="2000250"/>
          <p14:tracePt t="388679" x="879475" y="2122488"/>
          <p14:tracePt t="388696" x="893763" y="2236788"/>
          <p14:tracePt t="388712" x="942975" y="2379663"/>
          <p14:tracePt t="388712" x="950913" y="2422525"/>
          <p14:tracePt t="388729" x="1000125" y="2586038"/>
          <p14:tracePt t="388745" x="1042988" y="2765425"/>
          <p14:tracePt t="388762" x="1093788" y="2928938"/>
          <p14:tracePt t="388779" x="1143000" y="3079750"/>
          <p14:tracePt t="388796" x="1165225" y="3186113"/>
          <p14:tracePt t="388811" x="1185863" y="3271838"/>
          <p14:tracePt t="388829" x="1193800" y="3371850"/>
          <p14:tracePt t="388845" x="1208088" y="3465513"/>
          <p14:tracePt t="388862" x="1208088" y="3557588"/>
          <p14:tracePt t="388879" x="1208088" y="3679825"/>
          <p14:tracePt t="388895" x="1208088" y="3808413"/>
          <p14:tracePt t="388913" x="1208088" y="3871913"/>
          <p14:tracePt t="388929" x="1193800" y="3929063"/>
          <p14:tracePt t="388946" x="1171575" y="3971925"/>
          <p14:tracePt t="388961" x="1143000" y="4029075"/>
          <p14:tracePt t="388979" x="1136650" y="4065588"/>
          <p14:tracePt t="388995" x="1128713" y="4108450"/>
          <p14:tracePt t="389012" x="1114425" y="4143375"/>
          <p14:tracePt t="389028" x="1100138" y="4186238"/>
          <p14:tracePt t="389045" x="1085850" y="4229100"/>
          <p14:tracePt t="389061" x="1079500" y="4286250"/>
          <p14:tracePt t="389078" x="1050925" y="4357688"/>
          <p14:tracePt t="389095" x="1036638" y="4394200"/>
          <p14:tracePt t="389111" x="1008063" y="4437063"/>
          <p14:tracePt t="389111" x="1000125" y="4443413"/>
          <p14:tracePt t="389145" x="965200" y="4465638"/>
          <p14:tracePt t="389145" x="922338" y="4479925"/>
          <p14:tracePt t="389162" x="865188" y="4508500"/>
          <p14:tracePt t="389178" x="808038" y="4529138"/>
          <p14:tracePt t="389194" x="757238" y="4537075"/>
          <p14:tracePt t="389211" x="722313" y="4557713"/>
          <p14:tracePt t="389227" x="685800" y="4565650"/>
          <p14:tracePt t="389246" x="671513" y="4565650"/>
          <p14:tracePt t="389261" x="636588" y="4572000"/>
          <p14:tracePt t="389278" x="628650" y="4572000"/>
          <p14:tracePt t="389294" x="600075" y="4572000"/>
          <p14:tracePt t="389311" x="593725" y="4572000"/>
          <p14:tracePt t="389328" x="565150" y="4572000"/>
          <p14:tracePt t="389385" x="550863" y="4572000"/>
          <p14:tracePt t="389393" x="508000" y="4557713"/>
          <p14:tracePt t="389394" x="493713" y="4529138"/>
          <p14:tracePt t="389417" x="465138" y="4479925"/>
          <p14:tracePt t="389428" x="465138" y="4429125"/>
          <p14:tracePt t="389444" x="465138" y="4379913"/>
          <p14:tracePt t="389462" x="465138" y="4329113"/>
          <p14:tracePt t="389477" x="465138" y="4271963"/>
          <p14:tracePt t="389495" x="465138" y="4237038"/>
          <p14:tracePt t="389511" x="471488" y="4208463"/>
          <p14:tracePt t="389527" x="471488" y="4194175"/>
          <p14:tracePt t="389527" x="479425" y="4186238"/>
          <p14:tracePt t="389545" x="485775" y="4151313"/>
          <p14:tracePt t="389561" x="493713" y="4129088"/>
          <p14:tracePt t="389577" x="508000" y="4100513"/>
          <p14:tracePt t="389593" x="508000" y="4094163"/>
          <p14:tracePt t="389632" x="508000" y="4086225"/>
          <p14:tracePt t="389640" x="514350" y="4079875"/>
          <p14:tracePt t="389646" x="522288" y="4079875"/>
          <p14:tracePt t="389661" x="565150" y="4071938"/>
          <p14:tracePt t="389677" x="628650" y="4071938"/>
          <p14:tracePt t="389693" x="679450" y="4065588"/>
          <p14:tracePt t="389710" x="700088" y="4065588"/>
          <p14:tracePt t="389727" x="742950" y="4065588"/>
          <p14:tracePt t="389744" x="836613" y="4065588"/>
          <p14:tracePt t="389761" x="914400" y="4065588"/>
          <p14:tracePt t="389777" x="971550" y="4086225"/>
          <p14:tracePt t="389794" x="1028700" y="4086225"/>
          <p14:tracePt t="389810" x="1050925" y="4094163"/>
          <p14:tracePt t="389827" x="1093788" y="4094163"/>
          <p14:tracePt t="389843" x="1122363" y="4108450"/>
          <p14:tracePt t="389860" x="1143000" y="4114800"/>
          <p14:tracePt t="389877" x="1165225" y="4114800"/>
          <p14:tracePt t="389893" x="1193800" y="4129088"/>
          <p14:tracePt t="389911" x="1214438" y="4137025"/>
          <p14:tracePt t="389927" x="1222375" y="4143375"/>
          <p14:tracePt t="389943" x="1236663" y="4151313"/>
          <p14:tracePt t="389960" x="1257300" y="4165600"/>
          <p14:tracePt t="390088" x="1257300" y="4171950"/>
          <p14:tracePt t="390264" x="1265238" y="4179888"/>
          <p14:tracePt t="390304" x="1285875" y="4179888"/>
          <p14:tracePt t="390309" x="1293813" y="4179888"/>
          <p14:tracePt t="390312" x="1300163" y="4179888"/>
          <p14:tracePt t="390326" x="1308100" y="4179888"/>
          <p14:tracePt t="390343" x="1322388" y="4179888"/>
          <p14:tracePt t="390385" x="1328738" y="4179888"/>
          <p14:tracePt t="390401" x="1336675" y="4179888"/>
          <p14:tracePt t="390417" x="1343025" y="4194175"/>
          <p14:tracePt t="390473" x="1357313" y="4194175"/>
          <p14:tracePt t="391409" x="1357313" y="4200525"/>
          <p14:tracePt t="391417" x="1350963" y="4208463"/>
          <p14:tracePt t="391425" x="1343025" y="4208463"/>
          <p14:tracePt t="391425" x="1328738" y="4214813"/>
          <p14:tracePt t="391442" x="1308100" y="4214813"/>
          <p14:tracePt t="391458" x="1285875" y="4222750"/>
          <p14:tracePt t="391475" x="1279525" y="4222750"/>
          <p14:tracePt t="391492" x="1257300" y="4222750"/>
          <p14:tracePt t="391509" x="1250950" y="4222750"/>
          <p14:tracePt t="391524" x="1228725" y="4222750"/>
          <p14:tracePt t="391542" x="1185863" y="4208463"/>
          <p14:tracePt t="391558" x="1093788" y="4008438"/>
          <p14:tracePt t="391575" x="965200" y="3722688"/>
          <p14:tracePt t="391591" x="893763" y="3443288"/>
          <p14:tracePt t="391591" x="893763" y="3322638"/>
          <p14:tracePt t="391609" x="893763" y="3222625"/>
          <p14:tracePt t="391624" x="893763" y="2928938"/>
          <p14:tracePt t="391641" x="893763" y="2822575"/>
          <p14:tracePt t="391658" x="893763" y="2751138"/>
          <p14:tracePt t="391674" x="893763" y="2665413"/>
          <p14:tracePt t="391691" x="893763" y="2586038"/>
          <p14:tracePt t="391708" x="893763" y="2508250"/>
          <p14:tracePt t="391725" x="893763" y="2428875"/>
          <p14:tracePt t="391741" x="893763" y="2365375"/>
          <p14:tracePt t="391758" x="893763" y="2314575"/>
          <p14:tracePt t="391775" x="893763" y="2293938"/>
          <p14:tracePt t="391791" x="893763" y="2286000"/>
          <p14:tracePt t="391808" x="893763" y="2279650"/>
          <p14:tracePt t="391824" x="893763" y="2257425"/>
          <p14:tracePt t="391840" x="893763" y="2251075"/>
          <p14:tracePt t="391904" x="900113" y="2243138"/>
          <p14:tracePt t="391969" x="900113" y="2251075"/>
          <p14:tracePt t="391979" x="900113" y="2286000"/>
          <p14:tracePt t="391979" x="900113" y="2300288"/>
          <p14:tracePt t="391991" x="879475" y="2357438"/>
          <p14:tracePt t="392008" x="865188" y="2393950"/>
          <p14:tracePt t="392008" x="850900" y="2414588"/>
          <p14:tracePt t="392026" x="842963" y="2422525"/>
          <p14:tracePt t="392026" x="836613" y="2428875"/>
          <p14:tracePt t="392073" x="828675" y="2436813"/>
          <p14:tracePt t="392081" x="808038" y="2443163"/>
          <p14:tracePt t="392091" x="800100" y="2451100"/>
          <p14:tracePt t="392107" x="779463" y="2465388"/>
          <p14:tracePt t="392108" x="750888" y="2486025"/>
          <p14:tracePt t="392124" x="708025" y="2508250"/>
          <p14:tracePt t="392141" x="685800" y="2528888"/>
          <p14:tracePt t="392157" x="665163" y="2536825"/>
          <p14:tracePt t="392174" x="642938" y="2551113"/>
          <p14:tracePt t="392190" x="636588" y="2557463"/>
          <p14:tracePt t="392208" x="628650" y="2557463"/>
          <p14:tracePt t="392249" x="614363" y="2557463"/>
          <p14:tracePt t="392257" x="608013" y="2565400"/>
          <p14:tracePt t="392273" x="600075" y="2565400"/>
          <p14:tracePt t="392274" x="593725" y="2565400"/>
          <p14:tracePt t="392291" x="579438" y="2565400"/>
          <p14:tracePt t="392307" x="571500" y="2565400"/>
          <p14:tracePt t="392324" x="557213" y="2565400"/>
          <p14:tracePt t="392340" x="528638" y="2565400"/>
          <p14:tracePt t="392358" x="485775" y="2565400"/>
          <p14:tracePt t="392373" x="471488" y="2551113"/>
          <p14:tracePt t="392391" x="422275" y="2528888"/>
          <p14:tracePt t="392407" x="400050" y="2500313"/>
          <p14:tracePt t="392425" x="385763" y="2486025"/>
          <p14:tracePt t="392440" x="371475" y="2465388"/>
          <p14:tracePt t="392457" x="350838" y="2428875"/>
          <p14:tracePt t="392474" x="328613" y="2408238"/>
          <p14:tracePt t="392490" x="300038" y="2400300"/>
          <p14:tracePt t="392507" x="285750" y="2379663"/>
          <p14:tracePt t="392524" x="271463" y="2371725"/>
          <p14:tracePt t="392541" x="257175" y="2357438"/>
          <p14:tracePt t="392557" x="242888" y="2328863"/>
          <p14:tracePt t="392574" x="222250" y="2314575"/>
          <p14:tracePt t="392590" x="222250" y="2300288"/>
          <p14:tracePt t="392607" x="222250" y="2293938"/>
          <p14:tracePt t="392623" x="214313" y="2271713"/>
          <p14:tracePt t="392640" x="214313" y="2265363"/>
          <p14:tracePt t="392656" x="214313" y="2228850"/>
          <p14:tracePt t="392673" x="214313" y="2222500"/>
          <p14:tracePt t="392708" x="214313" y="2214563"/>
          <p14:tracePt t="392729" x="214313" y="2208213"/>
          <p14:tracePt t="392737" x="222250" y="2208213"/>
          <p14:tracePt t="392745" x="242888" y="2193925"/>
          <p14:tracePt t="392758" x="250825" y="2185988"/>
          <p14:tracePt t="392774" x="279400" y="2171700"/>
          <p14:tracePt t="392817" x="285750" y="2171700"/>
          <p14:tracePt t="392825" x="314325" y="2165350"/>
          <p14:tracePt t="392841" x="322263" y="2143125"/>
          <p14:tracePt t="392857" x="328613" y="2136775"/>
          <p14:tracePt t="392865" x="342900" y="2136775"/>
          <p14:tracePt t="392865" x="350838" y="2136775"/>
          <p14:tracePt t="392873" x="365125" y="2128838"/>
          <p14:tracePt t="392889" x="385763" y="2114550"/>
          <p14:tracePt t="392907" x="400050" y="2114550"/>
          <p14:tracePt t="392923" x="422275" y="2108200"/>
          <p14:tracePt t="392940" x="436563" y="2108200"/>
          <p14:tracePt t="392956" x="457200" y="2108200"/>
          <p14:tracePt t="392972" x="485775" y="2093913"/>
          <p14:tracePt t="392990" x="522288" y="2093913"/>
          <p14:tracePt t="393006" x="528638" y="2093913"/>
          <p14:tracePt t="393041" x="542925" y="2093913"/>
          <p14:tracePt t="393073" x="550863" y="2093913"/>
          <p14:tracePt t="393081" x="571500" y="2093913"/>
          <p14:tracePt t="393089" x="585788" y="2093913"/>
          <p14:tracePt t="393092" x="628650" y="2093913"/>
          <p14:tracePt t="393106" x="665163" y="2108200"/>
          <p14:tracePt t="393122" x="685800" y="2114550"/>
          <p14:tracePt t="393139" x="728663" y="2128838"/>
          <p14:tracePt t="393155" x="750888" y="2151063"/>
          <p14:tracePt t="393172" x="765175" y="2157413"/>
          <p14:tracePt t="393537" x="771525" y="2157413"/>
          <p14:tracePt t="393544" x="785813" y="2171700"/>
          <p14:tracePt t="393552" x="800100" y="2171700"/>
          <p14:tracePt t="393560" x="842963" y="2208213"/>
          <p14:tracePt t="393574" x="879475" y="2236788"/>
          <p14:tracePt t="393588" x="914400" y="2271713"/>
          <p14:tracePt t="393604" x="936625" y="2300288"/>
          <p14:tracePt t="393622" x="965200" y="2328863"/>
          <p14:tracePt t="393637" x="985838" y="2365375"/>
          <p14:tracePt t="393655" x="1028700" y="2428875"/>
          <p14:tracePt t="393671" x="1057275" y="2486025"/>
          <p14:tracePt t="393688" x="1150938" y="2628900"/>
          <p14:tracePt t="393705" x="1208088" y="2728913"/>
          <p14:tracePt t="393722" x="1250950" y="2828925"/>
          <p14:tracePt t="393739" x="1279525" y="2914650"/>
          <p14:tracePt t="393756" x="1300163" y="2957513"/>
          <p14:tracePt t="393773" x="1322388" y="3014663"/>
          <p14:tracePt t="393789" x="1328738" y="3079750"/>
          <p14:tracePt t="393806" x="1357313" y="3136900"/>
          <p14:tracePt t="393822" x="1365250" y="3194050"/>
          <p14:tracePt t="393839" x="1371600" y="3251200"/>
          <p14:tracePt t="393855" x="1371600" y="3286125"/>
          <p14:tracePt t="393872" x="1371600" y="3308350"/>
          <p14:tracePt t="393888" x="1371600" y="3314700"/>
          <p14:tracePt t="394160" x="0" y="0"/>
        </p14:tracePtLst>
        <p14:tracePtLst>
          <p14:tracePt t="466389" x="4572000" y="3429000"/>
          <p14:tracePt t="466450" x="4565650" y="3429000"/>
          <p14:tracePt t="466560" x="4557713" y="3429000"/>
          <p14:tracePt t="466568" x="4500563" y="3429000"/>
          <p14:tracePt t="466572" x="4457700" y="3436938"/>
          <p14:tracePt t="466583" x="4394200" y="3471863"/>
          <p14:tracePt t="466599" x="4343400" y="3479800"/>
          <p14:tracePt t="466617" x="4322763" y="3486150"/>
          <p14:tracePt t="466633" x="4294188" y="3494088"/>
          <p14:tracePt t="466650" x="4222750" y="3536950"/>
          <p14:tracePt t="466666" x="4100513" y="3636963"/>
          <p14:tracePt t="466683" x="3994150" y="3714750"/>
          <p14:tracePt t="466700" x="3851275" y="3843338"/>
          <p14:tracePt t="466716" x="3736975" y="3986213"/>
          <p14:tracePt t="466733" x="3636963" y="4143375"/>
          <p14:tracePt t="466750" x="3543300" y="4237038"/>
          <p14:tracePt t="466767" x="3400425" y="4379913"/>
          <p14:tracePt t="466784" x="3300413" y="4500563"/>
          <p14:tracePt t="466799" x="3122613" y="4737100"/>
          <p14:tracePt t="466816" x="2914650" y="4886325"/>
          <p14:tracePt t="466833" x="2757488" y="4994275"/>
          <p14:tracePt t="466849" x="2586038" y="5080000"/>
          <p14:tracePt t="466865" x="2414588" y="5186363"/>
          <p14:tracePt t="466882" x="2286000" y="5251450"/>
          <p14:tracePt t="466900" x="2151063" y="5322888"/>
          <p14:tracePt t="466916" x="1979613" y="5400675"/>
          <p14:tracePt t="466932" x="1871663" y="5451475"/>
          <p14:tracePt t="466949" x="1722438" y="5508625"/>
          <p14:tracePt t="466965" x="1585913" y="5586413"/>
          <p14:tracePt t="466983" x="1450975" y="5643563"/>
          <p14:tracePt t="466999" x="1271588" y="5743575"/>
          <p14:tracePt t="467017" x="1171575" y="5800725"/>
          <p14:tracePt t="467033" x="1071563" y="5872163"/>
          <p14:tracePt t="467048" x="965200" y="5929313"/>
          <p14:tracePt t="467065" x="879475" y="5980113"/>
          <p14:tracePt t="467082" x="822325" y="6008688"/>
          <p14:tracePt t="467099" x="785813" y="6022975"/>
          <p14:tracePt t="467115" x="750888" y="6029325"/>
          <p14:tracePt t="467133" x="728663" y="6037263"/>
          <p14:tracePt t="467149" x="700088" y="6051550"/>
          <p14:tracePt t="467166" x="671513" y="6065838"/>
          <p14:tracePt t="467182" x="614363" y="6072188"/>
          <p14:tracePt t="467198" x="536575" y="6080125"/>
          <p14:tracePt t="467198" x="528638" y="6080125"/>
          <p14:tracePt t="467216" x="493713" y="6080125"/>
          <p14:tracePt t="467232" x="450850" y="6080125"/>
          <p14:tracePt t="467249" x="407988" y="6072188"/>
          <p14:tracePt t="467266" x="371475" y="6043613"/>
          <p14:tracePt t="467283" x="336550" y="6008688"/>
          <p14:tracePt t="467299" x="307975" y="5986463"/>
          <p14:tracePt t="467316" x="293688" y="5972175"/>
          <p14:tracePt t="467333" x="271463" y="5922963"/>
          <p14:tracePt t="467349" x="250825" y="5886450"/>
          <p14:tracePt t="467366" x="222250" y="5815013"/>
          <p14:tracePt t="467383" x="179388" y="5743575"/>
          <p14:tracePt t="467383" x="171450" y="5715000"/>
          <p14:tracePt t="467401" x="165100" y="5680075"/>
          <p14:tracePt t="467415" x="150813" y="5622925"/>
          <p14:tracePt t="467415" x="122238" y="5565775"/>
          <p14:tracePt t="467433" x="122238" y="5486400"/>
          <p14:tracePt t="467448" x="107950" y="5437188"/>
          <p14:tracePt t="467466" x="107950" y="5357813"/>
          <p14:tracePt t="467482" x="100013" y="5251450"/>
          <p14:tracePt t="467498" x="100013" y="5172075"/>
          <p14:tracePt t="467515" x="100013" y="5065713"/>
          <p14:tracePt t="467531" x="100013" y="4994275"/>
          <p14:tracePt t="467548" x="100013" y="4951413"/>
          <p14:tracePt t="467564" x="100013" y="4900613"/>
          <p14:tracePt t="467582" x="128588" y="4837113"/>
          <p14:tracePt t="467599" x="150813" y="4765675"/>
          <p14:tracePt t="467615" x="200025" y="4679950"/>
          <p14:tracePt t="467632" x="236538" y="4622800"/>
          <p14:tracePt t="467649" x="279400" y="4551363"/>
          <p14:tracePt t="467664" x="314325" y="4500563"/>
          <p14:tracePt t="467681" x="336550" y="4494213"/>
          <p14:tracePt t="467698" x="342900" y="4479925"/>
          <p14:tracePt t="467715" x="365125" y="4451350"/>
          <p14:tracePt t="467732" x="371475" y="4443413"/>
          <p14:tracePt t="467747" x="385763" y="4443413"/>
          <p14:tracePt t="467764" x="407988" y="4429125"/>
          <p14:tracePt t="467781" x="428625" y="4422775"/>
          <p14:tracePt t="467798" x="442913" y="4414838"/>
          <p14:tracePt t="467814" x="485775" y="4414838"/>
          <p14:tracePt t="467831" x="536575" y="4394200"/>
          <p14:tracePt t="467849" x="557213" y="4386263"/>
          <p14:tracePt t="467865" x="593725" y="4379913"/>
          <p14:tracePt t="467881" x="636588" y="4379913"/>
          <p14:tracePt t="467898" x="679450" y="4379913"/>
          <p14:tracePt t="467914" x="736600" y="4379913"/>
          <p14:tracePt t="467931" x="771525" y="4379913"/>
          <p14:tracePt t="467948" x="785813" y="4379913"/>
          <p14:tracePt t="467964" x="814388" y="4379913"/>
          <p14:tracePt t="467981" x="836613" y="4394200"/>
          <p14:tracePt t="467997" x="871538" y="4422775"/>
          <p14:tracePt t="468014" x="900113" y="4443413"/>
          <p14:tracePt t="468031" x="942975" y="4471988"/>
          <p14:tracePt t="468047" x="993775" y="4508500"/>
          <p14:tracePt t="468064" x="1008063" y="4522788"/>
          <p14:tracePt t="468080" x="1036638" y="4537075"/>
          <p14:tracePt t="468099" x="1050925" y="4565650"/>
          <p14:tracePt t="468114" x="1065213" y="4608513"/>
          <p14:tracePt t="468131" x="1085850" y="4672013"/>
          <p14:tracePt t="468147" x="1114425" y="4714875"/>
          <p14:tracePt t="468163" x="1122363" y="4757738"/>
          <p14:tracePt t="468181" x="1128713" y="4808538"/>
          <p14:tracePt t="468197" x="1128713" y="4851400"/>
          <p14:tracePt t="468214" x="1128713" y="4908550"/>
          <p14:tracePt t="468230" x="1128713" y="4957763"/>
          <p14:tracePt t="468247" x="1128713" y="5051425"/>
          <p14:tracePt t="468264" x="1128713" y="5086350"/>
          <p14:tracePt t="468281" x="1122363" y="5143500"/>
          <p14:tracePt t="468297" x="1108075" y="5186363"/>
          <p14:tracePt t="468313" x="1093788" y="5243513"/>
          <p14:tracePt t="468330" x="1079500" y="5286375"/>
          <p14:tracePt t="468346" x="1065213" y="5322888"/>
          <p14:tracePt t="468364" x="1057275" y="5372100"/>
          <p14:tracePt t="468380" x="1050925" y="5400675"/>
          <p14:tracePt t="468399" x="1022350" y="5451475"/>
          <p14:tracePt t="468414" x="1014413" y="5480050"/>
          <p14:tracePt t="468430" x="985838" y="5508625"/>
          <p14:tracePt t="468446" x="965200" y="5551488"/>
          <p14:tracePt t="468465" x="936625" y="5580063"/>
          <p14:tracePt t="468480" x="893763" y="5629275"/>
          <p14:tracePt t="468497" x="865188" y="5643563"/>
          <p14:tracePt t="468513" x="828675" y="5680075"/>
          <p14:tracePt t="468530" x="814388" y="5686425"/>
          <p14:tracePt t="468547" x="771525" y="5708650"/>
          <p14:tracePt t="468564" x="757238" y="5715000"/>
          <p14:tracePt t="468581" x="728663" y="5722938"/>
          <p14:tracePt t="468597" x="685800" y="5722938"/>
          <p14:tracePt t="468615" x="650875" y="5722938"/>
          <p14:tracePt t="468631" x="622300" y="5722938"/>
          <p14:tracePt t="468647" x="585788" y="5722938"/>
          <p14:tracePt t="468647" x="571500" y="5722938"/>
          <p14:tracePt t="468665" x="565150" y="5722938"/>
          <p14:tracePt t="468665" x="557213" y="5722938"/>
          <p14:tracePt t="468681" x="522288" y="5708650"/>
          <p14:tracePt t="468697" x="485775" y="5672138"/>
          <p14:tracePt t="468714" x="428625" y="5614988"/>
          <p14:tracePt t="468731" x="336550" y="5508625"/>
          <p14:tracePt t="468746" x="222250" y="5394325"/>
          <p14:tracePt t="468764" x="128588" y="5300663"/>
          <p14:tracePt t="468781" x="57150" y="5214938"/>
          <p14:tracePt t="468797" x="28575" y="5157788"/>
          <p14:tracePt t="468814" x="14288" y="5122863"/>
          <p14:tracePt t="468830" x="0" y="5072063"/>
          <p14:tracePt t="468847" x="0" y="5029200"/>
          <p14:tracePt t="468864" x="0" y="4994275"/>
          <p14:tracePt t="468864" x="0" y="4965700"/>
          <p14:tracePt t="468882" x="0" y="4922838"/>
          <p14:tracePt t="468897" x="0" y="4843463"/>
          <p14:tracePt t="468914" x="0" y="4794250"/>
          <p14:tracePt t="468930" x="0" y="4757738"/>
          <p14:tracePt t="468947" x="0" y="4722813"/>
          <p14:tracePt t="468963" x="0" y="4708525"/>
          <p14:tracePt t="468980" x="0" y="4672013"/>
          <p14:tracePt t="468996" x="7938" y="4665663"/>
          <p14:tracePt t="469040" x="14288" y="4651375"/>
          <p14:tracePt t="469048" x="22225" y="4651375"/>
          <p14:tracePt t="469063" x="36513" y="4643438"/>
          <p14:tracePt t="469063" x="57150" y="4637088"/>
          <p14:tracePt t="469080" x="114300" y="4614863"/>
          <p14:tracePt t="469097" x="128588" y="4614863"/>
          <p14:tracePt t="469113" x="165100" y="4608513"/>
          <p14:tracePt t="469130" x="222250" y="4579938"/>
          <p14:tracePt t="469146" x="293688" y="4579938"/>
          <p14:tracePt t="469163" x="357188" y="4557713"/>
          <p14:tracePt t="469181" x="414338" y="4543425"/>
          <p14:tracePt t="469196" x="485775" y="4522788"/>
          <p14:tracePt t="469213" x="536575" y="4522788"/>
          <p14:tracePt t="469229" x="593725" y="4514850"/>
          <p14:tracePt t="469247" x="657225" y="4514850"/>
          <p14:tracePt t="469263" x="736600" y="4514850"/>
          <p14:tracePt t="469279" x="893763" y="4514850"/>
          <p14:tracePt t="469297" x="1036638" y="4514850"/>
          <p14:tracePt t="469313" x="1214438" y="4529138"/>
          <p14:tracePt t="469330" x="1379538" y="4579938"/>
          <p14:tracePt t="469346" x="1557338" y="4637088"/>
          <p14:tracePt t="469364" x="1657350" y="4665663"/>
          <p14:tracePt t="469380" x="1722438" y="4686300"/>
          <p14:tracePt t="469397" x="1779588" y="4714875"/>
          <p14:tracePt t="469412" x="1808163" y="4729163"/>
          <p14:tracePt t="469430" x="1851025" y="4786313"/>
          <p14:tracePt t="469446" x="1900238" y="4829175"/>
          <p14:tracePt t="469462" x="1936750" y="4879975"/>
          <p14:tracePt t="469480" x="2008188" y="4929188"/>
          <p14:tracePt t="469496" x="2122488" y="5000625"/>
          <p14:tracePt t="469513" x="2222500" y="5037138"/>
          <p14:tracePt t="469529" x="2308225" y="5037138"/>
          <p14:tracePt t="469546" x="2365375" y="5037138"/>
          <p14:tracePt t="469562" x="2422525" y="5037138"/>
          <p14:tracePt t="469579" x="2465388" y="5037138"/>
          <p14:tracePt t="469595" x="2500313" y="5037138"/>
          <p14:tracePt t="469612" x="2528888" y="5022850"/>
          <p14:tracePt t="469629" x="2543175" y="5000625"/>
          <p14:tracePt t="469646" x="2557463" y="4965700"/>
          <p14:tracePt t="469662" x="2557463" y="4937125"/>
          <p14:tracePt t="469679" x="2551113" y="4922838"/>
          <p14:tracePt t="469696" x="2522538" y="4894263"/>
          <p14:tracePt t="469712" x="2486025" y="4886325"/>
          <p14:tracePt t="469729" x="2443163" y="4886325"/>
          <p14:tracePt t="469745" x="2365375" y="4886325"/>
          <p14:tracePt t="469762" x="2286000" y="4894263"/>
          <p14:tracePt t="469779" x="2208213" y="4908550"/>
          <p14:tracePt t="469795" x="2122488" y="4951413"/>
          <p14:tracePt t="469812" x="2065338" y="4972050"/>
          <p14:tracePt t="469828" x="2008188" y="5000625"/>
          <p14:tracePt t="469845" x="1965325" y="5008563"/>
          <p14:tracePt t="469861" x="1893888" y="5037138"/>
          <p14:tracePt t="469879" x="1751013" y="5072063"/>
          <p14:tracePt t="469895" x="1671638" y="5100638"/>
          <p14:tracePt t="469895" x="1614488" y="5114925"/>
          <p14:tracePt t="469913" x="1565275" y="5122863"/>
          <p14:tracePt t="469929" x="1536700" y="5122863"/>
          <p14:tracePt t="469944" x="1493838" y="5122863"/>
          <p14:tracePt t="469961" x="1422400" y="5114925"/>
          <p14:tracePt t="469978" x="1357313" y="5072063"/>
          <p14:tracePt t="469995" x="1293813" y="5037138"/>
          <p14:tracePt t="470011" x="1279525" y="5000625"/>
          <p14:tracePt t="470028" x="1279525" y="4943475"/>
          <p14:tracePt t="470044" x="1279525" y="4879975"/>
          <p14:tracePt t="470061" x="1279525" y="4814888"/>
          <p14:tracePt t="470077" x="1279525" y="4765675"/>
          <p14:tracePt t="470094" x="1308100" y="4708525"/>
          <p14:tracePt t="470111" x="1493838" y="4651375"/>
          <p14:tracePt t="470128" x="1643063" y="4614863"/>
          <p14:tracePt t="470145" x="1785938" y="4586288"/>
          <p14:tracePt t="470161" x="1951038" y="4551363"/>
          <p14:tracePt t="470179" x="2108200" y="4537075"/>
          <p14:tracePt t="470195" x="2286000" y="4529138"/>
          <p14:tracePt t="470212" x="2393950" y="4514850"/>
          <p14:tracePt t="470228" x="2536825" y="4494213"/>
          <p14:tracePt t="470246" x="2657475" y="4479925"/>
          <p14:tracePt t="470261" x="2771775" y="4471988"/>
          <p14:tracePt t="470278" x="2836863" y="4457700"/>
          <p14:tracePt t="470295" x="2914650" y="4437063"/>
          <p14:tracePt t="470311" x="3000375" y="4437063"/>
          <p14:tracePt t="470311" x="3065463" y="4437063"/>
          <p14:tracePt t="470329" x="3208338" y="4437063"/>
          <p14:tracePt t="470345" x="3328988" y="4443413"/>
          <p14:tracePt t="470361" x="3429000" y="4451350"/>
          <p14:tracePt t="470378" x="3494088" y="4465638"/>
          <p14:tracePt t="470395" x="3529013" y="4479925"/>
          <p14:tracePt t="470440" x="3543300" y="4486275"/>
          <p14:tracePt t="470448" x="3551238" y="4486275"/>
          <p14:tracePt t="470456" x="3557588" y="4494213"/>
          <p14:tracePt t="470468" x="3565525" y="4500563"/>
          <p14:tracePt t="470478" x="3571875" y="4529138"/>
          <p14:tracePt t="470494" x="3571875" y="4600575"/>
          <p14:tracePt t="470511" x="3500438" y="4714875"/>
          <p14:tracePt t="470528" x="3394075" y="4808538"/>
          <p14:tracePt t="470545" x="3257550" y="4872038"/>
          <p14:tracePt t="470560" x="3143250" y="4914900"/>
          <p14:tracePt t="470577" x="3057525" y="4943475"/>
          <p14:tracePt t="470594" x="2986088" y="4957763"/>
          <p14:tracePt t="470611" x="2908300" y="4957763"/>
          <p14:tracePt t="470627" x="2828925" y="4957763"/>
          <p14:tracePt t="470644" x="2722563" y="4957763"/>
          <p14:tracePt t="470662" x="2628900" y="4943475"/>
          <p14:tracePt t="470678" x="2557463" y="4914900"/>
          <p14:tracePt t="470695" x="2514600" y="4872038"/>
          <p14:tracePt t="470711" x="2457450" y="4837113"/>
          <p14:tracePt t="470711" x="2451100" y="4837113"/>
          <p14:tracePt t="470729" x="2443163" y="4829175"/>
          <p14:tracePt t="470744" x="2408238" y="4829175"/>
          <p14:tracePt t="470760" x="2365375" y="4829175"/>
          <p14:tracePt t="470779" x="2322513" y="4829175"/>
          <p14:tracePt t="470794" x="2293938" y="4829175"/>
          <p14:tracePt t="470811" x="2236788" y="4829175"/>
          <p14:tracePt t="470827" x="2165350" y="4865688"/>
          <p14:tracePt t="470844" x="2057400" y="4886325"/>
          <p14:tracePt t="470860" x="1965325" y="4929188"/>
          <p14:tracePt t="470877" x="1900238" y="4957763"/>
          <p14:tracePt t="470893" x="1857375" y="4965700"/>
          <p14:tracePt t="470910" x="1785938" y="4986338"/>
          <p14:tracePt t="470910" x="1743075" y="5008563"/>
          <p14:tracePt t="470929" x="1714500" y="5008563"/>
          <p14:tracePt t="470943" x="1657350" y="5029200"/>
          <p14:tracePt t="470943" x="1628775" y="5037138"/>
          <p14:tracePt t="470960" x="1571625" y="5057775"/>
          <p14:tracePt t="470977" x="1543050" y="5057775"/>
          <p14:tracePt t="470994" x="1500188" y="5057775"/>
          <p14:tracePt t="471010" x="1428750" y="5072063"/>
          <p14:tracePt t="471027" x="1336675" y="5086350"/>
          <p14:tracePt t="471043" x="1243013" y="5108575"/>
          <p14:tracePt t="471060" x="1179513" y="5114925"/>
          <p14:tracePt t="471076" x="1100138" y="5114925"/>
          <p14:tracePt t="471093" x="993775" y="5114925"/>
          <p14:tracePt t="471110" x="908050" y="5114925"/>
          <p14:tracePt t="471126" x="828675" y="5114925"/>
          <p14:tracePt t="471143" x="750888" y="5114925"/>
          <p14:tracePt t="471159" x="700088" y="5114925"/>
          <p14:tracePt t="471178" x="671513" y="5114925"/>
          <p14:tracePt t="471193" x="628650" y="5114925"/>
          <p14:tracePt t="471211" x="579438" y="5114925"/>
          <p14:tracePt t="471226" x="542925" y="5114925"/>
          <p14:tracePt t="471243" x="500063" y="5114925"/>
          <p14:tracePt t="471259" x="493713" y="5114925"/>
          <p14:tracePt t="471277" x="485775" y="5114925"/>
          <p14:tracePt t="471293" x="442913" y="5114925"/>
          <p14:tracePt t="471309" x="407988" y="5114925"/>
          <p14:tracePt t="471326" x="371475" y="5100638"/>
          <p14:tracePt t="471342" x="342900" y="5086350"/>
          <p14:tracePt t="471359" x="293688" y="5029200"/>
          <p14:tracePt t="471376" x="265113" y="4994275"/>
          <p14:tracePt t="471393" x="236538" y="4957763"/>
          <p14:tracePt t="471409" x="228600" y="4929188"/>
          <p14:tracePt t="471426" x="228600" y="4886325"/>
          <p14:tracePt t="471443" x="228600" y="4865688"/>
          <p14:tracePt t="471460" x="228600" y="4822825"/>
          <p14:tracePt t="471477" x="228600" y="4808538"/>
          <p14:tracePt t="471493" x="228600" y="4779963"/>
          <p14:tracePt t="471510" x="228600" y="4757738"/>
          <p14:tracePt t="471526" x="236538" y="4743450"/>
          <p14:tracePt t="471542" x="250825" y="4729163"/>
          <p14:tracePt t="471608" x="257175" y="4722813"/>
          <p14:tracePt t="471624" x="265113" y="4722813"/>
          <p14:tracePt t="471632" x="271463" y="4722813"/>
          <p14:tracePt t="471640" x="293688" y="4714875"/>
          <p14:tracePt t="471648" x="328613" y="4686300"/>
          <p14:tracePt t="471659" x="371475" y="4665663"/>
          <p14:tracePt t="471676" x="407988" y="4637088"/>
          <p14:tracePt t="471693" x="422275" y="4629150"/>
          <p14:tracePt t="471709" x="450850" y="4622800"/>
          <p14:tracePt t="471725" x="457200" y="4614863"/>
          <p14:tracePt t="471743" x="471488" y="4600575"/>
          <p14:tracePt t="471759" x="485775" y="4594225"/>
          <p14:tracePt t="471778" x="508000" y="4594225"/>
          <p14:tracePt t="471792" x="528638" y="4586288"/>
          <p14:tracePt t="471809" x="565150" y="4586288"/>
          <p14:tracePt t="471825" x="608013" y="4586288"/>
          <p14:tracePt t="471842" x="642938" y="4572000"/>
          <p14:tracePt t="471858" x="657225" y="4572000"/>
          <p14:tracePt t="471875" x="679450" y="4572000"/>
          <p14:tracePt t="471892" x="722313" y="4572000"/>
          <p14:tracePt t="471908" x="779463" y="4572000"/>
          <p14:tracePt t="471926" x="836613" y="4594225"/>
          <p14:tracePt t="471942" x="885825" y="4629150"/>
          <p14:tracePt t="471942" x="942975" y="4672013"/>
          <p14:tracePt t="471960" x="957263" y="4694238"/>
          <p14:tracePt t="471975" x="993775" y="4708525"/>
          <p14:tracePt t="471975" x="1000125" y="4714875"/>
          <p14:tracePt t="471993" x="1014413" y="4722813"/>
          <p14:tracePt t="472008" x="1022350" y="4729163"/>
          <p14:tracePt t="472025" x="1042988" y="4757738"/>
          <p14:tracePt t="472041" x="1050925" y="4765675"/>
          <p14:tracePt t="472058" x="1057275" y="4772025"/>
          <p14:tracePt t="472177" x="1057275" y="4779963"/>
          <p14:tracePt t="472344" x="1057275" y="4794250"/>
          <p14:tracePt t="472352" x="1057275" y="4800600"/>
          <p14:tracePt t="472368" x="1057275" y="4814888"/>
          <p14:tracePt t="472376" x="1057275" y="4822825"/>
          <p14:tracePt t="472408" x="1050925" y="4837113"/>
          <p14:tracePt t="472456" x="1042988" y="4843463"/>
          <p14:tracePt t="472471" x="1042988" y="4851400"/>
          <p14:tracePt t="472473" x="1036638" y="4857750"/>
          <p14:tracePt t="472491" x="1028700" y="4865688"/>
          <p14:tracePt t="472508" x="1014413" y="4879975"/>
          <p14:tracePt t="472664" x="1000125" y="4879975"/>
          <p14:tracePt t="472696" x="993775" y="4879975"/>
          <p14:tracePt t="472712" x="979488" y="4879975"/>
          <p14:tracePt t="472728" x="971550" y="4886325"/>
          <p14:tracePt t="472841" x="965200" y="4894263"/>
          <p14:tracePt t="472857" x="957263" y="4900613"/>
          <p14:tracePt t="473272" x="950913" y="4900613"/>
          <p14:tracePt t="473280" x="942975" y="4900613"/>
          <p14:tracePt t="473296" x="936625" y="4900613"/>
          <p14:tracePt t="473304" x="928688" y="4908550"/>
          <p14:tracePt t="473368" x="922338" y="4908550"/>
          <p14:tracePt t="473384" x="908050" y="4908550"/>
          <p14:tracePt t="473396" x="900113" y="4914900"/>
          <p14:tracePt t="473407" x="893763" y="4914900"/>
          <p14:tracePt t="473423" x="871538" y="4922838"/>
          <p14:tracePt t="473440" x="857250" y="4922838"/>
          <p14:tracePt t="473456" x="822325" y="4922838"/>
          <p14:tracePt t="473474" x="814388" y="4922838"/>
          <p14:tracePt t="473490" x="785813" y="4922838"/>
          <p14:tracePt t="473506" x="779463" y="4900613"/>
          <p14:tracePt t="473522" x="742950" y="4894263"/>
          <p14:tracePt t="473539" x="722313" y="4879975"/>
          <p14:tracePt t="473557" x="685800" y="4851400"/>
          <p14:tracePt t="473572" x="665163" y="4843463"/>
          <p14:tracePt t="473589" x="657225" y="4837113"/>
          <p14:tracePt t="473632" x="650875" y="4837113"/>
          <p14:tracePt t="473640" x="642938" y="4822825"/>
          <p14:tracePt t="473712" x="636588" y="4814888"/>
          <p14:tracePt t="473768" x="642938" y="4808538"/>
          <p14:tracePt t="473769" x="650875" y="4808538"/>
          <p14:tracePt t="473778" x="665163" y="4808538"/>
          <p14:tracePt t="473789" x="693738" y="4808538"/>
          <p14:tracePt t="473806" x="736600" y="4800600"/>
          <p14:tracePt t="473822" x="771525" y="4800600"/>
          <p14:tracePt t="473839" x="779463" y="4800600"/>
          <p14:tracePt t="473839" x="793750" y="4779963"/>
          <p14:tracePt t="473856" x="808038" y="4779963"/>
          <p14:tracePt t="473872" x="836613" y="4779963"/>
          <p14:tracePt t="473889" x="857250" y="4779963"/>
          <p14:tracePt t="473905" x="871538" y="4779963"/>
          <p14:tracePt t="473923" x="885825" y="4779963"/>
          <p14:tracePt t="473938" x="900113" y="4779963"/>
          <p14:tracePt t="473957" x="922338" y="4779963"/>
          <p14:tracePt t="473972" x="950913" y="4779963"/>
          <p14:tracePt t="473990" x="979488" y="4779963"/>
          <p14:tracePt t="474007" x="1014413" y="4779963"/>
          <p14:tracePt t="474023" x="1057275" y="4779963"/>
          <p14:tracePt t="474040" x="1165225" y="4779963"/>
          <p14:tracePt t="474057" x="1236663" y="4779963"/>
          <p14:tracePt t="474074" x="1279525" y="4779963"/>
          <p14:tracePt t="474089" x="1328738" y="4779963"/>
          <p14:tracePt t="474106" x="1343025" y="4779963"/>
          <p14:tracePt t="474122" x="1379538" y="4779963"/>
          <p14:tracePt t="474138" x="1385888" y="4779963"/>
          <p14:tracePt t="474155" x="1408113" y="4779963"/>
          <p14:tracePt t="474172" x="1422400" y="4779963"/>
          <p14:tracePt t="474190" x="1443038" y="4779963"/>
          <p14:tracePt t="474206" x="1450975" y="4779963"/>
          <p14:tracePt t="474223" x="1457325" y="4779963"/>
          <p14:tracePt t="474239" x="1485900" y="4779963"/>
          <p14:tracePt t="474256" x="1528763" y="4779963"/>
          <p14:tracePt t="474273" x="1565275" y="4779963"/>
          <p14:tracePt t="474289" x="1585913" y="4779963"/>
          <p14:tracePt t="474306" x="1608138" y="4779963"/>
          <p14:tracePt t="474322" x="1643063" y="4779963"/>
          <p14:tracePt t="474340" x="1665288" y="4779963"/>
          <p14:tracePt t="474355" x="1685925" y="4779963"/>
          <p14:tracePt t="474372" x="1722438" y="4779963"/>
          <p14:tracePt t="474389" x="1743075" y="4779963"/>
          <p14:tracePt t="474406" x="1765300" y="4779963"/>
          <p14:tracePt t="474422" x="1779588" y="4779963"/>
          <p14:tracePt t="474439" x="1808163" y="4779963"/>
          <p14:tracePt t="474455" x="1822450" y="4772025"/>
          <p14:tracePt t="474472" x="1851025" y="4772025"/>
          <p14:tracePt t="474490" x="1857375" y="4772025"/>
          <p14:tracePt t="474537" x="1871663" y="4772025"/>
          <p14:tracePt t="474544" x="1879600" y="4772025"/>
          <p14:tracePt t="474577" x="1885950" y="4772025"/>
          <p14:tracePt t="474608" x="1893888" y="4772025"/>
          <p14:tracePt t="475224" x="1914525" y="4772025"/>
          <p14:tracePt t="475232" x="1928813" y="4757738"/>
          <p14:tracePt t="475240" x="1928813" y="4737100"/>
          <p14:tracePt t="475248" x="1936750" y="4694238"/>
          <p14:tracePt t="475257" x="1957388" y="4637088"/>
          <p14:tracePt t="475271" x="1993900" y="4543425"/>
          <p14:tracePt t="475287" x="2200275" y="4057650"/>
          <p14:tracePt t="475305" x="2343150" y="3651250"/>
          <p14:tracePt t="475321" x="2422525" y="3294063"/>
          <p14:tracePt t="475338" x="2451100" y="3051175"/>
          <p14:tracePt t="475354" x="2451100" y="2828925"/>
          <p14:tracePt t="475371" x="2451100" y="2622550"/>
          <p14:tracePt t="475387" x="2451100" y="2379663"/>
          <p14:tracePt t="475404" x="2451100" y="2122488"/>
          <p14:tracePt t="475420" x="2451100" y="1900238"/>
          <p14:tracePt t="475437" x="2465388" y="1693863"/>
          <p14:tracePt t="475453" x="2486025" y="1579563"/>
          <p14:tracePt t="475470" x="2508250" y="1471613"/>
          <p14:tracePt t="475487" x="2508250" y="1328738"/>
          <p14:tracePt t="475503" x="2508250" y="1271588"/>
          <p14:tracePt t="475544" x="2508250" y="1265238"/>
          <p14:tracePt t="475551" x="2465388" y="1265238"/>
          <p14:tracePt t="475554" x="2393950" y="1265238"/>
          <p14:tracePt t="475570" x="2314575" y="1271588"/>
          <p14:tracePt t="475587" x="2243138" y="1308100"/>
          <p14:tracePt t="475603" x="2193925" y="1350963"/>
          <p14:tracePt t="475620" x="2136775" y="1400175"/>
          <p14:tracePt t="475637" x="2065338" y="1436688"/>
          <p14:tracePt t="475653" x="1993900" y="1485900"/>
          <p14:tracePt t="475671" x="1943100" y="1536700"/>
          <p14:tracePt t="475686" x="1865313" y="1628775"/>
          <p14:tracePt t="475703" x="1822450" y="1671638"/>
          <p14:tracePt t="475719" x="1722438" y="1793875"/>
          <p14:tracePt t="475737" x="1685925" y="1857375"/>
          <p14:tracePt t="475753" x="1665288" y="1893888"/>
          <p14:tracePt t="475770" x="1636713" y="1914525"/>
          <p14:tracePt t="475788" x="1622425" y="1928813"/>
          <p14:tracePt t="475803" x="1600200" y="1943100"/>
          <p14:tracePt t="475820" x="1593850" y="1943100"/>
          <p14:tracePt t="475837" x="1579563" y="1943100"/>
          <p14:tracePt t="475853" x="1565275" y="1943100"/>
          <p14:tracePt t="475870" x="1528763" y="1943100"/>
          <p14:tracePt t="475887" x="1514475" y="1943100"/>
          <p14:tracePt t="475903" x="1485900" y="1943100"/>
          <p14:tracePt t="475920" x="1422400" y="1936750"/>
          <p14:tracePt t="475937" x="1393825" y="1908175"/>
          <p14:tracePt t="475953" x="1393825" y="1893888"/>
          <p14:tracePt t="475970" x="1393825" y="1879600"/>
          <p14:tracePt t="475986" x="1393825" y="1857375"/>
          <p14:tracePt t="476032" x="1393825" y="1851025"/>
          <p14:tracePt t="476040" x="1414463" y="1828800"/>
          <p14:tracePt t="476049" x="1479550" y="1822450"/>
          <p14:tracePt t="476064" x="1508125" y="1822450"/>
          <p14:tracePt t="476071" x="1585913" y="1822450"/>
          <p14:tracePt t="476087" x="1679575" y="1822450"/>
          <p14:tracePt t="476103" x="1743075" y="1828800"/>
          <p14:tracePt t="476103" x="1765300" y="1828800"/>
          <p14:tracePt t="476121" x="1822450" y="1865313"/>
          <p14:tracePt t="476136" x="1857375" y="1893888"/>
          <p14:tracePt t="476153" x="1885950" y="1922463"/>
          <p14:tracePt t="476170" x="1900238" y="1951038"/>
          <p14:tracePt t="476186" x="1922463" y="2000250"/>
          <p14:tracePt t="476202" x="1922463" y="2022475"/>
          <p14:tracePt t="476220" x="1922463" y="2036763"/>
          <p14:tracePt t="476264" x="1922463" y="2043113"/>
          <p14:tracePt t="476272" x="1914525" y="2043113"/>
          <p14:tracePt t="476288" x="1900238" y="2043113"/>
          <p14:tracePt t="476320" x="1885950" y="2043113"/>
          <p14:tracePt t="476328" x="1928813" y="2008188"/>
          <p14:tracePt t="476338" x="1971675" y="2008188"/>
          <p14:tracePt t="476352" x="2000250" y="2000250"/>
          <p14:tracePt t="476416" x="2014538" y="2008188"/>
          <p14:tracePt t="476424" x="2014538" y="2022475"/>
          <p14:tracePt t="476432" x="2014538" y="2036763"/>
          <p14:tracePt t="476440" x="2014538" y="2079625"/>
          <p14:tracePt t="476453" x="2014538" y="2128838"/>
          <p14:tracePt t="476469" x="2008188" y="2136775"/>
          <p14:tracePt t="476486" x="1993900" y="2151063"/>
          <p14:tracePt t="476593" x="1985963" y="2151063"/>
          <p14:tracePt t="476601" x="1965325" y="2157413"/>
          <p14:tracePt t="476608" x="1943100" y="2165350"/>
          <p14:tracePt t="476624" x="1914525" y="2185988"/>
          <p14:tracePt t="476636" x="1871663" y="2236788"/>
          <p14:tracePt t="476652" x="1822450" y="2293938"/>
          <p14:tracePt t="476669" x="1751013" y="2365375"/>
          <p14:tracePt t="476685" x="1651000" y="2422525"/>
          <p14:tracePt t="476703" x="1500188" y="2486025"/>
          <p14:tracePt t="476719" x="1408113" y="2500313"/>
          <p14:tracePt t="476735" x="1393825" y="2508250"/>
          <p14:tracePt t="476735" x="1379538" y="2508250"/>
          <p14:tracePt t="476753" x="1357313" y="2508250"/>
          <p14:tracePt t="476769" x="1308100" y="2508250"/>
          <p14:tracePt t="476787" x="1228725" y="2493963"/>
          <p14:tracePt t="476802" x="1165225" y="2479675"/>
          <p14:tracePt t="476819" x="1079500" y="2443163"/>
          <p14:tracePt t="476836" x="1014413" y="2400300"/>
          <p14:tracePt t="476852" x="950913" y="2371725"/>
          <p14:tracePt t="476869" x="893763" y="2343150"/>
          <p14:tracePt t="476885" x="828675" y="2322513"/>
          <p14:tracePt t="476902" x="785813" y="2308225"/>
          <p14:tracePt t="476918" x="742950" y="2300288"/>
          <p14:tracePt t="476935" x="714375" y="2286000"/>
          <p14:tracePt t="476951" x="671513" y="2222500"/>
          <p14:tracePt t="476969" x="622300" y="2165350"/>
          <p14:tracePt t="476984" x="579438" y="2114550"/>
          <p14:tracePt t="477002" x="536575" y="2079625"/>
          <p14:tracePt t="477018" x="500063" y="2043113"/>
          <p14:tracePt t="477035" x="479425" y="2022475"/>
          <p14:tracePt t="477052" x="450850" y="1971675"/>
          <p14:tracePt t="477068" x="428625" y="1908175"/>
          <p14:tracePt t="477086" x="422275" y="1851025"/>
          <p14:tracePt t="477101" x="422275" y="1808163"/>
          <p14:tracePt t="477119" x="422275" y="1771650"/>
          <p14:tracePt t="477134" x="422275" y="1743075"/>
          <p14:tracePt t="477151" x="422275" y="1685925"/>
          <p14:tracePt t="477168" x="436563" y="1628775"/>
          <p14:tracePt t="477185" x="457200" y="1600200"/>
          <p14:tracePt t="477201" x="485775" y="1579563"/>
          <p14:tracePt t="477218" x="508000" y="1565275"/>
          <p14:tracePt t="477234" x="522288" y="1565275"/>
          <p14:tracePt t="477250" x="579438" y="1565275"/>
          <p14:tracePt t="477268" x="657225" y="1565275"/>
          <p14:tracePt t="477284" x="750888" y="1565275"/>
          <p14:tracePt t="477302" x="800100" y="1565275"/>
          <p14:tracePt t="477318" x="828675" y="1565275"/>
          <p14:tracePt t="477335" x="842963" y="1565275"/>
          <p14:tracePt t="477350" x="922338" y="1565275"/>
          <p14:tracePt t="477368" x="936625" y="1565275"/>
          <p14:tracePt t="477368" x="993775" y="1571625"/>
          <p14:tracePt t="477384" x="1108075" y="1608138"/>
          <p14:tracePt t="477401" x="1200150" y="1622425"/>
          <p14:tracePt t="477418" x="1314450" y="1651000"/>
          <p14:tracePt t="477434" x="1350963" y="1671638"/>
          <p14:tracePt t="477451" x="1400175" y="1685925"/>
          <p14:tracePt t="477467" x="1457325" y="1714500"/>
          <p14:tracePt t="477484" x="1514475" y="1736725"/>
          <p14:tracePt t="477500" x="1571625" y="1757363"/>
          <p14:tracePt t="477518" x="1643063" y="1785938"/>
          <p14:tracePt t="477533" x="1708150" y="1822450"/>
          <p14:tracePt t="477550" x="1779588" y="1865313"/>
          <p14:tracePt t="477550" x="1814513" y="1885950"/>
          <p14:tracePt t="477569" x="1893888" y="1928813"/>
          <p14:tracePt t="477584" x="1951038" y="1971675"/>
          <p14:tracePt t="477601" x="1979613" y="1979613"/>
          <p14:tracePt t="477617" x="1985963" y="1985963"/>
          <p14:tracePt t="477634" x="1993900" y="2008188"/>
          <p14:tracePt t="477650" x="2022475" y="2065338"/>
          <p14:tracePt t="477667" x="2028825" y="2093913"/>
          <p14:tracePt t="477684" x="2028825" y="2136775"/>
          <p14:tracePt t="477700" x="2036763" y="2165350"/>
          <p14:tracePt t="477717" x="2036763" y="2208213"/>
          <p14:tracePt t="477733" x="2014538" y="2265363"/>
          <p14:tracePt t="477750" x="1971675" y="2328863"/>
          <p14:tracePt t="477767" x="1936750" y="2365375"/>
          <p14:tracePt t="477767" x="1908175" y="2371725"/>
          <p14:tracePt t="477800" x="1879600" y="2393950"/>
          <p14:tracePt t="477801" x="1843088" y="2408238"/>
          <p14:tracePt t="477818" x="1800225" y="2414588"/>
          <p14:tracePt t="477834" x="1736725" y="2428875"/>
          <p14:tracePt t="477850" x="1665288" y="2436813"/>
          <p14:tracePt t="477867" x="1585913" y="2457450"/>
          <p14:tracePt t="477884" x="1514475" y="2457450"/>
          <p14:tracePt t="477901" x="1457325" y="2465388"/>
          <p14:tracePt t="477917" x="1414463" y="2465388"/>
          <p14:tracePt t="477934" x="1365250" y="2465388"/>
          <p14:tracePt t="477949" x="1300163" y="2479675"/>
          <p14:tracePt t="477967" x="1208088" y="2486025"/>
          <p14:tracePt t="477983" x="1050925" y="2486025"/>
          <p14:tracePt t="478000" x="957263" y="2486025"/>
          <p14:tracePt t="478017" x="893763" y="2486025"/>
          <p14:tracePt t="478033" x="814388" y="2486025"/>
          <p14:tracePt t="478050" x="736600" y="2471738"/>
          <p14:tracePt t="478067" x="636588" y="2443163"/>
          <p14:tracePt t="478084" x="593725" y="2436813"/>
          <p14:tracePt t="478099" x="557213" y="2414588"/>
          <p14:tracePt t="478118" x="522288" y="2393950"/>
          <p14:tracePt t="478133" x="485775" y="2343150"/>
          <p14:tracePt t="478150" x="457200" y="2314575"/>
          <p14:tracePt t="478166" x="436563" y="2293938"/>
          <p14:tracePt t="478182" x="436563" y="2271713"/>
          <p14:tracePt t="478182" x="436563" y="2243138"/>
          <p14:tracePt t="478200" x="485775" y="2157413"/>
          <p14:tracePt t="478216" x="557213" y="2071688"/>
          <p14:tracePt t="478233" x="693738" y="1914525"/>
          <p14:tracePt t="478249" x="765175" y="1836738"/>
          <p14:tracePt t="478266" x="857250" y="1771650"/>
          <p14:tracePt t="478282" x="957263" y="1700213"/>
          <p14:tracePt t="478299" x="1036638" y="1643063"/>
          <p14:tracePt t="478315" x="1114425" y="1608138"/>
          <p14:tracePt t="478332" x="1236663" y="1543050"/>
          <p14:tracePt t="478349" x="1314450" y="1536700"/>
          <p14:tracePt t="478366" x="1393825" y="1528763"/>
          <p14:tracePt t="478366" x="1450975" y="1508125"/>
          <p14:tracePt t="478385" x="1485900" y="1493838"/>
          <p14:tracePt t="478399" x="1628775" y="1493838"/>
          <p14:tracePt t="478417" x="1736725" y="1493838"/>
          <p14:tracePt t="478433" x="1828800" y="1493838"/>
          <p14:tracePt t="478450" x="1871663" y="1493838"/>
          <p14:tracePt t="478466" x="1900238" y="1493838"/>
          <p14:tracePt t="478484" x="1928813" y="1493838"/>
          <p14:tracePt t="478499" x="1965325" y="1514475"/>
          <p14:tracePt t="478516" x="1993900" y="1528763"/>
          <p14:tracePt t="478533" x="2022475" y="1557338"/>
          <p14:tracePt t="478549" x="2051050" y="1608138"/>
          <p14:tracePt t="478567" x="2085975" y="1679575"/>
          <p14:tracePt t="478583" x="2143125" y="1751013"/>
          <p14:tracePt t="478583" x="2171700" y="1779588"/>
          <p14:tracePt t="478601" x="2179638" y="1793875"/>
          <p14:tracePt t="478601" x="2185988" y="1836738"/>
          <p14:tracePt t="478616" x="2200275" y="1865313"/>
          <p14:tracePt t="478633" x="2214563" y="1928813"/>
          <p14:tracePt t="478649" x="2228850" y="1985963"/>
          <p14:tracePt t="478666" x="2236788" y="2065338"/>
          <p14:tracePt t="478683" x="2236788" y="2128838"/>
          <p14:tracePt t="478699" x="2236788" y="2208213"/>
          <p14:tracePt t="478716" x="2236788" y="2286000"/>
          <p14:tracePt t="478732" x="2236788" y="2365375"/>
          <p14:tracePt t="478750" x="2236788" y="2422525"/>
          <p14:tracePt t="478765" x="2236788" y="2443163"/>
          <p14:tracePt t="478784" x="2236788" y="2451100"/>
          <p14:tracePt t="478798" x="2208213" y="2493963"/>
          <p14:tracePt t="478816" x="2143125" y="2528888"/>
          <p14:tracePt t="478833" x="2065338" y="2571750"/>
          <p14:tracePt t="478850" x="1965325" y="2600325"/>
          <p14:tracePt t="478866" x="1908175" y="2608263"/>
          <p14:tracePt t="478882" x="1871663" y="2622550"/>
          <p14:tracePt t="478900" x="1857375" y="2636838"/>
          <p14:tracePt t="478915" x="1828800" y="2651125"/>
          <p14:tracePt t="478933" x="1793875" y="2657475"/>
          <p14:tracePt t="478948" x="1728788" y="2665413"/>
          <p14:tracePt t="478966" x="1700213" y="2679700"/>
          <p14:tracePt t="478982" x="1693863" y="2679700"/>
          <p14:tracePt t="478998" x="1671638" y="2679700"/>
          <p14:tracePt t="479016" x="1665288" y="2679700"/>
          <p14:tracePt t="479032" x="1651000" y="2671763"/>
          <p14:tracePt t="479072" x="1651000" y="2643188"/>
          <p14:tracePt t="479077" x="1714500" y="2622550"/>
          <p14:tracePt t="479083" x="1800225" y="2600325"/>
          <p14:tracePt t="479099" x="1965325" y="2565400"/>
          <p14:tracePt t="479116" x="2128838" y="2514600"/>
          <p14:tracePt t="479132" x="2371725" y="2443163"/>
          <p14:tracePt t="479149" x="2679700" y="2414588"/>
          <p14:tracePt t="479165" x="3008313" y="2414588"/>
          <p14:tracePt t="479182" x="3328988" y="2414588"/>
          <p14:tracePt t="479199" x="3551238" y="2414588"/>
          <p14:tracePt t="479215" x="3714750" y="2443163"/>
          <p14:tracePt t="479215" x="3786188" y="2443163"/>
          <p14:tracePt t="479233" x="3829050" y="2443163"/>
          <p14:tracePt t="479249" x="3865563" y="2443163"/>
          <p14:tracePt t="479265" x="3871913" y="2443163"/>
          <p14:tracePt t="479320" x="3879850" y="2443163"/>
          <p14:tracePt t="479328" x="3900488" y="2443163"/>
          <p14:tracePt t="479336" x="3965575" y="2400300"/>
          <p14:tracePt t="479349" x="4037013" y="2300288"/>
          <p14:tracePt t="479365" x="4100513" y="2208213"/>
          <p14:tracePt t="479382" x="4165600" y="2079625"/>
          <p14:tracePt t="479398" x="4214813" y="1914525"/>
          <p14:tracePt t="479415" x="4214813" y="1808163"/>
          <p14:tracePt t="479432" x="4214813" y="1714500"/>
          <p14:tracePt t="479449" x="4208463" y="1657350"/>
          <p14:tracePt t="479465" x="4165600" y="1622425"/>
          <p14:tracePt t="479481" x="4108450" y="1593850"/>
          <p14:tracePt t="479498" x="4071938" y="1579563"/>
          <p14:tracePt t="479514" x="4051300" y="1571625"/>
          <p14:tracePt t="479532" x="3994150" y="1536700"/>
          <p14:tracePt t="479548" x="3965575" y="1528763"/>
          <p14:tracePt t="479565" x="3937000" y="1522413"/>
          <p14:tracePt t="479581" x="3922713" y="1522413"/>
          <p14:tracePt t="479599" x="3908425" y="1522413"/>
          <p14:tracePt t="479615" x="3894138" y="1522413"/>
          <p14:tracePt t="479631" x="3843338" y="1522413"/>
          <p14:tracePt t="479648" x="3814763" y="1522413"/>
          <p14:tracePt t="479664" x="3729038" y="1565275"/>
          <p14:tracePt t="479682" x="3636963" y="1622425"/>
          <p14:tracePt t="479697" x="3600450" y="1657350"/>
          <p14:tracePt t="479714" x="3579813" y="1693863"/>
          <p14:tracePt t="479730" x="3551238" y="1736725"/>
          <p14:tracePt t="479747" x="3522663" y="1765300"/>
          <p14:tracePt t="479764" x="3508375" y="1822450"/>
          <p14:tracePt t="479780" x="3479800" y="1893888"/>
          <p14:tracePt t="479798" x="3465513" y="1928813"/>
          <p14:tracePt t="479814" x="3465513" y="1985963"/>
          <p14:tracePt t="479831" x="3465513" y="2051050"/>
          <p14:tracePt t="479848" x="3465513" y="2100263"/>
          <p14:tracePt t="479865" x="3465513" y="2128838"/>
          <p14:tracePt t="479881" x="3486150" y="2157413"/>
          <p14:tracePt t="479898" x="3494088" y="2171700"/>
          <p14:tracePt t="479914" x="3529013" y="2208213"/>
          <p14:tracePt t="479932" x="3565525" y="2236788"/>
          <p14:tracePt t="479947" x="3594100" y="2243138"/>
          <p14:tracePt t="479964" x="3608388" y="2251075"/>
          <p14:tracePt t="479981" x="3636963" y="2265363"/>
          <p14:tracePt t="479997" x="3651250" y="2265363"/>
          <p14:tracePt t="480014" x="3671888" y="2265363"/>
          <p14:tracePt t="480030" x="3686175" y="2271713"/>
          <p14:tracePt t="480047" x="3714750" y="2271713"/>
          <p14:tracePt t="480064" x="3729038" y="2271713"/>
          <p14:tracePt t="480136" x="3736975" y="2279650"/>
          <p14:tracePt t="480144" x="3736975" y="2300288"/>
          <p14:tracePt t="480152" x="3736975" y="2351088"/>
          <p14:tracePt t="480164" x="3736975" y="2471738"/>
          <p14:tracePt t="480181" x="3736975" y="2643188"/>
          <p14:tracePt t="480198" x="3736975" y="2851150"/>
          <p14:tracePt t="480213" x="3736975" y="3079750"/>
          <p14:tracePt t="480230" x="3736975" y="3300413"/>
          <p14:tracePt t="480246" x="3736975" y="3543300"/>
          <p14:tracePt t="480265" x="3700463" y="3636963"/>
          <p14:tracePt t="480265" x="3694113" y="3686175"/>
          <p14:tracePt t="480281" x="3629025" y="3857625"/>
          <p14:tracePt t="480296" x="3565525" y="4008438"/>
          <p14:tracePt t="480313" x="3551238" y="4165600"/>
          <p14:tracePt t="480329" x="3514725" y="4357688"/>
          <p14:tracePt t="480348" x="3500438" y="4486275"/>
          <p14:tracePt t="480363" x="3451225" y="4614863"/>
          <p14:tracePt t="480380" x="3429000" y="4729163"/>
          <p14:tracePt t="480396" x="3394075" y="4872038"/>
          <p14:tracePt t="480413" x="3371850" y="4957763"/>
          <p14:tracePt t="480430" x="3357563" y="5022850"/>
          <p14:tracePt t="480447" x="3343275" y="5051425"/>
          <p14:tracePt t="480463" x="3336925" y="5057775"/>
          <p14:tracePt t="480513" x="3322638" y="5072063"/>
          <p14:tracePt t="480521" x="3300413" y="5072063"/>
          <p14:tracePt t="480525" x="3294063" y="5080000"/>
          <p14:tracePt t="480530" x="3265488" y="5086350"/>
          <p14:tracePt t="480546" x="3228975" y="5094288"/>
          <p14:tracePt t="480564" x="3171825" y="5114925"/>
          <p14:tracePt t="480580" x="3143250" y="5122863"/>
          <p14:tracePt t="480597" x="3086100" y="5129213"/>
          <p14:tracePt t="480614" x="3028950" y="5172075"/>
          <p14:tracePt t="480630" x="2986088" y="5180013"/>
          <p14:tracePt t="480648" x="2943225" y="5180013"/>
          <p14:tracePt t="480663" x="2886075" y="5194300"/>
          <p14:tracePt t="480663" x="2843213" y="5194300"/>
          <p14:tracePt t="480681" x="2771775" y="5194300"/>
          <p14:tracePt t="480697" x="2693988" y="5194300"/>
          <p14:tracePt t="480714" x="2600325" y="5194300"/>
          <p14:tracePt t="480730" x="2536825" y="5194300"/>
          <p14:tracePt t="480746" x="2486025" y="5208588"/>
          <p14:tracePt t="480763" x="2479675" y="5208588"/>
          <p14:tracePt t="480857" x="2536825" y="5200650"/>
          <p14:tracePt t="480864" x="2651125" y="5157788"/>
          <p14:tracePt t="480872" x="2771775" y="5129213"/>
          <p14:tracePt t="480880" x="2914650" y="5094288"/>
          <p14:tracePt t="480882" x="3157538" y="5022850"/>
          <p14:tracePt t="480899" x="3400425" y="4979988"/>
          <p14:tracePt t="480913" x="3514725" y="4957763"/>
          <p14:tracePt t="480929" x="3571875" y="4951413"/>
          <p14:tracePt t="480946" x="3622675" y="4937125"/>
          <p14:tracePt t="480963" x="3651250" y="4922838"/>
          <p14:tracePt t="480980" x="3665538" y="4908550"/>
          <p14:tracePt t="480995" x="3679825" y="4879975"/>
          <p14:tracePt t="481013" x="3686175" y="4857750"/>
          <p14:tracePt t="481029" x="3700463" y="4814888"/>
          <p14:tracePt t="481046" x="3708400" y="4757738"/>
          <p14:tracePt t="481062" x="3708400" y="4700588"/>
          <p14:tracePt t="481079" x="3708400" y="4614863"/>
          <p14:tracePt t="481097" x="3694113" y="4557713"/>
          <p14:tracePt t="481112" x="3665538" y="4514850"/>
          <p14:tracePt t="481129" x="3636963" y="4500563"/>
          <p14:tracePt t="481146" x="3622675" y="4486275"/>
          <p14:tracePt t="481163" x="3579813" y="4465638"/>
          <p14:tracePt t="481179" x="3557588" y="4457700"/>
          <p14:tracePt t="481196" x="3529013" y="4457700"/>
          <p14:tracePt t="481212" x="3508375" y="4451350"/>
          <p14:tracePt t="481256" x="3500438" y="4451350"/>
          <p14:tracePt t="481272" x="3486150" y="4451350"/>
          <p14:tracePt t="481312" x="3479800" y="4451350"/>
          <p14:tracePt t="481320" x="3471863" y="4451350"/>
          <p14:tracePt t="481352" x="3465513" y="4451350"/>
          <p14:tracePt t="481360" x="3443288" y="4451350"/>
          <p14:tracePt t="481368" x="3443288" y="4471988"/>
          <p14:tracePt t="481379" x="3443288" y="4514850"/>
          <p14:tracePt t="481395" x="3443288" y="4551363"/>
          <p14:tracePt t="481412" x="3443288" y="4579938"/>
          <p14:tracePt t="481429" x="3443288" y="4594225"/>
          <p14:tracePt t="481445" x="3451225" y="4600575"/>
          <p14:tracePt t="481462" x="3471863" y="4651375"/>
          <p14:tracePt t="481504" x="3486150" y="4665663"/>
          <p14:tracePt t="481512" x="3494088" y="4672013"/>
          <p14:tracePt t="481520" x="3500438" y="4686300"/>
          <p14:tracePt t="481552" x="3508375" y="4686300"/>
          <p14:tracePt t="481560" x="3514725" y="4694238"/>
          <p14:tracePt t="481592" x="3529013" y="4714875"/>
          <p14:tracePt t="481608" x="3557588" y="4722813"/>
          <p14:tracePt t="481640" x="3565525" y="4722813"/>
          <p14:tracePt t="481648" x="3571875" y="4722813"/>
          <p14:tracePt t="481669" x="3586163" y="4722813"/>
          <p14:tracePt t="481676" x="3594100" y="4722813"/>
          <p14:tracePt t="481681" x="3600450" y="4722813"/>
          <p14:tracePt t="481694" x="3608388" y="4722813"/>
          <p14:tracePt t="481711" x="3629025" y="4722813"/>
          <p14:tracePt t="481800" x="3636963" y="4722813"/>
          <p14:tracePt t="481808" x="3643313" y="4714875"/>
          <p14:tracePt t="481822" x="3651250" y="4708525"/>
          <p14:tracePt t="481888" x="3651250" y="4694238"/>
          <p14:tracePt t="481904" x="3643313" y="4672013"/>
          <p14:tracePt t="481912" x="3636963" y="4665663"/>
          <p14:tracePt t="481920" x="3629025" y="4657725"/>
          <p14:tracePt t="481928" x="3600450" y="4629150"/>
          <p14:tracePt t="481945" x="3586163" y="4608513"/>
          <p14:tracePt t="481961" x="3557588" y="4594225"/>
          <p14:tracePt t="481977" x="3514725" y="4579938"/>
          <p14:tracePt t="481994" x="3465513" y="4551363"/>
          <p14:tracePt t="482011" x="3422650" y="4537075"/>
          <p14:tracePt t="482027" x="3400425" y="4529138"/>
          <p14:tracePt t="482072" x="3371850" y="4529138"/>
          <p14:tracePt t="482080" x="3365500" y="4529138"/>
          <p14:tracePt t="482084" x="3351213" y="4522788"/>
          <p14:tracePt t="482093" x="3343275" y="4514850"/>
          <p14:tracePt t="482110" x="3336925" y="4514850"/>
          <p14:tracePt t="482127" x="3328988" y="4514850"/>
          <p14:tracePt t="482143" x="3286125" y="4514850"/>
          <p14:tracePt t="482161" x="3279775" y="4514850"/>
          <p14:tracePt t="482177" x="3251200" y="4514850"/>
          <p14:tracePt t="482193" x="3214688" y="4537075"/>
          <p14:tracePt t="482210" x="3200400" y="4551363"/>
          <p14:tracePt t="482227" x="3179763" y="4565650"/>
          <p14:tracePt t="482244" x="3165475" y="4579938"/>
          <p14:tracePt t="482260" x="3157538" y="4594225"/>
          <p14:tracePt t="482278" x="3143250" y="4614863"/>
          <p14:tracePt t="482293" x="3128963" y="4637088"/>
          <p14:tracePt t="482310" x="3122613" y="4672013"/>
          <p14:tracePt t="482327" x="3079750" y="4708525"/>
          <p14:tracePt t="482327" x="3057525" y="4729163"/>
          <p14:tracePt t="482344" x="2986088" y="4765675"/>
          <p14:tracePt t="482360" x="2908300" y="4779963"/>
          <p14:tracePt t="482377" x="2822575" y="4794250"/>
          <p14:tracePt t="482393" x="2743200" y="4814888"/>
          <p14:tracePt t="482410" x="2651125" y="4837113"/>
          <p14:tracePt t="482428" x="2571750" y="4843463"/>
          <p14:tracePt t="482443" x="2508250" y="4843463"/>
          <p14:tracePt t="482461" x="2451100" y="4843463"/>
          <p14:tracePt t="482476" x="2393950" y="4843463"/>
          <p14:tracePt t="482494" x="2371725" y="4843463"/>
          <p14:tracePt t="482509" x="2365375" y="4843463"/>
          <p14:tracePt t="482544" x="2357438" y="4843463"/>
          <p14:tracePt t="482576" x="2351088" y="4843463"/>
          <p14:tracePt t="482616" x="2379663" y="4843463"/>
          <p14:tracePt t="482624" x="2486025" y="4843463"/>
          <p14:tracePt t="482632" x="2665413" y="4814888"/>
          <p14:tracePt t="482643" x="2800350" y="4814888"/>
          <p14:tracePt t="482659" x="2914650" y="4808538"/>
          <p14:tracePt t="482676" x="2986088" y="4808538"/>
          <p14:tracePt t="482693" x="2994025" y="4808538"/>
          <p14:tracePt t="482768" x="2951163" y="4808538"/>
          <p14:tracePt t="482776" x="2828925" y="4822825"/>
          <p14:tracePt t="482777" x="2600325" y="4851400"/>
          <p14:tracePt t="482794" x="2393950" y="4894263"/>
          <p14:tracePt t="482810" x="2171700" y="4894263"/>
          <p14:tracePt t="482826" x="2028825" y="4900613"/>
          <p14:tracePt t="482842" x="1922463" y="4900613"/>
          <p14:tracePt t="482859" x="1793875" y="4914900"/>
          <p14:tracePt t="482876" x="1728788" y="4914900"/>
          <p14:tracePt t="482892" x="1671638" y="4914900"/>
          <p14:tracePt t="482910" x="1628775" y="4914900"/>
          <p14:tracePt t="482925" x="1593850" y="4937125"/>
          <p14:tracePt t="482943" x="1579563" y="4937125"/>
          <p14:tracePt t="482959" x="1543050" y="4943475"/>
          <p14:tracePt t="482977" x="1514475" y="4943475"/>
          <p14:tracePt t="482993" x="1493838" y="4951413"/>
          <p14:tracePt t="483040" x="1465263" y="4951413"/>
          <p14:tracePt t="483048" x="1450975" y="4951413"/>
          <p14:tracePt t="483055" x="1408113" y="4951413"/>
          <p14:tracePt t="483059" x="1350963" y="4922838"/>
          <p14:tracePt t="483076" x="1250950" y="4865688"/>
          <p14:tracePt t="483093" x="1136650" y="4808538"/>
          <p14:tracePt t="483109" x="1065213" y="4779963"/>
          <p14:tracePt t="483126" x="1036638" y="4751388"/>
          <p14:tracePt t="483142" x="1028700" y="4737100"/>
          <p14:tracePt t="483159" x="1028700" y="4729163"/>
          <p14:tracePt t="483177" x="1028700" y="4700588"/>
          <p14:tracePt t="483193" x="1028700" y="4657725"/>
          <p14:tracePt t="483210" x="1028700" y="4637088"/>
          <p14:tracePt t="483226" x="1028700" y="4594225"/>
          <p14:tracePt t="483244" x="1028700" y="4565650"/>
          <p14:tracePt t="483260" x="1042988" y="4543425"/>
          <p14:tracePt t="483277" x="1057275" y="4529138"/>
          <p14:tracePt t="483292" x="1071563" y="4514850"/>
          <p14:tracePt t="483310" x="1093788" y="4508500"/>
          <p14:tracePt t="483326" x="1136650" y="4508500"/>
          <p14:tracePt t="483342" x="1193800" y="4486275"/>
          <p14:tracePt t="483360" x="1228725" y="4486275"/>
          <p14:tracePt t="483375" x="1300163" y="4479925"/>
          <p14:tracePt t="483393" x="1314450" y="4471988"/>
          <p14:tracePt t="483409" x="1336675" y="4465638"/>
          <p14:tracePt t="483426" x="1350963" y="4465638"/>
          <p14:tracePt t="483442" x="1371600" y="4465638"/>
          <p14:tracePt t="483460" x="1385888" y="4465638"/>
          <p14:tracePt t="483476" x="1408113" y="4451350"/>
          <p14:tracePt t="483492" x="1414463" y="4437063"/>
          <p14:tracePt t="483508" x="1428750" y="4429125"/>
          <p14:tracePt t="483552" x="1457325" y="4429125"/>
          <p14:tracePt t="483560" x="1465263" y="4422775"/>
          <p14:tracePt t="483569" x="1485900" y="4408488"/>
          <p14:tracePt t="483600" x="1493838" y="4408488"/>
          <p14:tracePt t="483606" x="1500188" y="4408488"/>
          <p14:tracePt t="483625" x="1508125" y="4408488"/>
          <p14:tracePt t="483626" x="1536700" y="4408488"/>
          <p14:tracePt t="483642" x="1550988" y="4408488"/>
          <p14:tracePt t="483658" x="1593850" y="4408488"/>
          <p14:tracePt t="483675" x="1628775" y="4408488"/>
          <p14:tracePt t="483692" x="1671638" y="4408488"/>
          <p14:tracePt t="483709" x="1700213" y="4408488"/>
          <p14:tracePt t="483727" x="1757363" y="4408488"/>
          <p14:tracePt t="483742" x="1814513" y="4422775"/>
          <p14:tracePt t="483759" x="1857375" y="4429125"/>
          <p14:tracePt t="483776" x="1922463" y="4457700"/>
          <p14:tracePt t="483792" x="1943100" y="4465638"/>
          <p14:tracePt t="483809" x="1971675" y="4465638"/>
          <p14:tracePt t="483825" x="1985963" y="4471988"/>
          <p14:tracePt t="483842" x="2022475" y="4508500"/>
          <p14:tracePt t="483858" x="2065338" y="4543425"/>
          <p14:tracePt t="483875" x="2071688" y="4551363"/>
          <p14:tracePt t="483891" x="2100263" y="4565650"/>
          <p14:tracePt t="483909" x="2108200" y="4572000"/>
          <p14:tracePt t="483925" x="2114550" y="4579938"/>
          <p14:tracePt t="483942" x="2136775" y="4608513"/>
          <p14:tracePt t="483958" x="2143125" y="4629150"/>
          <p14:tracePt t="483974" x="2157413" y="4657725"/>
          <p14:tracePt t="483974" x="2157413" y="4665663"/>
          <p14:tracePt t="483993" x="2171700" y="4708525"/>
          <p14:tracePt t="484008" x="2179638" y="4722813"/>
          <p14:tracePt t="484024" x="2179638" y="4743450"/>
          <p14:tracePt t="484041" x="2179638" y="4765675"/>
          <p14:tracePt t="484058" x="2179638" y="4779963"/>
          <p14:tracePt t="484074" x="2179638" y="4800600"/>
          <p14:tracePt t="484092" x="2171700" y="4814888"/>
          <p14:tracePt t="484108" x="2151063" y="4829175"/>
          <p14:tracePt t="484124" x="2128838" y="4851400"/>
          <p14:tracePt t="484141" x="2093913" y="4857750"/>
          <p14:tracePt t="484157" x="2051050" y="4865688"/>
          <p14:tracePt t="484174" x="2014538" y="4872038"/>
          <p14:tracePt t="484191" x="1965325" y="4894263"/>
          <p14:tracePt t="484209" x="1943100" y="4900613"/>
          <p14:tracePt t="484225" x="1922463" y="4908550"/>
          <p14:tracePt t="484242" x="1879600" y="4914900"/>
          <p14:tracePt t="484258" x="1851025" y="4914900"/>
          <p14:tracePt t="484276" x="1822450" y="4937125"/>
          <p14:tracePt t="484290" x="1800225" y="4937125"/>
          <p14:tracePt t="484308" x="1757363" y="4937125"/>
          <p14:tracePt t="484324" x="1714500" y="4937125"/>
          <p14:tracePt t="484341" x="1679575" y="4937125"/>
          <p14:tracePt t="484358" x="1636713" y="4929188"/>
          <p14:tracePt t="484374" x="1600200" y="4922838"/>
          <p14:tracePt t="484392" x="1557338" y="4894263"/>
          <p14:tracePt t="484407" x="1493838" y="4857750"/>
          <p14:tracePt t="484426" x="1457325" y="4837113"/>
          <p14:tracePt t="484441" x="1414463" y="4808538"/>
          <p14:tracePt t="484457" x="1385888" y="4800600"/>
          <p14:tracePt t="484474" x="1365250" y="4794250"/>
          <p14:tracePt t="484491" x="1350963" y="4786313"/>
          <p14:tracePt t="484509" x="1336675" y="4765675"/>
          <p14:tracePt t="484524" x="1328738" y="4757738"/>
          <p14:tracePt t="484560" x="1322388" y="4743450"/>
          <p14:tracePt t="484575" x="1322388" y="4737100"/>
          <p14:tracePt t="484575" x="1314450" y="4729163"/>
          <p14:tracePt t="484576" x="1308100" y="4722813"/>
          <p14:tracePt t="484616" x="1300163" y="4714875"/>
          <p14:tracePt t="484672" x="1300163" y="4700588"/>
          <p14:tracePt t="484688" x="1300163" y="4694238"/>
          <p14:tracePt t="484744" x="1300163" y="4686300"/>
          <p14:tracePt t="484792" x="1300163" y="4679950"/>
          <p14:tracePt t="484968" x="1308100" y="4679950"/>
          <p14:tracePt t="485000" x="1314450" y="4679950"/>
          <p14:tracePt t="485064" x="1328738" y="4679950"/>
          <p14:tracePt t="485216" x="1336675" y="4672013"/>
          <p14:tracePt t="485799" x="1343025" y="4672013"/>
          <p14:tracePt t="486080" x="1350963" y="4672013"/>
          <p14:tracePt t="486088" x="1357313" y="4665663"/>
          <p14:tracePt t="486093" x="1365250" y="4643438"/>
          <p14:tracePt t="486104" x="1371600" y="4637088"/>
          <p14:tracePt t="486121" x="1379538" y="4629150"/>
          <p14:tracePt t="486138" x="1385888" y="4614863"/>
          <p14:tracePt t="486176" x="1393825" y="4608513"/>
          <p14:tracePt t="486184" x="1400175" y="4600575"/>
          <p14:tracePt t="486192" x="1408113" y="4594225"/>
          <p14:tracePt t="486205" x="1436688" y="4579938"/>
          <p14:tracePt t="486221" x="1457325" y="4572000"/>
          <p14:tracePt t="486238" x="1479550" y="4572000"/>
          <p14:tracePt t="486255" x="1500188" y="4572000"/>
          <p14:tracePt t="486255" x="1522413" y="4572000"/>
          <p14:tracePt t="486272" x="1565275" y="4572000"/>
          <p14:tracePt t="486289" x="1608138" y="4572000"/>
          <p14:tracePt t="486305" x="1628775" y="4572000"/>
          <p14:tracePt t="486321" x="1643063" y="4572000"/>
          <p14:tracePt t="486338" x="1651000" y="4572000"/>
          <p14:tracePt t="486354" x="1693863" y="4572000"/>
          <p14:tracePt t="486371" x="1765300" y="4594225"/>
          <p14:tracePt t="486388" x="1843088" y="4594225"/>
          <p14:tracePt t="486405" x="1885950" y="4600575"/>
          <p14:tracePt t="486421" x="1971675" y="4600575"/>
          <p14:tracePt t="486438" x="2028825" y="4622800"/>
          <p14:tracePt t="486454" x="2085975" y="4637088"/>
          <p14:tracePt t="486472" x="2228850" y="4651375"/>
          <p14:tracePt t="486489" x="2300288" y="4672013"/>
          <p14:tracePt t="486506" x="2379663" y="4679950"/>
          <p14:tracePt t="486521" x="2436813" y="4686300"/>
          <p14:tracePt t="486537" x="2465388" y="4686300"/>
          <p14:tracePt t="486555" x="2486025" y="4686300"/>
          <p14:tracePt t="486571" x="2508250" y="4700588"/>
          <p14:tracePt t="486588" x="2543175" y="4714875"/>
          <p14:tracePt t="486604" x="2557463" y="4714875"/>
          <p14:tracePt t="486621" x="2593975" y="4714875"/>
          <p14:tracePt t="486638" x="2622550" y="4722813"/>
          <p14:tracePt t="486654" x="2636838" y="4722813"/>
          <p14:tracePt t="486671" x="2657475" y="4722813"/>
          <p14:tracePt t="486671" x="2665413" y="4722813"/>
          <p14:tracePt t="486688" x="2679700" y="4722813"/>
          <p14:tracePt t="486704" x="2700338" y="4729163"/>
          <p14:tracePt t="486721" x="2708275" y="4729163"/>
          <p14:tracePt t="486737" x="2728913" y="4729163"/>
          <p14:tracePt t="486754" x="2743200" y="4737100"/>
          <p14:tracePt t="486772" x="2751138" y="4737100"/>
          <p14:tracePt t="486787" x="2779713" y="4737100"/>
          <p14:tracePt t="486805" x="2786063" y="4737100"/>
          <p14:tracePt t="486821" x="2794000" y="4737100"/>
          <p14:tracePt t="486872" x="2808288" y="4737100"/>
          <p14:tracePt t="486873" x="2814638" y="4743450"/>
          <p14:tracePt t="486888" x="2822575" y="4751388"/>
          <p14:tracePt t="486920" x="2843213" y="4751388"/>
          <p14:tracePt t="486928" x="2871788" y="4751388"/>
          <p14:tracePt t="486936" x="2894013" y="4751388"/>
          <p14:tracePt t="486953" x="2943225" y="4757738"/>
          <p14:tracePt t="486954" x="2979738" y="4765675"/>
          <p14:tracePt t="486970" x="3022600" y="4765675"/>
          <p14:tracePt t="486987" x="3065463" y="4779963"/>
          <p14:tracePt t="487004" x="3094038" y="4779963"/>
          <p14:tracePt t="487020" x="3114675" y="4779963"/>
          <p14:tracePt t="487037" x="3128963" y="4779963"/>
          <p14:tracePt t="487054" x="3143250" y="4779963"/>
          <p14:tracePt t="487071" x="3157538" y="4779963"/>
          <p14:tracePt t="487128" x="3165475" y="4786313"/>
          <p14:tracePt t="487136" x="3157538" y="4800600"/>
          <p14:tracePt t="487144" x="3151188" y="4800600"/>
          <p14:tracePt t="487152" x="3128963" y="4808538"/>
          <p14:tracePt t="487160" x="3071813" y="4814888"/>
          <p14:tracePt t="487170" x="3000375" y="4837113"/>
          <p14:tracePt t="487186" x="2979738" y="4837113"/>
          <p14:tracePt t="487203" x="2936875" y="4837113"/>
          <p14:tracePt t="487220" x="2900363" y="4843463"/>
          <p14:tracePt t="487236" x="2879725" y="4843463"/>
          <p14:tracePt t="487254" x="2836863" y="4843463"/>
          <p14:tracePt t="487270" x="2800350" y="4857750"/>
          <p14:tracePt t="487287" x="2757488" y="4857750"/>
          <p14:tracePt t="487304" x="2728913" y="4857750"/>
          <p14:tracePt t="487321" x="2714625" y="4857750"/>
          <p14:tracePt t="487336" x="2686050" y="4857750"/>
          <p14:tracePt t="487353" x="2671763" y="4857750"/>
          <p14:tracePt t="487424" x="2657475" y="4857750"/>
          <p14:tracePt t="487432" x="2651125" y="4857750"/>
          <p14:tracePt t="487440" x="2636838" y="4843463"/>
          <p14:tracePt t="487456" x="2622550" y="4843463"/>
          <p14:tracePt t="487472" x="2614613" y="4837113"/>
          <p14:tracePt t="487480" x="2608263" y="4829175"/>
          <p14:tracePt t="487488" x="2593975" y="4822825"/>
          <p14:tracePt t="487488" x="2593975" y="4814888"/>
          <p14:tracePt t="487505" x="2593975" y="4808538"/>
          <p14:tracePt t="487520" x="2593975" y="4794250"/>
          <p14:tracePt t="487536" x="2608263" y="4757738"/>
          <p14:tracePt t="487553" x="2679700" y="4743450"/>
          <p14:tracePt t="487570" x="2786063" y="4708525"/>
          <p14:tracePt t="487588" x="2894013" y="4694238"/>
          <p14:tracePt t="487603" x="3036888" y="4686300"/>
          <p14:tracePt t="487621" x="3179763" y="4657725"/>
          <p14:tracePt t="487636" x="3257550" y="4657725"/>
          <p14:tracePt t="487654" x="3314700" y="4657725"/>
          <p14:tracePt t="487669" x="3357563" y="4672013"/>
          <p14:tracePt t="487686" x="3414713" y="4708525"/>
          <p14:tracePt t="487703" x="3471863" y="4751388"/>
          <p14:tracePt t="487719" x="3543300" y="4765675"/>
          <p14:tracePt t="487737" x="3571875" y="4772025"/>
          <p14:tracePt t="487753" x="3600450" y="4794250"/>
          <p14:tracePt t="487771" x="3643313" y="4800600"/>
          <p14:tracePt t="487786" x="3714750" y="4800600"/>
          <p14:tracePt t="487804" x="3808413" y="4800600"/>
          <p14:tracePt t="487819" x="3857625" y="4800600"/>
          <p14:tracePt t="487836" x="3908425" y="4786313"/>
          <p14:tracePt t="487852" x="3929063" y="4765675"/>
          <p14:tracePt t="487870" x="3957638" y="4722813"/>
          <p14:tracePt t="487886" x="3957638" y="4665663"/>
          <p14:tracePt t="487902" x="3957638" y="4629150"/>
          <p14:tracePt t="487919" x="3957638" y="4586288"/>
          <p14:tracePt t="487935" x="3908425" y="4508500"/>
          <p14:tracePt t="487953" x="3879850" y="4486275"/>
          <p14:tracePt t="487969" x="3865563" y="4471988"/>
          <p14:tracePt t="487985" x="3857625" y="4471988"/>
          <p14:tracePt t="488002" x="3829050" y="4465638"/>
          <p14:tracePt t="488018" x="3794125" y="4443413"/>
          <p14:tracePt t="488036" x="3771900" y="4437063"/>
          <p14:tracePt t="488052" x="3743325" y="4437063"/>
          <p14:tracePt t="488070" x="3708400" y="4437063"/>
          <p14:tracePt t="488086" x="3665538" y="4429125"/>
          <p14:tracePt t="488102" x="3622675" y="4429125"/>
          <p14:tracePt t="488119" x="3557588" y="4422775"/>
          <p14:tracePt t="488136" x="3508375" y="4422775"/>
          <p14:tracePt t="488153" x="3471863" y="4422775"/>
          <p14:tracePt t="488169" x="3429000" y="4422775"/>
          <p14:tracePt t="488185" x="3386138" y="4422775"/>
          <p14:tracePt t="488202" x="3322638" y="4422775"/>
          <p14:tracePt t="488219" x="3265488" y="4422775"/>
          <p14:tracePt t="488235" x="3200400" y="4422775"/>
          <p14:tracePt t="488252" x="3094038" y="4422775"/>
          <p14:tracePt t="488268" x="3000375" y="4422775"/>
          <p14:tracePt t="488286" x="2900363" y="4422775"/>
          <p14:tracePt t="488302" x="2808288" y="4422775"/>
          <p14:tracePt t="488318" x="2714625" y="4422775"/>
          <p14:tracePt t="488318" x="2686050" y="4422775"/>
          <p14:tracePt t="488336" x="2636838" y="4422775"/>
          <p14:tracePt t="488351" x="2565400" y="4422775"/>
          <p14:tracePt t="488369" x="2536825" y="4422775"/>
          <p14:tracePt t="488385" x="2514600" y="4422775"/>
          <p14:tracePt t="488402" x="2486025" y="4422775"/>
          <p14:tracePt t="488418" x="2471738" y="4422775"/>
          <p14:tracePt t="488435" x="2428875" y="4422775"/>
          <p14:tracePt t="488451" x="2386013" y="4422775"/>
          <p14:tracePt t="488468" x="2328863" y="4451350"/>
          <p14:tracePt t="488485" x="2286000" y="4471988"/>
          <p14:tracePt t="488501" x="2257425" y="4486275"/>
          <p14:tracePt t="488518" x="2251075" y="4494213"/>
          <p14:tracePt t="488534" x="2251075" y="4500563"/>
          <p14:tracePt t="488534" x="2251075" y="4522788"/>
          <p14:tracePt t="488552" x="2251075" y="4572000"/>
          <p14:tracePt t="488568" x="2271713" y="4614863"/>
          <p14:tracePt t="488585" x="2322513" y="4657725"/>
          <p14:tracePt t="488601" x="2357438" y="4686300"/>
          <p14:tracePt t="488619" x="2400300" y="4737100"/>
          <p14:tracePt t="488634" x="2428875" y="4765675"/>
          <p14:tracePt t="488651" x="2451100" y="4786313"/>
          <p14:tracePt t="488668" x="2465388" y="4800600"/>
          <p14:tracePt t="488684" x="2493963" y="4800600"/>
          <p14:tracePt t="488701" x="2522538" y="4808538"/>
          <p14:tracePt t="488717" x="2579688" y="4814888"/>
          <p14:tracePt t="488735" x="2657475" y="4814888"/>
          <p14:tracePt t="488751" x="2771775" y="4814888"/>
          <p14:tracePt t="488768" x="2828925" y="4814888"/>
          <p14:tracePt t="488784" x="2908300" y="4814888"/>
          <p14:tracePt t="488801" x="2971800" y="4814888"/>
          <p14:tracePt t="488818" x="3051175" y="4814888"/>
          <p14:tracePt t="488834" x="3086100" y="4814888"/>
          <p14:tracePt t="488851" x="3128963" y="4814888"/>
          <p14:tracePt t="488867" x="3179763" y="4814888"/>
          <p14:tracePt t="488886" x="3243263" y="4814888"/>
          <p14:tracePt t="488901" x="3308350" y="4814888"/>
          <p14:tracePt t="488918" x="3386138" y="4814888"/>
          <p14:tracePt t="488934" x="3465513" y="4814888"/>
          <p14:tracePt t="488951" x="3508375" y="4794250"/>
          <p14:tracePt t="488968" x="3594100" y="4786313"/>
          <p14:tracePt t="488984" x="3629025" y="4772025"/>
          <p14:tracePt t="489001" x="3665538" y="4743450"/>
          <p14:tracePt t="489018" x="3708400" y="4708525"/>
          <p14:tracePt t="489036" x="3729038" y="4679950"/>
          <p14:tracePt t="489051" x="3751263" y="4657725"/>
          <p14:tracePt t="489089" x="3751263" y="4651375"/>
          <p14:tracePt t="489096" x="3751263" y="4637088"/>
          <p14:tracePt t="489101" x="3757613" y="4608513"/>
          <p14:tracePt t="489118" x="3757613" y="4579938"/>
          <p14:tracePt t="489134" x="3757613" y="4543425"/>
          <p14:tracePt t="489151" x="3757613" y="4514850"/>
          <p14:tracePt t="489167" x="3757613" y="4465638"/>
          <p14:tracePt t="489185" x="3736975" y="4457700"/>
          <p14:tracePt t="489201" x="3694113" y="4457700"/>
          <p14:tracePt t="489218" x="3657600" y="4451350"/>
          <p14:tracePt t="489234" x="3614738" y="4437063"/>
          <p14:tracePt t="489251" x="3571875" y="4422775"/>
          <p14:tracePt t="489267" x="3514725" y="4408488"/>
          <p14:tracePt t="489283" x="3471863" y="4408488"/>
          <p14:tracePt t="489301" x="3414713" y="4408488"/>
          <p14:tracePt t="489317" x="3343275" y="4408488"/>
          <p14:tracePt t="489335" x="3251200" y="4408488"/>
          <p14:tracePt t="489350" x="3171825" y="4408488"/>
          <p14:tracePt t="489350" x="3108325" y="4408488"/>
          <p14:tracePt t="489368" x="3014663" y="4408488"/>
          <p14:tracePt t="489384" x="2951163" y="4408488"/>
          <p14:tracePt t="489401" x="2908300" y="4408488"/>
          <p14:tracePt t="489417" x="2865438" y="4408488"/>
          <p14:tracePt t="489433" x="2794000" y="4400550"/>
          <p14:tracePt t="489450" x="2743200" y="4394200"/>
          <p14:tracePt t="489466" x="2651125" y="4394200"/>
          <p14:tracePt t="489483" x="2586038" y="4394200"/>
          <p14:tracePt t="489500" x="2522538" y="4394200"/>
          <p14:tracePt t="489517" x="2465388" y="4394200"/>
          <p14:tracePt t="489533" x="2408238" y="4394200"/>
          <p14:tracePt t="489550" x="2328863" y="4394200"/>
          <p14:tracePt t="489567" x="2271713" y="4394200"/>
          <p14:tracePt t="489567" x="2243138" y="4394200"/>
          <p14:tracePt t="489584" x="2200275" y="4414838"/>
          <p14:tracePt t="489600" x="2143125" y="4422775"/>
          <p14:tracePt t="489616" x="2085975" y="4443413"/>
          <p14:tracePt t="489633" x="2043113" y="4457700"/>
          <p14:tracePt t="489649" x="2008188" y="4465638"/>
          <p14:tracePt t="489667" x="2000250" y="4465638"/>
          <p14:tracePt t="489683" x="1985963" y="4471988"/>
          <p14:tracePt t="489700" x="1965325" y="4486275"/>
          <p14:tracePt t="489716" x="1957388" y="4500563"/>
          <p14:tracePt t="489733" x="1957388" y="4508500"/>
          <p14:tracePt t="489750" x="1957388" y="4514850"/>
          <p14:tracePt t="489785" x="1957388" y="4529138"/>
          <p14:tracePt t="489816" x="1957388" y="4537075"/>
          <p14:tracePt t="489889" x="1965325" y="4543425"/>
          <p14:tracePt t="489920" x="1965325" y="4551363"/>
          <p14:tracePt t="489929" x="1965325" y="4579938"/>
          <p14:tracePt t="489936" x="1908175" y="4608513"/>
          <p14:tracePt t="489952" x="1793875" y="4651375"/>
          <p14:tracePt t="489966" x="1628775" y="4729163"/>
          <p14:tracePt t="489983" x="1428750" y="4822825"/>
          <p14:tracePt t="490000" x="1100138" y="4957763"/>
          <p14:tracePt t="490017" x="936625" y="4994275"/>
          <p14:tracePt t="490033" x="842963" y="5029200"/>
          <p14:tracePt t="490049" x="771525" y="5057775"/>
          <p14:tracePt t="490067" x="728663" y="5086350"/>
          <p14:tracePt t="490083" x="671513" y="5114925"/>
          <p14:tracePt t="490100" x="614363" y="5137150"/>
          <p14:tracePt t="490117" x="593725" y="5143500"/>
          <p14:tracePt t="490133" x="579438" y="5151438"/>
          <p14:tracePt t="490149" x="557213" y="5172075"/>
          <p14:tracePt t="490165" x="550863" y="5194300"/>
          <p14:tracePt t="490182" x="550863" y="5214938"/>
          <p14:tracePt t="490199" x="542925" y="5257800"/>
          <p14:tracePt t="490217" x="542925" y="5286375"/>
          <p14:tracePt t="490232" x="557213" y="5337175"/>
          <p14:tracePt t="490249" x="565150" y="5365750"/>
          <p14:tracePt t="490266" x="579438" y="5386388"/>
          <p14:tracePt t="490283" x="600075" y="5400675"/>
          <p14:tracePt t="490299" x="608013" y="5408613"/>
          <p14:tracePt t="490316" x="614363" y="5422900"/>
          <p14:tracePt t="490334" x="622300" y="5429250"/>
          <p14:tracePt t="490368" x="628650" y="5429250"/>
          <p14:tracePt t="490369" x="642938" y="5451475"/>
          <p14:tracePt t="490408" x="650875" y="5451475"/>
          <p14:tracePt t="490424" x="665163" y="5451475"/>
          <p14:tracePt t="490440" x="671513" y="5451475"/>
          <p14:tracePt t="490440" x="679450" y="5457825"/>
          <p14:tracePt t="490449" x="685800" y="5465763"/>
          <p14:tracePt t="490472" x="708025" y="5472113"/>
          <p14:tracePt t="490482" x="728663" y="5500688"/>
          <p14:tracePt t="490499" x="750888" y="5514975"/>
          <p14:tracePt t="490516" x="750888" y="5522913"/>
          <p14:tracePt t="490532" x="757238" y="5537200"/>
          <p14:tracePt t="490549" x="771525" y="5551488"/>
          <p14:tracePt t="490565" x="771525" y="5565775"/>
          <p14:tracePt t="490582" x="779463" y="5580063"/>
          <p14:tracePt t="490600" x="779463" y="5600700"/>
          <p14:tracePt t="490616" x="793750" y="5614988"/>
          <p14:tracePt t="490656" x="793750" y="5622925"/>
          <p14:tracePt t="490659" x="793750" y="5637213"/>
          <p14:tracePt t="490665" x="793750" y="5651500"/>
          <p14:tracePt t="490682" x="793750" y="5657850"/>
          <p14:tracePt t="490698" x="785813" y="5680075"/>
          <p14:tracePt t="490752" x="779463" y="5694363"/>
          <p14:tracePt t="490784" x="771525" y="5700713"/>
          <p14:tracePt t="490792" x="750888" y="5708650"/>
          <p14:tracePt t="490800" x="736600" y="5722938"/>
          <p14:tracePt t="490814" x="708025" y="5729288"/>
          <p14:tracePt t="490831" x="693738" y="5743575"/>
          <p14:tracePt t="490849" x="679450" y="5743575"/>
          <p14:tracePt t="490865" x="642938" y="5743575"/>
          <p14:tracePt t="490882" x="628650" y="5743575"/>
          <p14:tracePt t="490899" x="622300" y="5743575"/>
          <p14:tracePt t="490914" x="608013" y="5743575"/>
          <p14:tracePt t="490932" x="600075" y="5743575"/>
          <p14:tracePt t="490948" x="571500" y="5743575"/>
          <p14:tracePt t="490965" x="528638" y="5743575"/>
          <p14:tracePt t="490981" x="485775" y="5743575"/>
          <p14:tracePt t="490998" x="465138" y="5729288"/>
          <p14:tracePt t="491014" x="428625" y="5715000"/>
          <p14:tracePt t="491031" x="385763" y="5680075"/>
          <p14:tracePt t="491048" x="371475" y="5665788"/>
          <p14:tracePt t="491064" x="336550" y="5629275"/>
          <p14:tracePt t="491081" x="322263" y="5594350"/>
          <p14:tracePt t="491098" x="307975" y="5572125"/>
          <p14:tracePt t="491115" x="300038" y="5557838"/>
          <p14:tracePt t="491131" x="279400" y="5522913"/>
          <p14:tracePt t="491148" x="279400" y="5508625"/>
          <p14:tracePt t="491164" x="265113" y="5472113"/>
          <p14:tracePt t="491181" x="265113" y="5451475"/>
          <p14:tracePt t="491197" x="265113" y="5437188"/>
          <p14:tracePt t="491214" x="265113" y="5400675"/>
          <p14:tracePt t="491230" x="265113" y="5372100"/>
          <p14:tracePt t="491247" x="265113" y="5329238"/>
          <p14:tracePt t="491264" x="279400" y="5286375"/>
          <p14:tracePt t="491280" x="300038" y="5243513"/>
          <p14:tracePt t="491297" x="307975" y="5229225"/>
          <p14:tracePt t="491313" x="322263" y="5200650"/>
          <p14:tracePt t="491331" x="322263" y="5186363"/>
          <p14:tracePt t="491347" x="357188" y="5151438"/>
          <p14:tracePt t="491365" x="371475" y="5143500"/>
          <p14:tracePt t="491380" x="414338" y="5129213"/>
          <p14:tracePt t="491397" x="436563" y="5114925"/>
          <p14:tracePt t="491415" x="485775" y="5100638"/>
          <p14:tracePt t="491431" x="550863" y="5094288"/>
          <p14:tracePt t="491431" x="579438" y="5086350"/>
          <p14:tracePt t="491449" x="657225" y="5086350"/>
          <p14:tracePt t="491464" x="750888" y="5065713"/>
          <p14:tracePt t="491481" x="885825" y="5065713"/>
          <p14:tracePt t="491498" x="1065213" y="5065713"/>
          <p14:tracePt t="491514" x="1200150" y="5065713"/>
          <p14:tracePt t="491530" x="1300163" y="5080000"/>
          <p14:tracePt t="491547" x="1357313" y="5108575"/>
          <p14:tracePt t="491592" x="1379538" y="5108575"/>
          <p14:tracePt t="491600" x="1393825" y="5114925"/>
          <p14:tracePt t="491608" x="1422400" y="5129213"/>
          <p14:tracePt t="491616" x="1508125" y="5194300"/>
          <p14:tracePt t="491631" x="1614488" y="5265738"/>
          <p14:tracePt t="491647" x="1736725" y="5337175"/>
          <p14:tracePt t="491647" x="1765300" y="5351463"/>
          <p14:tracePt t="491664" x="1843088" y="5386388"/>
          <p14:tracePt t="491681" x="1893888" y="5400675"/>
          <p14:tracePt t="491697" x="1922463" y="5400675"/>
          <p14:tracePt t="491713" x="1951038" y="5408613"/>
          <p14:tracePt t="491730" x="1993900" y="5429250"/>
          <p14:tracePt t="491747" x="2071688" y="5451475"/>
          <p14:tracePt t="491764" x="2214563" y="5486400"/>
          <p14:tracePt t="491782" x="2343150" y="5508625"/>
          <p14:tracePt t="491797" x="2457450" y="5543550"/>
          <p14:tracePt t="491814" x="2500313" y="5551488"/>
          <p14:tracePt t="491830" x="2557463" y="5572125"/>
          <p14:tracePt t="491830" x="2593975" y="5572125"/>
          <p14:tracePt t="491849" x="2636838" y="5586413"/>
          <p14:tracePt t="491863" x="2743200" y="5600700"/>
          <p14:tracePt t="491881" x="2851150" y="5608638"/>
          <p14:tracePt t="491897" x="2914650" y="5608638"/>
          <p14:tracePt t="491913" x="2957513" y="5608638"/>
          <p14:tracePt t="491931" x="2994025" y="5622925"/>
          <p14:tracePt t="491947" x="3014663" y="5622925"/>
          <p14:tracePt t="491964" x="3022600" y="5622925"/>
          <p14:tracePt t="491980" x="3036888" y="5622925"/>
          <p14:tracePt t="491997" x="3079750" y="5622925"/>
          <p14:tracePt t="492013" x="3122613" y="5614988"/>
          <p14:tracePt t="492030" x="3186113" y="5565775"/>
          <p14:tracePt t="492047" x="3243263" y="5529263"/>
          <p14:tracePt t="492063" x="3271838" y="5486400"/>
          <p14:tracePt t="492063" x="3279775" y="5457825"/>
          <p14:tracePt t="492081" x="3300413" y="5422900"/>
          <p14:tracePt t="492096" x="3300413" y="5365750"/>
          <p14:tracePt t="492114" x="3300413" y="5322888"/>
          <p14:tracePt t="492130" x="3286125" y="5272088"/>
          <p14:tracePt t="492147" x="3279775" y="5257800"/>
          <p14:tracePt t="492163" x="3251200" y="5237163"/>
          <p14:tracePt t="492179" x="3243263" y="5229225"/>
          <p14:tracePt t="492240" x="3236913" y="5222875"/>
          <p14:tracePt t="492240" x="3228975" y="5222875"/>
          <p14:tracePt t="492264" x="3214688" y="5214938"/>
          <p14:tracePt t="492264" x="3208338" y="5214938"/>
          <p14:tracePt t="492279" x="3143250" y="5186363"/>
          <p14:tracePt t="492297" x="3071813" y="5180013"/>
          <p14:tracePt t="492313" x="2994025" y="5180013"/>
          <p14:tracePt t="492330" x="2900363" y="5143500"/>
          <p14:tracePt t="492345" x="2836863" y="5143500"/>
          <p14:tracePt t="492362" x="2779713" y="5137150"/>
          <p14:tracePt t="492379" x="2700338" y="5129213"/>
          <p14:tracePt t="492396" x="2622550" y="5129213"/>
          <p14:tracePt t="492413" x="2508250" y="5129213"/>
          <p14:tracePt t="492429" x="2351088" y="5129213"/>
          <p14:tracePt t="492446" x="2193925" y="5129213"/>
          <p14:tracePt t="492462" x="2071688" y="5129213"/>
          <p14:tracePt t="492462" x="2014538" y="5129213"/>
          <p14:tracePt t="492480" x="1979613" y="5129213"/>
          <p14:tracePt t="492496" x="1871663" y="5114925"/>
          <p14:tracePt t="492513" x="1822450" y="5114925"/>
          <p14:tracePt t="492529" x="1728788" y="5114925"/>
          <p14:tracePt t="492545" x="1628775" y="5114925"/>
          <p14:tracePt t="492562" x="1522413" y="5114925"/>
          <p14:tracePt t="492578" x="1436688" y="5114925"/>
          <p14:tracePt t="492596" x="1371600" y="5114925"/>
          <p14:tracePt t="492612" x="1314450" y="5114925"/>
          <p14:tracePt t="492629" x="1243013" y="5114925"/>
          <p14:tracePt t="492646" x="1185863" y="5114925"/>
          <p14:tracePt t="492662" x="1150938" y="5114925"/>
          <p14:tracePt t="492679" x="1114425" y="5157788"/>
          <p14:tracePt t="492696" x="1100138" y="5237163"/>
          <p14:tracePt t="492712" x="1100138" y="5343525"/>
          <p14:tracePt t="492728" x="1100138" y="5408613"/>
          <p14:tracePt t="492745" x="1100138" y="5457825"/>
          <p14:tracePt t="492761" x="1100138" y="5486400"/>
          <p14:tracePt t="492779" x="1114425" y="5522913"/>
          <p14:tracePt t="492795" x="1136650" y="5529263"/>
          <p14:tracePt t="492812" x="1157288" y="5543550"/>
          <p14:tracePt t="492828" x="1208088" y="5572125"/>
          <p14:tracePt t="492845" x="1265238" y="5580063"/>
          <p14:tracePt t="492862" x="1322388" y="5594350"/>
          <p14:tracePt t="492878" x="1379538" y="5608638"/>
          <p14:tracePt t="492878" x="1408113" y="5608638"/>
          <p14:tracePt t="492896" x="1471613" y="5622925"/>
          <p14:tracePt t="492911" x="1528763" y="5622925"/>
          <p14:tracePt t="492929" x="1608138" y="5629275"/>
          <p14:tracePt t="492945" x="1714500" y="5643563"/>
          <p14:tracePt t="492962" x="1828800" y="5672138"/>
          <p14:tracePt t="492978" x="1951038" y="5686425"/>
          <p14:tracePt t="492994" x="2043113" y="5694363"/>
          <p14:tracePt t="493011" x="2108200" y="5715000"/>
          <p14:tracePt t="493028" x="2128838" y="5715000"/>
          <p14:tracePt t="493045" x="2143125" y="5715000"/>
          <p14:tracePt t="493061" x="2171700" y="5715000"/>
          <p14:tracePt t="493078" x="2193925" y="5715000"/>
          <p14:tracePt t="493094" x="2265363" y="5715000"/>
          <p14:tracePt t="493094" x="2286000" y="5715000"/>
          <p14:tracePt t="493112" x="2393950" y="5715000"/>
          <p14:tracePt t="493128" x="2500313" y="5715000"/>
          <p14:tracePt t="493144" x="2636838" y="5715000"/>
          <p14:tracePt t="493161" x="2765425" y="5715000"/>
          <p14:tracePt t="493178" x="2865438" y="5715000"/>
          <p14:tracePt t="493195" x="2936875" y="5715000"/>
          <p14:tracePt t="493211" x="3008313" y="5715000"/>
          <p14:tracePt t="493228" x="3079750" y="5715000"/>
          <p14:tracePt t="493244" x="3171825" y="5694363"/>
          <p14:tracePt t="493261" x="3228975" y="5694363"/>
          <p14:tracePt t="493277" x="3300413" y="5657850"/>
          <p14:tracePt t="493296" x="3343275" y="5651500"/>
          <p14:tracePt t="493311" x="3351213" y="5643563"/>
          <p14:tracePt t="493327" x="3357563" y="5643563"/>
          <p14:tracePt t="493344" x="3365500" y="5637213"/>
          <p14:tracePt t="493362" x="3365500" y="5622925"/>
          <p14:tracePt t="493378" x="3365500" y="5594350"/>
          <p14:tracePt t="493395" x="3365500" y="5543550"/>
          <p14:tracePt t="493412" x="3279775" y="5472113"/>
          <p14:tracePt t="493428" x="3200400" y="5408613"/>
          <p14:tracePt t="493445" x="3128963" y="5357813"/>
          <p14:tracePt t="493461" x="3079750" y="5329238"/>
          <p14:tracePt t="493478" x="3036888" y="5308600"/>
          <p14:tracePt t="493495" x="2986088" y="5280025"/>
          <p14:tracePt t="493511" x="2957513" y="5272088"/>
          <p14:tracePt t="493511" x="2936875" y="5272088"/>
          <p14:tracePt t="493529" x="2914650" y="5257800"/>
          <p14:tracePt t="493544" x="2886075" y="5243513"/>
          <p14:tracePt t="493561" x="2851150" y="5229225"/>
          <p14:tracePt t="493577" x="2786063" y="5194300"/>
          <p14:tracePt t="493595" x="2743200" y="5194300"/>
          <p14:tracePt t="493610" x="2671763" y="5180013"/>
          <p14:tracePt t="493628" x="2579688" y="5180013"/>
          <p14:tracePt t="493644" x="2528888" y="5180013"/>
          <p14:tracePt t="493661" x="2479675" y="5180013"/>
          <p14:tracePt t="493679" x="2428875" y="5180013"/>
          <p14:tracePt t="493694" x="2351088" y="5180013"/>
          <p14:tracePt t="493711" x="2271713" y="5180013"/>
          <p14:tracePt t="493727" x="2157413" y="5180013"/>
          <p14:tracePt t="493745" x="2065338" y="5186363"/>
          <p14:tracePt t="493761" x="1971675" y="5200650"/>
          <p14:tracePt t="493778" x="1843088" y="5208588"/>
          <p14:tracePt t="493794" x="1757363" y="5222875"/>
          <p14:tracePt t="493811" x="1657350" y="5243513"/>
          <p14:tracePt t="493827" x="1579563" y="5251450"/>
          <p14:tracePt t="493844" x="1500188" y="5265738"/>
          <p14:tracePt t="493861" x="1465263" y="5272088"/>
          <p14:tracePt t="493877" x="1443038" y="5272088"/>
          <p14:tracePt t="493928" x="1436688" y="5272088"/>
          <p14:tracePt t="493944" x="1428750" y="5286375"/>
          <p14:tracePt t="493952" x="1428750" y="5300663"/>
          <p14:tracePt t="493960" x="1428750" y="5329238"/>
          <p14:tracePt t="493962" x="1436688" y="5386388"/>
          <p14:tracePt t="493977" x="1450975" y="5429250"/>
          <p14:tracePt t="493993" x="1457325" y="5472113"/>
          <p14:tracePt t="494010" x="1457325" y="5514975"/>
          <p14:tracePt t="494026" x="1457325" y="5522913"/>
          <p14:tracePt t="494043" x="1457325" y="5551488"/>
          <p14:tracePt t="494060" x="1450975" y="5565775"/>
          <p14:tracePt t="494076" x="1422400" y="5586413"/>
          <p14:tracePt t="494093" x="1365250" y="5614988"/>
          <p14:tracePt t="494109" x="1293813" y="5657850"/>
          <p14:tracePt t="494126" x="1193800" y="5700713"/>
          <p14:tracePt t="494143" x="1071563" y="5757863"/>
          <p14:tracePt t="494161" x="1000125" y="5772150"/>
          <p14:tracePt t="494177" x="942975" y="5794375"/>
          <p14:tracePt t="494194" x="928688" y="5808663"/>
          <p14:tracePt t="494211" x="908050" y="5815013"/>
          <p14:tracePt t="494256" x="885825" y="5822950"/>
          <p14:tracePt t="494260" x="871538" y="5837238"/>
          <p14:tracePt t="494265" x="865188" y="5843588"/>
          <p14:tracePt t="494276" x="857250" y="5843588"/>
          <p14:tracePt t="494293" x="828675" y="5851525"/>
          <p14:tracePt t="494311" x="808038" y="5872163"/>
          <p14:tracePt t="494326" x="785813" y="5880100"/>
          <p14:tracePt t="494326" x="779463" y="5886450"/>
          <p14:tracePt t="494345" x="736600" y="5900738"/>
          <p14:tracePt t="494360" x="679450" y="5922963"/>
          <p14:tracePt t="494377" x="650875" y="5929313"/>
          <p14:tracePt t="494393" x="636588" y="5929313"/>
          <p14:tracePt t="494410" x="622300" y="5929313"/>
          <p14:tracePt t="494426" x="600075" y="5937250"/>
          <p14:tracePt t="494442" x="565150" y="5937250"/>
          <p14:tracePt t="494460" x="536575" y="5937250"/>
          <p14:tracePt t="494476" x="485775" y="5937250"/>
          <p14:tracePt t="494494" x="457200" y="5937250"/>
          <p14:tracePt t="494510" x="442913" y="5937250"/>
          <p14:tracePt t="494526" x="400050" y="5922963"/>
          <p14:tracePt t="494542" x="365125" y="5908675"/>
          <p14:tracePt t="494542" x="357188" y="5900738"/>
          <p14:tracePt t="494561" x="342900" y="5894388"/>
          <p14:tracePt t="494600" x="336550" y="5880100"/>
          <p14:tracePt t="494608" x="328613" y="5872163"/>
          <p14:tracePt t="494626" x="328613" y="5857875"/>
          <p14:tracePt t="494631" x="328613" y="5837238"/>
          <p14:tracePt t="494642" x="322263" y="5815013"/>
          <p14:tracePt t="494659" x="314325" y="5800725"/>
          <p14:tracePt t="494677" x="307975" y="5772150"/>
          <p14:tracePt t="494693" x="285750" y="5743575"/>
          <p14:tracePt t="494710" x="279400" y="5722938"/>
          <p14:tracePt t="494726" x="271463" y="5686425"/>
          <p14:tracePt t="494743" x="265113" y="5643563"/>
          <p14:tracePt t="494759" x="242888" y="5586413"/>
          <p14:tracePt t="494776" x="222250" y="5551488"/>
          <p14:tracePt t="494793" x="214313" y="5537200"/>
          <p14:tracePt t="494809" x="214313" y="5494338"/>
          <p14:tracePt t="494826" x="214313" y="5451475"/>
          <p14:tracePt t="494842" x="214313" y="5408613"/>
          <p14:tracePt t="494859" x="214313" y="5372100"/>
          <p14:tracePt t="494875" x="214313" y="5329238"/>
          <p14:tracePt t="494892" x="214313" y="5294313"/>
          <p14:tracePt t="494908" x="214313" y="5265738"/>
          <p14:tracePt t="494925" x="214313" y="5257800"/>
          <p14:tracePt t="494942" x="214313" y="5251450"/>
          <p14:tracePt t="494959" x="214313" y="5243513"/>
          <p14:tracePt t="494975" x="228600" y="5208588"/>
          <p14:tracePt t="494992" x="242888" y="5200650"/>
          <p14:tracePt t="495009" x="307975" y="5172075"/>
          <p14:tracePt t="495025" x="379413" y="5157788"/>
          <p14:tracePt t="495042" x="436563" y="5114925"/>
          <p14:tracePt t="495058" x="450850" y="5108575"/>
          <p14:tracePt t="495076" x="465138" y="5100638"/>
          <p14:tracePt t="495091" x="485775" y="5086350"/>
          <p14:tracePt t="495108" x="493713" y="5086350"/>
          <p14:tracePt t="495184" x="500063" y="5086350"/>
          <p14:tracePt t="495193" x="528638" y="5086350"/>
          <p14:tracePt t="495200" x="542925" y="5086350"/>
          <p14:tracePt t="495208" x="571500" y="5086350"/>
          <p14:tracePt t="495216" x="614363" y="5086350"/>
          <p14:tracePt t="495225" x="657225" y="5086350"/>
          <p14:tracePt t="495243" x="708025" y="5094288"/>
          <p14:tracePt t="495259" x="765175" y="5137150"/>
          <p14:tracePt t="495276" x="822325" y="5165725"/>
          <p14:tracePt t="495292" x="857250" y="5214938"/>
          <p14:tracePt t="495310" x="900113" y="5286375"/>
          <p14:tracePt t="495325" x="936625" y="5329238"/>
          <p14:tracePt t="495342" x="985838" y="5400675"/>
          <p14:tracePt t="495359" x="1014413" y="5457825"/>
          <p14:tracePt t="495375" x="1036638" y="5486400"/>
          <p14:tracePt t="495391" x="1057275" y="5522913"/>
          <p14:tracePt t="495409" x="1093788" y="5529263"/>
          <p14:tracePt t="495425" x="1157288" y="5537200"/>
          <p14:tracePt t="495442" x="1257300" y="5572125"/>
          <p14:tracePt t="495459" x="1365250" y="5580063"/>
          <p14:tracePt t="495475" x="1465263" y="5614988"/>
          <p14:tracePt t="495493" x="1536700" y="5637213"/>
          <p14:tracePt t="495509" x="1600200" y="5637213"/>
          <p14:tracePt t="495525" x="1657350" y="5637213"/>
          <p14:tracePt t="495541" x="1722438" y="5637213"/>
          <p14:tracePt t="495559" x="1800225" y="5637213"/>
          <p14:tracePt t="495574" x="1908175" y="5622925"/>
          <p14:tracePt t="495592" x="1943100" y="5614988"/>
          <p14:tracePt t="495592" x="2008188" y="5586413"/>
          <p14:tracePt t="495609" x="2114550" y="5557838"/>
          <p14:tracePt t="495624" x="2228850" y="5522913"/>
          <p14:tracePt t="495641" x="2328863" y="5472113"/>
          <p14:tracePt t="495657" x="2422525" y="5394325"/>
          <p14:tracePt t="495675" x="2471738" y="5351463"/>
          <p14:tracePt t="495691" x="2479675" y="5329238"/>
          <p14:tracePt t="495708" x="2500313" y="5294313"/>
          <p14:tracePt t="495725" x="2500313" y="5272088"/>
          <p14:tracePt t="495741" x="2500313" y="5229225"/>
          <p14:tracePt t="495758" x="2479675" y="5180013"/>
          <p14:tracePt t="495775" x="2400300" y="5108575"/>
          <p14:tracePt t="495791" x="2314575" y="5051425"/>
          <p14:tracePt t="495808" x="2271713" y="5022850"/>
          <p14:tracePt t="495825" x="2222500" y="5000625"/>
          <p14:tracePt t="495841" x="2179638" y="5000625"/>
          <p14:tracePt t="495858" x="2136775" y="4994275"/>
          <p14:tracePt t="495874" x="2093913" y="4994275"/>
          <p14:tracePt t="495891" x="2022475" y="4972050"/>
          <p14:tracePt t="495907" x="1928813" y="4965700"/>
          <p14:tracePt t="495924" x="1822450" y="4951413"/>
          <p14:tracePt t="495941" x="1728788" y="4943475"/>
          <p14:tracePt t="495958" x="1665288" y="4943475"/>
          <p14:tracePt t="495975" x="1608138" y="4943475"/>
          <p14:tracePt t="495991" x="1543050" y="4943475"/>
          <p14:tracePt t="495991" x="1514475" y="4943475"/>
          <p14:tracePt t="496009" x="1479550" y="4943475"/>
          <p14:tracePt t="496009" x="1436688" y="4943475"/>
          <p14:tracePt t="496024" x="1371600" y="4943475"/>
          <p14:tracePt t="496041" x="1293813" y="4943475"/>
          <p14:tracePt t="496057" x="1265238" y="4965700"/>
          <p14:tracePt t="496074" x="1208088" y="4979988"/>
          <p14:tracePt t="496090" x="1165225" y="4994275"/>
          <p14:tracePt t="496107" x="1128713" y="5014913"/>
          <p14:tracePt t="496125" x="1100138" y="5057775"/>
          <p14:tracePt t="496140" x="1100138" y="5108575"/>
          <p14:tracePt t="496158" x="1100138" y="5200650"/>
          <p14:tracePt t="496173" x="1100138" y="5294313"/>
          <p14:tracePt t="496190" x="1114425" y="5351463"/>
          <p14:tracePt t="496207" x="1185863" y="5465763"/>
          <p14:tracePt t="496224" x="1257300" y="5514975"/>
          <p14:tracePt t="496241" x="1343025" y="5557838"/>
          <p14:tracePt t="496258" x="1465263" y="5614988"/>
          <p14:tracePt t="496274" x="1600200" y="5680075"/>
          <p14:tracePt t="496290" x="1743075" y="5729288"/>
          <p14:tracePt t="496308" x="1893888" y="5780088"/>
          <p14:tracePt t="496323" x="2071688" y="5829300"/>
          <p14:tracePt t="496340" x="2236788" y="5880100"/>
          <p14:tracePt t="496357" x="2443163" y="5880100"/>
          <p14:tracePt t="496374" x="2665413" y="5880100"/>
          <p14:tracePt t="496390" x="2894013" y="5880100"/>
          <p14:tracePt t="496406" x="3100388" y="5857875"/>
          <p14:tracePt t="496406" x="3222625" y="5837238"/>
          <p14:tracePt t="496424" x="3386138" y="5794375"/>
          <p14:tracePt t="496440" x="3471863" y="5786438"/>
          <p14:tracePt t="496458" x="3529013" y="5765800"/>
          <p14:tracePt t="496474" x="3536950" y="5757863"/>
          <p14:tracePt t="496512" x="3551238" y="5757863"/>
          <p14:tracePt t="496520" x="3557588" y="5757863"/>
          <p14:tracePt t="496524" x="3586163" y="5757863"/>
          <p14:tracePt t="496540" x="3594100" y="5757863"/>
          <p14:tracePt t="496557" x="3600450" y="5757863"/>
          <p14:tracePt t="496600" x="3608388" y="5757863"/>
          <p14:tracePt t="496616" x="3600450" y="5772150"/>
          <p14:tracePt t="496624" x="3579813" y="5794375"/>
          <p14:tracePt t="496632" x="3557588" y="5800725"/>
          <p14:tracePt t="496640" x="3494088" y="5822950"/>
          <p14:tracePt t="496657" x="3408363" y="5851525"/>
          <p14:tracePt t="496674" x="3322638" y="5857875"/>
          <p14:tracePt t="496690" x="3208338" y="5894388"/>
          <p14:tracePt t="496706" x="3122613" y="5908675"/>
          <p14:tracePt t="496724" x="3043238" y="5908675"/>
          <p14:tracePt t="496740" x="2979738" y="5908675"/>
          <p14:tracePt t="496757" x="2900363" y="5894388"/>
          <p14:tracePt t="496774" x="2779713" y="5815013"/>
          <p14:tracePt t="496790" x="2700338" y="5765800"/>
          <p14:tracePt t="496807" x="2608263" y="5708650"/>
          <p14:tracePt t="496823" x="2565400" y="5672138"/>
          <p14:tracePt t="496839" x="2500313" y="5608638"/>
          <p14:tracePt t="496856" x="2479675" y="5572125"/>
          <p14:tracePt t="496873" x="2451100" y="5529263"/>
          <p14:tracePt t="496889" x="2408238" y="5465763"/>
          <p14:tracePt t="496906" x="2393950" y="5422900"/>
          <p14:tracePt t="496923" x="2379663" y="5365750"/>
          <p14:tracePt t="496940" x="2371725" y="5351463"/>
          <p14:tracePt t="496956" x="2371725" y="5322888"/>
          <p14:tracePt t="496974" x="2371725" y="5300663"/>
          <p14:tracePt t="496990" x="2371725" y="5280025"/>
          <p14:tracePt t="497006" x="2371725" y="5272088"/>
          <p14:tracePt t="497023" x="2371725" y="5243513"/>
          <p14:tracePt t="497039" x="2393950" y="5222875"/>
          <p14:tracePt t="497057" x="2414588" y="5208588"/>
          <p14:tracePt t="497072" x="2457450" y="5186363"/>
          <p14:tracePt t="497089" x="2493963" y="5180013"/>
          <p14:tracePt t="497105" x="2514600" y="5180013"/>
          <p14:tracePt t="497123" x="2557463" y="5157788"/>
          <p14:tracePt t="497139" x="2600325" y="5157788"/>
          <p14:tracePt t="497156" x="2643188" y="5157788"/>
          <p14:tracePt t="497172" x="2679700" y="5157788"/>
          <p14:tracePt t="497189" x="2686050" y="5157788"/>
          <p14:tracePt t="497248" x="2700338" y="5157788"/>
          <p14:tracePt t="497344" x="2708275" y="5157788"/>
          <p14:tracePt t="497356" x="2708275" y="5186363"/>
          <p14:tracePt t="497360" x="2708275" y="5200650"/>
          <p14:tracePt t="497376" x="2722563" y="5229225"/>
          <p14:tracePt t="497389" x="2722563" y="5280025"/>
          <p14:tracePt t="497405" x="2722563" y="5322888"/>
          <p14:tracePt t="497422" x="2722563" y="5365750"/>
          <p14:tracePt t="497438" x="2714625" y="5400675"/>
          <p14:tracePt t="497455" x="2700338" y="5414963"/>
          <p14:tracePt t="497472" x="2671763" y="5443538"/>
          <p14:tracePt t="497489" x="2643188" y="5451475"/>
          <p14:tracePt t="497505" x="2622550" y="5472113"/>
          <p14:tracePt t="497521" x="2586038" y="5486400"/>
          <p14:tracePt t="497538" x="2565400" y="5494338"/>
          <p14:tracePt t="497555" x="2551113" y="5500688"/>
          <p14:tracePt t="497968" x="2543175" y="5500688"/>
          <p14:tracePt t="498000" x="2528888" y="5500688"/>
          <p14:tracePt t="498005" x="2508250" y="5500688"/>
          <p14:tracePt t="498024" x="2500313" y="5500688"/>
          <p14:tracePt t="498040" x="2486025" y="5500688"/>
          <p14:tracePt t="498072" x="2479675" y="5500688"/>
          <p14:tracePt t="498080" x="2471738" y="5500688"/>
          <p14:tracePt t="498120" x="2465388" y="5500688"/>
          <p14:tracePt t="498128" x="2451100" y="5494338"/>
          <p14:tracePt t="498136" x="2443163" y="5486400"/>
          <p14:tracePt t="498156" x="2436813" y="5480050"/>
          <p14:tracePt t="498157" x="2428875" y="5472113"/>
          <p14:tracePt t="498171" x="2422525" y="5465763"/>
          <p14:tracePt t="498208" x="2422525" y="5457825"/>
          <p14:tracePt t="498248" x="2422525" y="5451475"/>
          <p14:tracePt t="498263" x="2414588" y="5443538"/>
          <p14:tracePt t="498289" x="2408238" y="5437188"/>
          <p14:tracePt t="498296" x="2408238" y="5429250"/>
          <p14:tracePt t="498304" x="2400300" y="5422900"/>
          <p14:tracePt t="498456" x="2400300" y="5414963"/>
          <p14:tracePt t="500424" x="2386013" y="5408613"/>
          <p14:tracePt t="500432" x="2365375" y="5408613"/>
          <p14:tracePt t="500440" x="2308225" y="5408613"/>
          <p14:tracePt t="500456" x="2214563" y="5422900"/>
          <p14:tracePt t="500468" x="2122488" y="5443538"/>
          <p14:tracePt t="500484" x="2057400" y="5451475"/>
          <p14:tracePt t="500501" x="2008188" y="5472113"/>
          <p14:tracePt t="500517" x="1965325" y="5486400"/>
          <p14:tracePt t="500534" x="1857375" y="5522913"/>
          <p14:tracePt t="500551" x="1743075" y="5551488"/>
          <p14:tracePt t="500567" x="1614488" y="5580063"/>
          <p14:tracePt t="500584" x="1543050" y="5586413"/>
          <p14:tracePt t="500600" x="1500188" y="5594350"/>
          <p14:tracePt t="500618" x="1428750" y="5622925"/>
          <p14:tracePt t="500634" x="1350963" y="5643563"/>
          <p14:tracePt t="500652" x="1222375" y="5680075"/>
          <p14:tracePt t="500668" x="1093788" y="5708650"/>
          <p14:tracePt t="500685" x="1014413" y="5708650"/>
          <p14:tracePt t="500700" x="922338" y="5715000"/>
          <p14:tracePt t="500718" x="842963" y="5729288"/>
          <p14:tracePt t="500734" x="785813" y="5737225"/>
          <p14:tracePt t="500751" x="728663" y="5737225"/>
          <p14:tracePt t="500768" x="714375" y="5737225"/>
          <p14:tracePt t="500784" x="685800" y="5737225"/>
          <p14:tracePt t="500801" x="642938" y="5737225"/>
          <p14:tracePt t="500818" x="585788" y="5715000"/>
          <p14:tracePt t="500835" x="528638" y="5680075"/>
          <p14:tracePt t="500850" x="457200" y="5629275"/>
          <p14:tracePt t="500868" x="428625" y="5580063"/>
          <p14:tracePt t="500884" x="407988" y="5537200"/>
          <p14:tracePt t="500900" x="407988" y="5457825"/>
          <p14:tracePt t="500918" x="436563" y="5400675"/>
          <p14:tracePt t="500933" x="471488" y="5365750"/>
          <p14:tracePt t="500951" x="485775" y="5351463"/>
          <p14:tracePt t="500967" x="550863" y="5337175"/>
          <p14:tracePt t="500984" x="650875" y="5314950"/>
          <p14:tracePt t="501000" x="842963" y="5314950"/>
          <p14:tracePt t="501017" x="1050925" y="5314950"/>
          <p14:tracePt t="501033" x="1285875" y="5314950"/>
          <p14:tracePt t="501051" x="1479550" y="5314950"/>
          <p14:tracePt t="501067" x="1671638" y="5314950"/>
          <p14:tracePt t="501084" x="1851025" y="5351463"/>
          <p14:tracePt t="501100" x="1951038" y="5429250"/>
          <p14:tracePt t="501117" x="2028825" y="5494338"/>
          <p14:tracePt t="501134" x="2093913" y="5586413"/>
          <p14:tracePt t="501150" x="2179638" y="5680075"/>
          <p14:tracePt t="501167" x="2222500" y="5765800"/>
          <p14:tracePt t="501184" x="2222500" y="5794375"/>
          <p14:tracePt t="501200" x="2222500" y="5800725"/>
          <p14:tracePt t="501240" x="2222500" y="5808663"/>
          <p14:tracePt t="501289" x="2222500" y="5815013"/>
          <p14:tracePt t="501360" x="2214563" y="5815013"/>
          <p14:tracePt t="501416" x="2208213" y="5815013"/>
          <p14:tracePt t="501432" x="2193925" y="5815013"/>
          <p14:tracePt t="501448" x="2179638" y="5815013"/>
          <p14:tracePt t="501460" x="2165350" y="5837238"/>
          <p14:tracePt t="501466" x="2157413" y="5837238"/>
          <p14:tracePt t="501483" x="2136775" y="5843588"/>
          <p14:tracePt t="501500" x="2128838" y="5843588"/>
          <p14:tracePt t="501536" x="2114550" y="5843588"/>
          <p14:tracePt t="501552" x="2093913" y="5843588"/>
          <p14:tracePt t="501560" x="2079625" y="5843588"/>
          <p14:tracePt t="501568" x="2065338" y="5843588"/>
          <p14:tracePt t="501583" x="2022475" y="5843588"/>
          <p14:tracePt t="501600" x="2000250" y="5843588"/>
          <p14:tracePt t="501619" x="1928813" y="5843588"/>
          <p14:tracePt t="501632" x="1857375" y="5851525"/>
          <p14:tracePt t="501650" x="1771650" y="5865813"/>
          <p14:tracePt t="501666" x="1636713" y="5900738"/>
          <p14:tracePt t="501683" x="1493838" y="5908675"/>
          <p14:tracePt t="501699" x="1322388" y="5922963"/>
          <p14:tracePt t="501716" x="1093788" y="5972175"/>
          <p14:tracePt t="501732" x="936625" y="5972175"/>
          <p14:tracePt t="501748" x="857250" y="5972175"/>
          <p14:tracePt t="501766" x="822325" y="5972175"/>
          <p14:tracePt t="501783" x="785813" y="5972175"/>
          <p14:tracePt t="501783" x="771525" y="5972175"/>
          <p14:tracePt t="501800" x="714375" y="5957888"/>
          <p14:tracePt t="501815" x="557213" y="5894388"/>
          <p14:tracePt t="501833" x="442913" y="5829300"/>
          <p14:tracePt t="501849" x="385763" y="5800725"/>
          <p14:tracePt t="501865" x="336550" y="5743575"/>
          <p14:tracePt t="501882" x="314325" y="5686425"/>
          <p14:tracePt t="501899" x="265113" y="5622925"/>
          <p14:tracePt t="501915" x="222250" y="5537200"/>
          <p14:tracePt t="501932" x="193675" y="5480050"/>
          <p14:tracePt t="501949" x="185738" y="5443538"/>
          <p14:tracePt t="501966" x="171450" y="5408613"/>
          <p14:tracePt t="501982" x="171450" y="5386388"/>
          <p14:tracePt t="501998" x="171450" y="5322888"/>
          <p14:tracePt t="501998" x="185738" y="5294313"/>
          <p14:tracePt t="502016" x="265113" y="5229225"/>
          <p14:tracePt t="502032" x="365125" y="5172075"/>
          <p14:tracePt t="502048" x="479425" y="5129213"/>
          <p14:tracePt t="502065" x="557213" y="5094288"/>
          <p14:tracePt t="502082" x="622300" y="5080000"/>
          <p14:tracePt t="502101" x="714375" y="5057775"/>
          <p14:tracePt t="502116" x="842963" y="5037138"/>
          <p14:tracePt t="502133" x="979488" y="5037138"/>
          <p14:tracePt t="502148" x="1157288" y="5022850"/>
          <p14:tracePt t="502165" x="1314450" y="5008563"/>
          <p14:tracePt t="502182" x="1436688" y="5008563"/>
          <p14:tracePt t="502198" x="1557338" y="5008563"/>
          <p14:tracePt t="502215" x="1685925" y="5008563"/>
          <p14:tracePt t="502232" x="1928813" y="5008563"/>
          <p14:tracePt t="502248" x="2085975" y="5008563"/>
          <p14:tracePt t="502265" x="2208213" y="5008563"/>
          <p14:tracePt t="502283" x="2314575" y="5008563"/>
          <p14:tracePt t="502298" x="2400300" y="5008563"/>
          <p14:tracePt t="502315" x="2579688" y="5029200"/>
          <p14:tracePt t="502331" x="2808288" y="5057775"/>
          <p14:tracePt t="502347" x="3065463" y="5114925"/>
          <p14:tracePt t="502365" x="3294063" y="5180013"/>
          <p14:tracePt t="502382" x="3414713" y="5229225"/>
          <p14:tracePt t="502399" x="3451225" y="5243513"/>
          <p14:tracePt t="502414" x="3451225" y="5286375"/>
          <p14:tracePt t="502432" x="3436938" y="5329238"/>
          <p14:tracePt t="502448" x="3386138" y="5400675"/>
          <p14:tracePt t="502465" x="3351213" y="5437188"/>
          <p14:tracePt t="502481" x="3279775" y="5480050"/>
          <p14:tracePt t="502498" x="3186113" y="5486400"/>
          <p14:tracePt t="502514" x="3079750" y="5486400"/>
          <p14:tracePt t="502531" x="2957513" y="5394325"/>
          <p14:tracePt t="502547" x="2808288" y="5214938"/>
          <p14:tracePt t="502564" x="2686050" y="5029200"/>
          <p14:tracePt t="502582" x="2593975" y="4843463"/>
          <p14:tracePt t="502598" x="2486025" y="4643438"/>
          <p14:tracePt t="502615" x="2428875" y="4494213"/>
          <p14:tracePt t="502632" x="2371725" y="4337050"/>
          <p14:tracePt t="502650" x="2357438" y="4243388"/>
          <p14:tracePt t="502665" x="2351088" y="4137025"/>
          <p14:tracePt t="502681" x="2328863" y="4057650"/>
          <p14:tracePt t="502697" x="2314575" y="3986213"/>
          <p14:tracePt t="502714" x="2314575" y="3951288"/>
          <p14:tracePt t="502808" x="2314575" y="3943350"/>
          <p14:tracePt t="502824" x="2314575" y="3937000"/>
          <p14:tracePt t="502831" x="2314575" y="3908425"/>
          <p14:tracePt t="502847" x="2314575" y="3894138"/>
          <p14:tracePt t="502848" x="2314575" y="3871913"/>
          <p14:tracePt t="502864" x="2314575" y="3865563"/>
          <p14:tracePt t="502992" x="2308225" y="3857625"/>
          <p14:tracePt t="503000" x="2208213" y="3857625"/>
          <p14:tracePt t="503016" x="2157413" y="3857625"/>
          <p14:tracePt t="503020" x="2114550" y="3857625"/>
          <p14:tracePt t="503030" x="2036763" y="3879850"/>
          <p14:tracePt t="503047" x="1965325" y="3894138"/>
          <p14:tracePt t="503064" x="1928813" y="3900488"/>
          <p14:tracePt t="503080" x="1871663" y="3922713"/>
          <p14:tracePt t="503098" x="1843088" y="3922713"/>
          <p14:tracePt t="503114" x="1785938" y="3937000"/>
          <p14:tracePt t="503131" x="1714500" y="3951288"/>
          <p14:tracePt t="503147" x="1671638" y="3965575"/>
          <p14:tracePt t="503164" x="1636713" y="3971925"/>
          <p14:tracePt t="503181" x="1579563" y="3986213"/>
          <p14:tracePt t="503197" x="1508125" y="4008438"/>
          <p14:tracePt t="503215" x="1457325" y="4022725"/>
          <p14:tracePt t="503230" x="1385888" y="4043363"/>
          <p14:tracePt t="503247" x="1314450" y="4086225"/>
          <p14:tracePt t="503263" x="1243013" y="4122738"/>
          <p14:tracePt t="503281" x="1179513" y="4171950"/>
          <p14:tracePt t="503296" x="1114425" y="4200525"/>
          <p14:tracePt t="503314" x="1028700" y="4229100"/>
          <p14:tracePt t="503330" x="957263" y="4265613"/>
          <p14:tracePt t="503346" x="936625" y="4279900"/>
          <p14:tracePt t="503364" x="893763" y="4286250"/>
          <p14:tracePt t="503380" x="814388" y="4351338"/>
          <p14:tracePt t="503398" x="736600" y="4379913"/>
          <p14:tracePt t="503413" x="636588" y="4414838"/>
          <p14:tracePt t="503430" x="557213" y="4422775"/>
          <p14:tracePt t="503446" x="479425" y="4429125"/>
          <p14:tracePt t="503446" x="465138" y="4429125"/>
          <p14:tracePt t="503464" x="436563" y="4429125"/>
          <p14:tracePt t="503520" x="422275" y="4429125"/>
          <p14:tracePt t="503528" x="371475" y="4414838"/>
          <p14:tracePt t="503546" x="300038" y="4365625"/>
          <p14:tracePt t="503547" x="257175" y="4329113"/>
          <p14:tracePt t="503563" x="222250" y="4300538"/>
          <p14:tracePt t="503580" x="222250" y="4271963"/>
          <p14:tracePt t="503596" x="214313" y="4257675"/>
          <p14:tracePt t="503613" x="214313" y="4237038"/>
          <p14:tracePt t="503629" x="200025" y="4222750"/>
          <p14:tracePt t="503646" x="200025" y="4194175"/>
          <p14:tracePt t="503663" x="200025" y="4157663"/>
          <p14:tracePt t="503680" x="200025" y="4143375"/>
          <p14:tracePt t="503696" x="200025" y="4122738"/>
          <p14:tracePt t="503712" x="207963" y="4114800"/>
          <p14:tracePt t="503730" x="236538" y="4071938"/>
          <p14:tracePt t="503746" x="265113" y="4022725"/>
          <p14:tracePt t="503763" x="293688" y="3965575"/>
          <p14:tracePt t="503779" x="307975" y="3922713"/>
          <p14:tracePt t="503797" x="336550" y="3871913"/>
          <p14:tracePt t="503813" x="342900" y="3857625"/>
          <p14:tracePt t="503829" x="342900" y="3836988"/>
          <p14:tracePt t="503847" x="350838" y="3808413"/>
          <p14:tracePt t="503862" x="357188" y="3786188"/>
          <p14:tracePt t="503862" x="365125" y="3779838"/>
          <p14:tracePt t="503880" x="379413" y="3757613"/>
          <p14:tracePt t="503896" x="393700" y="3736975"/>
          <p14:tracePt t="503913" x="407988" y="3722688"/>
          <p14:tracePt t="503929" x="450850" y="3694113"/>
          <p14:tracePt t="503946" x="500063" y="3651250"/>
          <p14:tracePt t="503963" x="542925" y="3614738"/>
          <p14:tracePt t="503979" x="550863" y="3600450"/>
          <p14:tracePt t="503996" x="565150" y="3586163"/>
          <p14:tracePt t="504012" x="579438" y="3586163"/>
          <p14:tracePt t="504029" x="593725" y="3579813"/>
          <p14:tracePt t="504046" x="622300" y="3579813"/>
          <p14:tracePt t="504062" x="671513" y="3565525"/>
          <p14:tracePt t="504079" x="771525" y="3536950"/>
          <p14:tracePt t="504096" x="842963" y="3536950"/>
          <p14:tracePt t="504112" x="885825" y="3536950"/>
          <p14:tracePt t="504129" x="942975" y="3514725"/>
          <p14:tracePt t="504146" x="985838" y="3514725"/>
          <p14:tracePt t="504162" x="1022350" y="3514725"/>
          <p14:tracePt t="504179" x="1036638" y="3514725"/>
          <p14:tracePt t="504196" x="1079500" y="3514725"/>
          <p14:tracePt t="504213" x="1108075" y="3514725"/>
          <p14:tracePt t="504228" x="1150938" y="3514725"/>
          <p14:tracePt t="504245" x="1208088" y="3514725"/>
          <p14:tracePt t="504261" x="1265238" y="3514725"/>
          <p14:tracePt t="504261" x="1293813" y="3514725"/>
          <p14:tracePt t="504279" x="1322388" y="3514725"/>
          <p14:tracePt t="504295" x="1422400" y="3514725"/>
          <p14:tracePt t="504312" x="1500188" y="3514725"/>
          <p14:tracePt t="504328" x="1608138" y="3514725"/>
          <p14:tracePt t="504346" x="1779588" y="3500438"/>
          <p14:tracePt t="504363" x="1885950" y="3494088"/>
          <p14:tracePt t="504378" x="1979613" y="3479800"/>
          <p14:tracePt t="504396" x="2065338" y="3457575"/>
          <p14:tracePt t="504413" x="2151063" y="3457575"/>
          <p14:tracePt t="504429" x="2257425" y="3457575"/>
          <p14:tracePt t="504446" x="2428875" y="3443288"/>
          <p14:tracePt t="504462" x="2557463" y="3436938"/>
          <p14:tracePt t="504479" x="2622550" y="3436938"/>
          <p14:tracePt t="504496" x="2686050" y="3436938"/>
          <p14:tracePt t="504513" x="2786063" y="3471863"/>
          <p14:tracePt t="504529" x="2894013" y="3508375"/>
          <p14:tracePt t="504546" x="2971800" y="3522663"/>
          <p14:tracePt t="504562" x="3036888" y="3551238"/>
          <p14:tracePt t="504579" x="3065463" y="3571875"/>
          <p14:tracePt t="504595" x="3100388" y="3594100"/>
          <p14:tracePt t="504612" x="3157538" y="3657600"/>
          <p14:tracePt t="504628" x="3208338" y="3700463"/>
          <p14:tracePt t="504646" x="3257550" y="3794125"/>
          <p14:tracePt t="504663" x="3286125" y="3851275"/>
          <p14:tracePt t="504679" x="3308350" y="3908425"/>
          <p14:tracePt t="504679" x="3308350" y="3937000"/>
          <p14:tracePt t="504697" x="3308350" y="3951288"/>
          <p14:tracePt t="504711" x="3294063" y="4037013"/>
          <p14:tracePt t="504729" x="3243263" y="4094163"/>
          <p14:tracePt t="504745" x="3200400" y="4129088"/>
          <p14:tracePt t="504762" x="3151188" y="4157663"/>
          <p14:tracePt t="504779" x="3079750" y="4214813"/>
          <p14:tracePt t="504795" x="3008313" y="4265613"/>
          <p14:tracePt t="504811" x="2965450" y="4294188"/>
          <p14:tracePt t="504828" x="2908300" y="4308475"/>
          <p14:tracePt t="504845" x="2836863" y="4343400"/>
          <p14:tracePt t="504861" x="2757488" y="4357688"/>
          <p14:tracePt t="504879" x="2714625" y="4379913"/>
          <p14:tracePt t="504895" x="2665413" y="4386263"/>
          <p14:tracePt t="504895" x="2651125" y="4386263"/>
          <p14:tracePt t="504913" x="2571750" y="4386263"/>
          <p14:tracePt t="504928" x="2508250" y="4400550"/>
          <p14:tracePt t="504944" x="2443163" y="4400550"/>
          <p14:tracePt t="504962" x="2365375" y="4400550"/>
          <p14:tracePt t="504978" x="2314575" y="4408488"/>
          <p14:tracePt t="504995" x="2228850" y="4408488"/>
          <p14:tracePt t="505011" x="2143125" y="4408488"/>
          <p14:tracePt t="505028" x="2071688" y="4408488"/>
          <p14:tracePt t="505044" x="1985963" y="4408488"/>
          <p14:tracePt t="505061" x="1865313" y="4408488"/>
          <p14:tracePt t="505077" x="1757363" y="4408488"/>
          <p14:tracePt t="505095" x="1657350" y="4408488"/>
          <p14:tracePt t="505111" x="1557338" y="4408488"/>
          <p14:tracePt t="505128" x="1514475" y="4408488"/>
          <p14:tracePt t="505144" x="1443038" y="4408488"/>
          <p14:tracePt t="505161" x="1350963" y="4408488"/>
          <p14:tracePt t="505178" x="1271588" y="4408488"/>
          <p14:tracePt t="505194" x="1193800" y="4408488"/>
          <p14:tracePt t="505211" x="1143000" y="4408488"/>
          <p14:tracePt t="505227" x="1108075" y="4408488"/>
          <p14:tracePt t="505245" x="1065213" y="4408488"/>
          <p14:tracePt t="505260" x="1028700" y="4408488"/>
          <p14:tracePt t="505277" x="979488" y="4408488"/>
          <p14:tracePt t="505294" x="914400" y="4408488"/>
          <p14:tracePt t="505310" x="828675" y="4408488"/>
          <p14:tracePt t="505310" x="793750" y="4408488"/>
          <p14:tracePt t="505328" x="736600" y="4408488"/>
          <p14:tracePt t="505344" x="671513" y="4408488"/>
          <p14:tracePt t="505360" x="579438" y="4386263"/>
          <p14:tracePt t="505377" x="522288" y="4371975"/>
          <p14:tracePt t="505394" x="493713" y="4365625"/>
          <p14:tracePt t="505411" x="436563" y="4337050"/>
          <p14:tracePt t="505427" x="379413" y="4308475"/>
          <p14:tracePt t="505444" x="336550" y="4279900"/>
          <p14:tracePt t="505461" x="285750" y="4243388"/>
          <p14:tracePt t="505478" x="265113" y="4214813"/>
          <p14:tracePt t="505494" x="250825" y="4194175"/>
          <p14:tracePt t="505512" x="250825" y="4171950"/>
          <p14:tracePt t="505527" x="250825" y="4114800"/>
          <p14:tracePt t="505527" x="242888" y="4108450"/>
          <p14:tracePt t="505545" x="242888" y="4057650"/>
          <p14:tracePt t="505560" x="242888" y="3994150"/>
          <p14:tracePt t="505578" x="257175" y="3922713"/>
          <p14:tracePt t="505593" x="293688" y="3851275"/>
          <p14:tracePt t="505610" x="307975" y="3794125"/>
          <p14:tracePt t="505627" x="314325" y="3771900"/>
          <p14:tracePt t="505644" x="336550" y="3729038"/>
          <p14:tracePt t="505661" x="385763" y="3657600"/>
          <p14:tracePt t="505677" x="414338" y="3608388"/>
          <p14:tracePt t="505694" x="428625" y="3586163"/>
          <p14:tracePt t="505710" x="457200" y="3543300"/>
          <p14:tracePt t="505728" x="493713" y="3522663"/>
          <p14:tracePt t="505744" x="542925" y="3494088"/>
          <p14:tracePt t="505761" x="600075" y="3479800"/>
          <p14:tracePt t="505777" x="657225" y="3457575"/>
          <p14:tracePt t="505793" x="722313" y="3451225"/>
          <p14:tracePt t="505811" x="814388" y="3414713"/>
          <p14:tracePt t="505826" x="871538" y="3414713"/>
          <p14:tracePt t="505844" x="914400" y="3414713"/>
          <p14:tracePt t="505859" x="957263" y="3414713"/>
          <p14:tracePt t="505877" x="1000125" y="3414713"/>
          <p14:tracePt t="505893" x="1050925" y="3414713"/>
          <p14:tracePt t="505909" x="1100138" y="3414713"/>
          <p14:tracePt t="505927" x="1143000" y="3414713"/>
          <p14:tracePt t="505943" x="1236663" y="3422650"/>
          <p14:tracePt t="505961" x="1350963" y="3429000"/>
          <p14:tracePt t="505976" x="1428750" y="3429000"/>
          <p14:tracePt t="505994" x="1479550" y="3429000"/>
          <p14:tracePt t="506010" x="1536700" y="3429000"/>
          <p14:tracePt t="506026" x="1614488" y="3429000"/>
          <p14:tracePt t="506043" x="1679575" y="3429000"/>
          <p14:tracePt t="506060" x="1736725" y="3429000"/>
          <p14:tracePt t="506076" x="1822450" y="3429000"/>
          <p14:tracePt t="506092" x="1908175" y="3465513"/>
          <p14:tracePt t="506110" x="1951038" y="3465513"/>
          <p14:tracePt t="506126" x="1965325" y="3465513"/>
          <p14:tracePt t="506143" x="2008188" y="3471863"/>
          <p14:tracePt t="506159" x="2079625" y="3479800"/>
          <p14:tracePt t="506177" x="2128838" y="3486150"/>
          <p14:tracePt t="506193" x="2171700" y="3486150"/>
          <p14:tracePt t="506211" x="2236788" y="3508375"/>
          <p14:tracePt t="506225" x="2286000" y="3514725"/>
          <p14:tracePt t="506243" x="2365375" y="3514725"/>
          <p14:tracePt t="506259" x="2422525" y="3536950"/>
          <p14:tracePt t="506276" x="2443163" y="3536950"/>
          <p14:tracePt t="506293" x="2451100" y="3536950"/>
          <p14:tracePt t="506309" x="2508250" y="3565525"/>
          <p14:tracePt t="506326" x="2528888" y="3571875"/>
          <p14:tracePt t="506342" x="2579688" y="3579813"/>
          <p14:tracePt t="506359" x="2636838" y="3622675"/>
          <p14:tracePt t="506376" x="2671763" y="3629025"/>
          <p14:tracePt t="506392" x="2722563" y="3657600"/>
          <p14:tracePt t="506409" x="2779713" y="3694113"/>
          <p14:tracePt t="506425" x="2814638" y="3722688"/>
          <p14:tracePt t="506443" x="2851150" y="3751263"/>
          <p14:tracePt t="506460" x="2871788" y="3757613"/>
          <p14:tracePt t="506476" x="2900363" y="3765550"/>
          <p14:tracePt t="506495" x="2914650" y="3794125"/>
          <p14:tracePt t="506509" x="2943225" y="3814763"/>
          <p14:tracePt t="506526" x="2971800" y="3851275"/>
          <p14:tracePt t="506543" x="3022600" y="3894138"/>
          <p14:tracePt t="506559" x="3051175" y="3937000"/>
          <p14:tracePt t="506576" x="3051175" y="3951288"/>
          <p14:tracePt t="506592" x="3057525" y="3965575"/>
          <p14:tracePt t="506609" x="3057525" y="3994150"/>
          <p14:tracePt t="506626" x="3057525" y="4037013"/>
          <p14:tracePt t="506642" x="3057525" y="4079875"/>
          <p14:tracePt t="506660" x="3057525" y="4100513"/>
          <p14:tracePt t="506675" x="3028950" y="4143375"/>
          <p14:tracePt t="506697" x="3014663" y="4151313"/>
          <p14:tracePt t="506708" x="2971800" y="4194175"/>
          <p14:tracePt t="506725" x="2928938" y="4208463"/>
          <p14:tracePt t="506742" x="2894013" y="4229100"/>
          <p14:tracePt t="506759" x="2808288" y="4243388"/>
          <p14:tracePt t="506759" x="2751138" y="4257675"/>
          <p14:tracePt t="506777" x="2636838" y="4279900"/>
          <p14:tracePt t="506792" x="2528888" y="4294188"/>
          <p14:tracePt t="506810" x="2422525" y="4300538"/>
          <p14:tracePt t="506825" x="2343150" y="4322763"/>
          <p14:tracePt t="506842" x="2286000" y="4329113"/>
          <p14:tracePt t="506859" x="2228850" y="4329113"/>
          <p14:tracePt t="506875" x="2151063" y="4329113"/>
          <p14:tracePt t="506892" x="2071688" y="4329113"/>
          <p14:tracePt t="506908" x="1979613" y="4343400"/>
          <p14:tracePt t="506926" x="1857375" y="4351338"/>
          <p14:tracePt t="506942" x="1693863" y="4394200"/>
          <p14:tracePt t="506960" x="1579563" y="4414838"/>
          <p14:tracePt t="506975" x="1514475" y="4414838"/>
          <p14:tracePt t="506975" x="1479550" y="4414838"/>
          <p14:tracePt t="506993" x="1393825" y="4437063"/>
          <p14:tracePt t="507009" x="1314450" y="4443413"/>
          <p14:tracePt t="507026" x="1250950" y="4443413"/>
          <p14:tracePt t="507042" x="1208088" y="4443413"/>
          <p14:tracePt t="507059" x="1128713" y="4443413"/>
          <p14:tracePt t="507075" x="1022350" y="4443413"/>
          <p14:tracePt t="507092" x="928688" y="4457700"/>
          <p14:tracePt t="507109" x="857250" y="4457700"/>
          <p14:tracePt t="507126" x="785813" y="4457700"/>
          <p14:tracePt t="507143" x="665163" y="4494213"/>
          <p14:tracePt t="507158" x="571500" y="4494213"/>
          <p14:tracePt t="507158" x="536575" y="4494213"/>
          <p14:tracePt t="507192" x="493713" y="4494213"/>
          <p14:tracePt t="507193" x="471488" y="4494213"/>
          <p14:tracePt t="507193" x="457200" y="4494213"/>
          <p14:tracePt t="507209" x="414338" y="4494213"/>
          <p14:tracePt t="507225" x="365125" y="4479925"/>
          <p14:tracePt t="507242" x="322263" y="4471988"/>
          <p14:tracePt t="507258" x="279400" y="4451350"/>
          <p14:tracePt t="507275" x="228600" y="4437063"/>
          <p14:tracePt t="507292" x="207963" y="4422775"/>
          <p14:tracePt t="507309" x="185738" y="4394200"/>
          <p14:tracePt t="507325" x="165100" y="4371975"/>
          <p14:tracePt t="507342" x="136525" y="4314825"/>
          <p14:tracePt t="507357" x="128588" y="4286250"/>
          <p14:tracePt t="507375" x="122238" y="4243388"/>
          <p14:tracePt t="507391" x="122238" y="4208463"/>
          <p14:tracePt t="507424" x="122238" y="4179888"/>
          <p14:tracePt t="507440" x="122238" y="4137025"/>
          <p14:tracePt t="507441" x="136525" y="4094163"/>
          <p14:tracePt t="507458" x="157163" y="4029075"/>
          <p14:tracePt t="507481" x="185738" y="4000500"/>
          <p14:tracePt t="507491" x="207963" y="3971925"/>
          <p14:tracePt t="507508" x="228600" y="3951288"/>
          <p14:tracePt t="507523" x="242888" y="3929063"/>
          <p14:tracePt t="507540" x="271463" y="3879850"/>
          <p14:tracePt t="507558" x="300038" y="3836988"/>
          <p14:tracePt t="507574" x="336550" y="3786188"/>
          <p14:tracePt t="507591" x="365125" y="3751263"/>
          <p14:tracePt t="507606" x="379413" y="3729038"/>
          <p14:tracePt t="507625" x="400050" y="3722688"/>
          <p14:tracePt t="507640" x="414338" y="3708400"/>
          <p14:tracePt t="507657" x="442913" y="3700463"/>
          <p14:tracePt t="507673" x="479425" y="3686175"/>
          <p14:tracePt t="507691" x="514350" y="3671888"/>
          <p14:tracePt t="507707" x="536575" y="3665538"/>
          <p14:tracePt t="507724" x="550863" y="3665538"/>
          <p14:tracePt t="507740" x="579438" y="3665538"/>
          <p14:tracePt t="507757" x="642938" y="3665538"/>
          <p14:tracePt t="507775" x="685800" y="3657600"/>
          <p14:tracePt t="507790" x="742950" y="3643313"/>
          <p14:tracePt t="507807" x="836613" y="3643313"/>
          <p14:tracePt t="507823" x="928688" y="3643313"/>
          <p14:tracePt t="507841" x="1008063" y="3643313"/>
          <p14:tracePt t="507857" x="1108075" y="3643313"/>
          <p14:tracePt t="507874" x="1200150" y="3643313"/>
          <p14:tracePt t="507890" x="1279525" y="3643313"/>
          <p14:tracePt t="507907" x="1322388" y="3643313"/>
          <p14:tracePt t="507924" x="1379538" y="3643313"/>
          <p14:tracePt t="507940" x="1443038" y="3643313"/>
          <p14:tracePt t="507958" x="1579563" y="3643313"/>
          <p14:tracePt t="507974" x="1700213" y="3643313"/>
          <p14:tracePt t="507992" x="1822450" y="3643313"/>
          <p14:tracePt t="508007" x="1928813" y="3643313"/>
          <p14:tracePt t="508024" x="2014538" y="3643313"/>
          <p14:tracePt t="508041" x="2028825" y="3643313"/>
          <p14:tracePt t="508057" x="2057400" y="3643313"/>
          <p14:tracePt t="508074" x="2100263" y="3643313"/>
          <p14:tracePt t="508090" x="2171700" y="3643313"/>
          <p14:tracePt t="508108" x="2236788" y="3643313"/>
          <p14:tracePt t="508123" x="2293938" y="3643313"/>
          <p14:tracePt t="508141" x="2336800" y="3643313"/>
          <p14:tracePt t="508156" x="2365375" y="3643313"/>
          <p14:tracePt t="508173" x="2428875" y="3679825"/>
          <p14:tracePt t="508190" x="2471738" y="3700463"/>
          <p14:tracePt t="508206" x="2536825" y="3729038"/>
          <p14:tracePt t="508206" x="2557463" y="3736975"/>
          <p14:tracePt t="508225" x="2565400" y="3736975"/>
          <p14:tracePt t="508240" x="2608263" y="3757613"/>
          <p14:tracePt t="508257" x="2665413" y="3814763"/>
          <p14:tracePt t="508274" x="2714625" y="3843338"/>
          <p14:tracePt t="508290" x="2786063" y="3908425"/>
          <p14:tracePt t="508307" x="2814638" y="3929063"/>
          <p14:tracePt t="508323" x="2828925" y="3957638"/>
          <p14:tracePt t="508340" x="2851150" y="4008438"/>
          <p14:tracePt t="508356" x="2857500" y="4057650"/>
          <p14:tracePt t="508373" x="2857500" y="4094163"/>
          <p14:tracePt t="508390" x="2857500" y="4137025"/>
          <p14:tracePt t="508407" x="2843213" y="4194175"/>
          <p14:tracePt t="508423" x="2808288" y="4243388"/>
          <p14:tracePt t="508423" x="2786063" y="4251325"/>
          <p14:tracePt t="508440" x="2728913" y="4286250"/>
          <p14:tracePt t="508456" x="2657475" y="4329113"/>
          <p14:tracePt t="508474" x="2579688" y="4351338"/>
          <p14:tracePt t="508490" x="2400300" y="4386263"/>
          <p14:tracePt t="508507" x="2208213" y="4386263"/>
          <p14:tracePt t="508524" x="2036763" y="4386263"/>
          <p14:tracePt t="508540" x="1928813" y="4386263"/>
          <p14:tracePt t="508557" x="1885950" y="4386263"/>
          <p14:tracePt t="508573" x="1843088" y="4400550"/>
          <p14:tracePt t="508590" x="1785938" y="4400550"/>
          <p14:tracePt t="508606" x="1679575" y="4400550"/>
          <p14:tracePt t="508623" x="1508125" y="4400550"/>
          <p14:tracePt t="508639" x="1371600" y="4400550"/>
          <p14:tracePt t="508656" x="1157288" y="4379913"/>
          <p14:tracePt t="508674" x="1085850" y="4371975"/>
          <p14:tracePt t="508689" x="979488" y="4351338"/>
          <p14:tracePt t="508706" x="900113" y="4314825"/>
          <p14:tracePt t="508722" x="771525" y="4294188"/>
          <p14:tracePt t="508740" x="657225" y="4271963"/>
          <p14:tracePt t="508756" x="500063" y="4257675"/>
          <p14:tracePt t="508773" x="357188" y="4237038"/>
          <p14:tracePt t="508790" x="242888" y="4208463"/>
          <p14:tracePt t="508807" x="136525" y="4186238"/>
          <p14:tracePt t="508823" x="57150" y="4179888"/>
          <p14:tracePt t="508840" x="7938" y="4151313"/>
          <p14:tracePt t="508840" x="0" y="4129088"/>
          <p14:tracePt t="508857" x="0" y="4108450"/>
          <p14:tracePt t="508873" x="0" y="4065588"/>
          <p14:tracePt t="508889" x="0" y="4022725"/>
          <p14:tracePt t="508906" x="0" y="3943350"/>
          <p14:tracePt t="508923" x="22225" y="3865563"/>
          <p14:tracePt t="508939" x="57150" y="3800475"/>
          <p14:tracePt t="508956" x="107950" y="3743325"/>
          <p14:tracePt t="508972" x="157163" y="3708400"/>
          <p14:tracePt t="508989" x="257175" y="3651250"/>
          <p14:tracePt t="509006" x="314325" y="3622675"/>
          <p14:tracePt t="509023" x="407988" y="3565525"/>
          <p14:tracePt t="509039" x="528638" y="3522663"/>
          <p14:tracePt t="509056" x="728663" y="3443288"/>
          <p14:tracePt t="509074" x="842963" y="3436938"/>
          <p14:tracePt t="509089" x="950913" y="3422650"/>
          <p14:tracePt t="509106" x="1108075" y="3422650"/>
          <p14:tracePt t="509122" x="1293813" y="3422650"/>
          <p14:tracePt t="509139" x="1500188" y="3422650"/>
          <p14:tracePt t="509155" x="1722438" y="3422650"/>
          <p14:tracePt t="509172" x="1928813" y="3422650"/>
          <p14:tracePt t="509189" x="2157413" y="3422650"/>
          <p14:tracePt t="509205" x="2265363" y="3422650"/>
          <p14:tracePt t="509222" x="2293938" y="3422650"/>
          <p14:tracePt t="509264" x="2300288" y="3422650"/>
          <p14:tracePt t="509272" x="2300288" y="3429000"/>
          <p14:tracePt t="509274" x="2293938" y="3465513"/>
          <p14:tracePt t="509289" x="2193925" y="3557588"/>
          <p14:tracePt t="509306" x="2114550" y="3608388"/>
          <p14:tracePt t="509322" x="2057400" y="3636963"/>
          <p14:tracePt t="509338" x="2022475" y="3657600"/>
          <p14:tracePt t="509355" x="1985963" y="3665538"/>
          <p14:tracePt t="509372" x="1943100" y="3686175"/>
          <p14:tracePt t="509388" x="1922463" y="3700463"/>
          <p14:tracePt t="509405" x="1893888" y="3708400"/>
          <p14:tracePt t="509421" x="1865313" y="3714750"/>
          <p14:tracePt t="509439" x="1836738" y="3714750"/>
          <p14:tracePt t="509454" x="1800225" y="3729038"/>
          <p14:tracePt t="509472" x="1779588" y="3736975"/>
          <p14:tracePt t="509489" x="1743075" y="3736975"/>
          <p14:tracePt t="509505" x="1693863" y="3751263"/>
          <p14:tracePt t="509522" x="1614488" y="3751263"/>
          <p14:tracePt t="509538" x="1557338" y="3757613"/>
          <p14:tracePt t="509556" x="1457325" y="3779838"/>
          <p14:tracePt t="509571" x="1371600" y="3786188"/>
          <p14:tracePt t="509589" x="1285875" y="3800475"/>
          <p14:tracePt t="509604" x="1150938" y="3800475"/>
          <p14:tracePt t="509621" x="1008063" y="3822700"/>
          <p14:tracePt t="509638" x="828675" y="3865563"/>
          <p14:tracePt t="509654" x="679450" y="3914775"/>
          <p14:tracePt t="509654" x="571500" y="3937000"/>
          <p14:tracePt t="509672" x="479425" y="3979863"/>
          <p14:tracePt t="509687" x="228600" y="4057650"/>
          <p14:tracePt t="509704" x="57150" y="4114800"/>
          <p14:tracePt t="509721" x="0" y="4194175"/>
          <p14:tracePt t="509737" x="0" y="4308475"/>
          <p14:tracePt t="509754" x="0" y="4400550"/>
          <p14:tracePt t="509770" x="0" y="4557713"/>
          <p14:tracePt t="509788" x="0" y="4729163"/>
          <p14:tracePt t="509804" x="0" y="4851400"/>
          <p14:tracePt t="509821" x="0" y="4979988"/>
          <p14:tracePt t="509837" x="0" y="5108575"/>
          <p14:tracePt t="509854" x="0" y="5251450"/>
          <p14:tracePt t="509871" x="0" y="5394325"/>
          <p14:tracePt t="509888" x="0" y="5600700"/>
          <p14:tracePt t="509904" x="0" y="5722938"/>
          <p14:tracePt t="509921" x="0" y="5829300"/>
          <p14:tracePt t="509937" x="50800" y="5980113"/>
          <p14:tracePt t="509954" x="122238" y="6100763"/>
          <p14:tracePt t="509970" x="185738" y="6151563"/>
          <p14:tracePt t="509987" x="242888" y="6200775"/>
          <p14:tracePt t="510005" x="357188" y="6243638"/>
          <p14:tracePt t="510021" x="493713" y="6257925"/>
          <p14:tracePt t="510039" x="642938" y="6308725"/>
          <p14:tracePt t="510054" x="793750" y="6357938"/>
          <p14:tracePt t="510071" x="993775" y="6394450"/>
          <p14:tracePt t="510088" x="1050925" y="6415088"/>
          <p14:tracePt t="510104" x="1293813" y="6429375"/>
          <p14:tracePt t="510121" x="1485900" y="6443663"/>
          <p14:tracePt t="510137" x="1643063" y="6443663"/>
          <p14:tracePt t="510154" x="1800225" y="6443663"/>
          <p14:tracePt t="510170" x="1893888" y="6443663"/>
          <p14:tracePt t="510187" x="2014538" y="6408738"/>
          <p14:tracePt t="510203" x="2151063" y="6351588"/>
          <p14:tracePt t="510220" x="2271713" y="6272213"/>
          <p14:tracePt t="510237" x="2379663" y="6165850"/>
          <p14:tracePt t="510253" x="2436813" y="6065838"/>
          <p14:tracePt t="510271" x="2451100" y="5922963"/>
          <p14:tracePt t="510287" x="2451100" y="5815013"/>
          <p14:tracePt t="510287" x="2451100" y="5780088"/>
          <p14:tracePt t="510305" x="2436813" y="5665788"/>
          <p14:tracePt t="510320" x="2379663" y="5565775"/>
          <p14:tracePt t="510337" x="2308225" y="5457825"/>
          <p14:tracePt t="510353" x="2185988" y="5357813"/>
          <p14:tracePt t="510371" x="2079625" y="5286375"/>
          <p14:tracePt t="510387" x="1957388" y="5229225"/>
          <p14:tracePt t="510404" x="1843088" y="5180013"/>
          <p14:tracePt t="510420" x="1714500" y="5122863"/>
          <p14:tracePt t="510437" x="1600200" y="5086350"/>
          <p14:tracePt t="510453" x="1508125" y="5080000"/>
          <p14:tracePt t="510470" x="1422400" y="5065713"/>
          <p14:tracePt t="510487" x="1336675" y="5065713"/>
          <p14:tracePt t="510503" x="1193800" y="5065713"/>
          <p14:tracePt t="510521" x="1150938" y="5065713"/>
          <p14:tracePt t="510537" x="1071563" y="5065713"/>
          <p14:tracePt t="510554" x="1008063" y="5065713"/>
          <p14:tracePt t="510570" x="879475" y="5065713"/>
          <p14:tracePt t="510586" x="793750" y="5065713"/>
          <p14:tracePt t="510602" x="685800" y="5086350"/>
          <p14:tracePt t="510620" x="571500" y="5114925"/>
          <p14:tracePt t="510637" x="500063" y="5157788"/>
          <p14:tracePt t="510652" x="414338" y="5229225"/>
          <p14:tracePt t="510670" x="285750" y="5322888"/>
          <p14:tracePt t="510686" x="150813" y="5429250"/>
          <p14:tracePt t="510703" x="42863" y="5508625"/>
          <p14:tracePt t="510719" x="14288" y="5557838"/>
          <p14:tracePt t="510737" x="14288" y="5629275"/>
          <p14:tracePt t="510752" x="50800" y="5708650"/>
          <p14:tracePt t="510769" x="157163" y="5808663"/>
          <p14:tracePt t="510787" x="242888" y="5872163"/>
          <p14:tracePt t="510802" x="371475" y="5937250"/>
          <p14:tracePt t="510820" x="522288" y="5994400"/>
          <p14:tracePt t="510836" x="642938" y="6043613"/>
          <p14:tracePt t="510853" x="771525" y="6065838"/>
          <p14:tracePt t="510869" x="928688" y="6080125"/>
          <p14:tracePt t="510886" x="1165225" y="6080125"/>
          <p14:tracePt t="510902" x="1457325" y="6080125"/>
          <p14:tracePt t="510919" x="2100263" y="6008688"/>
          <p14:tracePt t="510936" x="2593975" y="5937250"/>
          <p14:tracePt t="510952" x="3014663" y="5857875"/>
          <p14:tracePt t="510968" x="3194050" y="5794375"/>
          <p14:tracePt t="510985" x="3279775" y="5772150"/>
          <p14:tracePt t="511002" x="3300413" y="5765800"/>
          <p14:tracePt t="511018" x="3357563" y="5757863"/>
          <p14:tracePt t="511036" x="3486150" y="5757863"/>
          <p14:tracePt t="511052" x="3708400" y="5757863"/>
          <p14:tracePt t="511069" x="4037013" y="5757863"/>
          <p14:tracePt t="511085" x="4243388" y="5757863"/>
          <p14:tracePt t="511101" x="4429125" y="5757863"/>
          <p14:tracePt t="511101" x="4465638" y="5757863"/>
          <p14:tracePt t="511120" x="4508500" y="5757863"/>
          <p14:tracePt t="511200" x="4471988" y="5757863"/>
          <p14:tracePt t="511208" x="4422775" y="5757863"/>
          <p14:tracePt t="511216" x="4351338" y="5772150"/>
          <p14:tracePt t="511219" x="4257675" y="5772150"/>
          <p14:tracePt t="511235" x="4143375" y="5808663"/>
          <p14:tracePt t="511252" x="3986213" y="5815013"/>
          <p14:tracePt t="511269" x="3843338" y="5829300"/>
          <p14:tracePt t="511287" x="3708400" y="5843588"/>
          <p14:tracePt t="511304" x="3500438" y="5843588"/>
          <p14:tracePt t="511319" x="3257550" y="5843588"/>
          <p14:tracePt t="511319" x="3136900" y="5843588"/>
          <p14:tracePt t="511337" x="2865438" y="5843588"/>
          <p14:tracePt t="511352" x="2643188" y="5843588"/>
          <p14:tracePt t="511370" x="2422525" y="5843588"/>
          <p14:tracePt t="511386" x="2214563" y="5843588"/>
          <p14:tracePt t="511402" x="2043113" y="5843588"/>
          <p14:tracePt t="511418" x="1914525" y="5843588"/>
          <p14:tracePt t="511435" x="1793875" y="5843588"/>
          <p14:tracePt t="511453" x="1565275" y="5837238"/>
          <p14:tracePt t="511474" x="1479550" y="5815013"/>
          <p14:tracePt t="511485" x="1314450" y="5786438"/>
          <p14:tracePt t="511502" x="1185863" y="5772150"/>
          <p14:tracePt t="511519" x="1079500" y="5743575"/>
          <p14:tracePt t="511535" x="1000125" y="5743575"/>
          <p14:tracePt t="511552" x="950913" y="5737225"/>
          <p14:tracePt t="511569" x="928688" y="5722938"/>
          <p14:tracePt t="511585" x="908050" y="5722938"/>
          <p14:tracePt t="511602" x="893763" y="5708650"/>
          <p14:tracePt t="511619" x="865188" y="5700713"/>
          <p14:tracePt t="511636" x="850900" y="5694363"/>
          <p14:tracePt t="511651" x="800100" y="5657850"/>
          <p14:tracePt t="511669" x="750888" y="5637213"/>
          <p14:tracePt t="511685" x="728663" y="5622925"/>
          <p14:tracePt t="511702" x="714375" y="5608638"/>
          <p14:tracePt t="511718" x="700088" y="5594350"/>
          <p14:tracePt t="511735" x="700088" y="5551488"/>
          <p14:tracePt t="511735" x="685800" y="5543550"/>
          <p14:tracePt t="511753" x="679450" y="5514975"/>
          <p14:tracePt t="511768" x="679450" y="5500688"/>
          <p14:tracePt t="511786" x="671513" y="5494338"/>
          <p14:tracePt t="511801" x="671513" y="5472113"/>
          <p14:tracePt t="511819" x="671513" y="5457825"/>
          <p14:tracePt t="511835" x="671513" y="5437188"/>
          <p14:tracePt t="511852" x="671513" y="5394325"/>
          <p14:tracePt t="511868" x="693738" y="5357813"/>
          <p14:tracePt t="511885" x="722313" y="5329238"/>
          <p14:tracePt t="511901" x="757238" y="5308600"/>
          <p14:tracePt t="511918" x="850900" y="5280025"/>
          <p14:tracePt t="511935" x="965200" y="5257800"/>
          <p14:tracePt t="511951" x="1143000" y="5214938"/>
          <p14:tracePt t="511951" x="1250950" y="5194300"/>
          <p14:tracePt t="511968" x="1443038" y="5151438"/>
          <p14:tracePt t="511985" x="1622425" y="5129213"/>
          <p14:tracePt t="512001" x="1779588" y="5129213"/>
          <p14:tracePt t="512017" x="1900238" y="5129213"/>
          <p14:tracePt t="512034" x="2028825" y="5129213"/>
          <p14:tracePt t="512051" x="2208213" y="5180013"/>
          <p14:tracePt t="512068" x="2422525" y="5251450"/>
          <p14:tracePt t="512085" x="2665413" y="5308600"/>
          <p14:tracePt t="512101" x="2894013" y="5329238"/>
          <p14:tracePt t="512119" x="3108325" y="5372100"/>
          <p14:tracePt t="512134" x="3243263" y="5372100"/>
          <p14:tracePt t="512151" x="3322638" y="5372100"/>
          <p14:tracePt t="512167" x="3379788" y="5372100"/>
          <p14:tracePt t="512186" x="3414713" y="5372100"/>
          <p14:tracePt t="512201" x="3457575" y="5372100"/>
          <p14:tracePt t="512217" x="3508375" y="5372100"/>
          <p14:tracePt t="512234" x="3600450" y="5365750"/>
          <p14:tracePt t="512250" x="3686175" y="5357813"/>
          <p14:tracePt t="512268" x="3771900" y="5357813"/>
          <p14:tracePt t="512284" x="3851275" y="5357813"/>
          <p14:tracePt t="512302" x="3908425" y="5357813"/>
          <p14:tracePt t="512317" x="3951288" y="5357813"/>
          <p14:tracePt t="512334" x="3979863" y="5357813"/>
          <p14:tracePt t="512351" x="4000500" y="5357813"/>
          <p14:tracePt t="512367" x="4043363" y="5357813"/>
          <p14:tracePt t="512384" x="4094163" y="5357813"/>
          <p14:tracePt t="512400" x="4151313" y="5357813"/>
          <p14:tracePt t="512417" x="4194175" y="5357813"/>
          <p14:tracePt t="512433" x="4251325" y="5357813"/>
          <p14:tracePt t="512451" x="4294188" y="5357813"/>
          <p14:tracePt t="512466" x="4357688" y="5357813"/>
          <p14:tracePt t="512484" x="4451350" y="5357813"/>
          <p14:tracePt t="512500" x="4537075" y="5357813"/>
          <p14:tracePt t="512517" x="4643438" y="5357813"/>
          <p14:tracePt t="512533" x="4737100" y="5357813"/>
          <p14:tracePt t="512551" x="4837113" y="5357813"/>
          <p14:tracePt t="512551" x="4894263" y="5357813"/>
          <p14:tracePt t="512568" x="5000625" y="5357813"/>
          <p14:tracePt t="512584" x="5100638" y="5357813"/>
          <p14:tracePt t="512600" x="5180013" y="5357813"/>
          <p14:tracePt t="512617" x="5257800" y="5357813"/>
          <p14:tracePt t="512634" x="5314950" y="5357813"/>
          <p14:tracePt t="512650" x="5365750" y="5357813"/>
          <p14:tracePt t="512667" x="5472113" y="5357813"/>
          <p14:tracePt t="512683" x="5629275" y="5357813"/>
          <p14:tracePt t="512700" x="5751513" y="5357813"/>
          <p14:tracePt t="512716" x="5857875" y="5357813"/>
          <p14:tracePt t="512733" x="5951538" y="5357813"/>
          <p14:tracePt t="512750" x="6015038" y="5357813"/>
          <p14:tracePt t="512766" x="6080125" y="5357813"/>
          <p14:tracePt t="512766" x="6094413" y="5357813"/>
          <p14:tracePt t="512784" x="6172200" y="5357813"/>
          <p14:tracePt t="512800" x="6229350" y="5357813"/>
          <p14:tracePt t="512817" x="6294438" y="5357813"/>
          <p14:tracePt t="512833" x="6386513" y="5357813"/>
          <p14:tracePt t="512849" x="6486525" y="5357813"/>
          <p14:tracePt t="512867" x="6594475" y="5357813"/>
          <p14:tracePt t="512883" x="6672263" y="5357813"/>
          <p14:tracePt t="512901" x="6737350" y="5357813"/>
          <p14:tracePt t="512916" x="6794500" y="5357813"/>
          <p14:tracePt t="512933" x="6858000" y="5357813"/>
          <p14:tracePt t="512949" x="6915150" y="5372100"/>
          <p14:tracePt t="512966" x="6958013" y="5372100"/>
          <p14:tracePt t="512983" x="7015163" y="5380038"/>
          <p14:tracePt t="513000" x="7043738" y="5380038"/>
          <p14:tracePt t="513016" x="7058025" y="5380038"/>
          <p14:tracePt t="513033" x="7080250" y="5380038"/>
          <p14:tracePt t="513597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Directory Protocols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5782829" y="2993036"/>
            <a:ext cx="6353021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 dirty="0">
                <a:solidFill>
                  <a:srgbClr val="0066FF"/>
                </a:solidFill>
                <a:latin typeface="Arial" charset="0"/>
              </a:rPr>
              <a:t>Distributed Shared Memory and Directory-Based Coherence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3528" y="954604"/>
            <a:ext cx="4400795" cy="441861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72000" y="1422649"/>
            <a:ext cx="4077281" cy="392438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642"/>
    </mc:Choice>
    <mc:Fallback xmlns="">
      <p:transition spd="slow" advTm="194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889" x="6472238" y="4343400"/>
          <p14:tracePt t="13937" x="6472238" y="4351338"/>
          <p14:tracePt t="13945" x="6437313" y="4365625"/>
          <p14:tracePt t="13956" x="6400800" y="4379913"/>
          <p14:tracePt t="13961" x="6357938" y="4386263"/>
          <p14:tracePt t="13969" x="6229350" y="4437063"/>
          <p14:tracePt t="13986" x="6015038" y="4565650"/>
          <p14:tracePt t="14009" x="5765800" y="4700588"/>
          <p14:tracePt t="14018" x="5543550" y="4814888"/>
          <p14:tracePt t="14036" x="5343525" y="4937125"/>
          <p14:tracePt t="14051" x="5122863" y="5057775"/>
          <p14:tracePt t="14069" x="4837113" y="5200650"/>
          <p14:tracePt t="14084" x="4551363" y="5343525"/>
          <p14:tracePt t="14101" x="4351338" y="5422900"/>
          <p14:tracePt t="14118" x="4171950" y="5480050"/>
          <p14:tracePt t="14135" x="4029075" y="5522913"/>
          <p14:tracePt t="14152" x="3951288" y="5522913"/>
          <p14:tracePt t="14168" x="3843338" y="5443538"/>
          <p14:tracePt t="14168" x="3751263" y="5394325"/>
          <p14:tracePt t="14186" x="3551238" y="5272088"/>
          <p14:tracePt t="14202" x="3300413" y="5157788"/>
          <p14:tracePt t="14219" x="3079750" y="5022850"/>
          <p14:tracePt t="14235" x="2914650" y="4872038"/>
          <p14:tracePt t="14251" x="2814638" y="4737100"/>
          <p14:tracePt t="14268" x="2700338" y="4579938"/>
          <p14:tracePt t="14284" x="2600325" y="4471988"/>
          <p14:tracePt t="14301" x="2551113" y="4414838"/>
          <p14:tracePt t="14317" x="2522538" y="4314825"/>
          <p14:tracePt t="14336" x="2508250" y="4157663"/>
          <p14:tracePt t="14351" x="2457450" y="4008438"/>
          <p14:tracePt t="14368" x="2379663" y="3822700"/>
          <p14:tracePt t="14384" x="2328863" y="3622675"/>
          <p14:tracePt t="14402" x="2328863" y="3522663"/>
          <p14:tracePt t="14402" x="2328863" y="3386138"/>
          <p14:tracePt t="14417" x="2451100" y="3086100"/>
          <p14:tracePt t="14434" x="2579688" y="2800350"/>
          <p14:tracePt t="14452" x="2651125" y="2565400"/>
          <p14:tracePt t="14468" x="2700338" y="2386013"/>
          <p14:tracePt t="14485" x="2765425" y="2222500"/>
          <p14:tracePt t="14501" x="2851150" y="2065338"/>
          <p14:tracePt t="14518" x="2986088" y="1893888"/>
          <p14:tracePt t="14535" x="3179763" y="1743075"/>
          <p14:tracePt t="14551" x="3314700" y="1643063"/>
          <p14:tracePt t="14567" x="3471863" y="1528763"/>
          <p14:tracePt t="14584" x="3629025" y="1408113"/>
          <p14:tracePt t="14601" x="3779838" y="1336675"/>
          <p14:tracePt t="14617" x="4043363" y="1179513"/>
          <p14:tracePt t="14634" x="4129088" y="1143000"/>
          <p14:tracePt t="14650" x="4179888" y="1122363"/>
          <p14:tracePt t="14685" x="4194175" y="1122363"/>
          <p14:tracePt t="14729" x="4229100" y="1157288"/>
          <p14:tracePt t="14734" x="4314825" y="1322388"/>
          <p14:tracePt t="14744" x="4357688" y="1414463"/>
          <p14:tracePt t="14750" x="4422775" y="1679575"/>
          <p14:tracePt t="14766" x="4437063" y="1885950"/>
          <p14:tracePt t="14785" x="4429125" y="2079625"/>
          <p14:tracePt t="14800" x="4351338" y="2279650"/>
          <p14:tracePt t="14800" x="4308475" y="2386013"/>
          <p14:tracePt t="14818" x="4243388" y="2579688"/>
          <p14:tracePt t="14834" x="4179888" y="2800350"/>
          <p14:tracePt t="14851" x="4057650" y="3000375"/>
          <p14:tracePt t="14866" x="3951288" y="3171825"/>
          <p14:tracePt t="14883" x="3886200" y="3322638"/>
          <p14:tracePt t="14899" x="3800475" y="3457575"/>
          <p14:tracePt t="14916" x="3700463" y="3629025"/>
          <p14:tracePt t="14933" x="3608388" y="3765550"/>
          <p14:tracePt t="14950" x="3408363" y="4043363"/>
          <p14:tracePt t="14967" x="3194050" y="4286250"/>
          <p14:tracePt t="14983" x="2908300" y="4572000"/>
          <p14:tracePt t="15000" x="2636838" y="4772025"/>
          <p14:tracePt t="15016" x="2314575" y="5008563"/>
          <p14:tracePt t="15034" x="2065338" y="5165725"/>
          <p14:tracePt t="15050" x="1843088" y="5300663"/>
          <p14:tracePt t="15066" x="1571625" y="5443538"/>
          <p14:tracePt t="15083" x="1285875" y="5586413"/>
          <p14:tracePt t="15100" x="1071563" y="5651500"/>
          <p14:tracePt t="15116" x="957263" y="5672138"/>
          <p14:tracePt t="15133" x="928688" y="5672138"/>
          <p14:tracePt t="15150" x="908050" y="5672138"/>
          <p14:tracePt t="15166" x="822325" y="5557838"/>
          <p14:tracePt t="15184" x="679450" y="5394325"/>
          <p14:tracePt t="15199" x="528638" y="5208588"/>
          <p14:tracePt t="15217" x="465138" y="5008563"/>
          <p14:tracePt t="15233" x="465138" y="4551363"/>
          <p14:tracePt t="15250" x="471488" y="4243388"/>
          <p14:tracePt t="15266" x="508000" y="3965575"/>
          <p14:tracePt t="15283" x="585788" y="3594100"/>
          <p14:tracePt t="15300" x="657225" y="3328988"/>
          <p14:tracePt t="15315" x="765175" y="3043238"/>
          <p14:tracePt t="15333" x="936625" y="2771775"/>
          <p14:tracePt t="15349" x="1079500" y="2522538"/>
          <p14:tracePt t="15366" x="1171575" y="2371725"/>
          <p14:tracePt t="15382" x="1208088" y="2257425"/>
          <p14:tracePt t="15399" x="1250950" y="2122488"/>
          <p14:tracePt t="15416" x="1357313" y="1965325"/>
          <p14:tracePt t="15432" x="1565275" y="1757363"/>
          <p14:tracePt t="15432" x="1665288" y="1643063"/>
          <p14:tracePt t="15465" x="1822450" y="1500188"/>
          <p14:tracePt t="15482" x="1965325" y="1357313"/>
          <p14:tracePt t="15483" x="2093913" y="1243013"/>
          <p14:tracePt t="15499" x="2214563" y="1171575"/>
          <p14:tracePt t="15517" x="2328863" y="1108075"/>
          <p14:tracePt t="15533" x="2443163" y="1065213"/>
          <p14:tracePt t="15549" x="2608263" y="1000125"/>
          <p14:tracePt t="15565" x="2757488" y="965200"/>
          <p14:tracePt t="15582" x="2914650" y="950913"/>
          <p14:tracePt t="15600" x="3057525" y="936625"/>
          <p14:tracePt t="15615" x="3228975" y="936625"/>
          <p14:tracePt t="15633" x="3436938" y="936625"/>
          <p14:tracePt t="15648" x="3600450" y="936625"/>
          <p14:tracePt t="15666" x="3614738" y="936625"/>
          <p14:tracePt t="15682" x="3643313" y="957263"/>
          <p14:tracePt t="15699" x="3679825" y="1050925"/>
          <p14:tracePt t="15716" x="3743325" y="1157288"/>
          <p14:tracePt t="15733" x="3808413" y="1308100"/>
          <p14:tracePt t="15749" x="3871913" y="1443038"/>
          <p14:tracePt t="15764" x="3914775" y="1543050"/>
          <p14:tracePt t="15782" x="3943350" y="1593850"/>
          <p14:tracePt t="15798" x="3971925" y="1671638"/>
          <p14:tracePt t="15816" x="3986213" y="1779588"/>
          <p14:tracePt t="15832" x="4037013" y="1943100"/>
          <p14:tracePt t="15849" x="4100513" y="2157413"/>
          <p14:tracePt t="15865" x="4129088" y="2371725"/>
          <p14:tracePt t="15882" x="4129088" y="2528888"/>
          <p14:tracePt t="15898" x="4129088" y="2651125"/>
          <p14:tracePt t="15915" x="4129088" y="2757488"/>
          <p14:tracePt t="15932" x="4100513" y="2886075"/>
          <p14:tracePt t="15949" x="4086225" y="3000375"/>
          <p14:tracePt t="15966" x="4022725" y="3171825"/>
          <p14:tracePt t="15983" x="3914775" y="3357563"/>
          <p14:tracePt t="15999" x="3771900" y="3529013"/>
          <p14:tracePt t="16015" x="3643313" y="3657600"/>
          <p14:tracePt t="16032" x="3457575" y="3794125"/>
          <p14:tracePt t="16048" x="3257550" y="3929063"/>
          <p14:tracePt t="16066" x="3086100" y="4037013"/>
          <p14:tracePt t="16083" x="2894013" y="4157663"/>
          <p14:tracePt t="16098" x="2728913" y="4251325"/>
          <p14:tracePt t="16116" x="2536825" y="4379913"/>
          <p14:tracePt t="16132" x="2365375" y="4500563"/>
          <p14:tracePt t="16149" x="2179638" y="4637088"/>
          <p14:tracePt t="16165" x="2051050" y="4737100"/>
          <p14:tracePt t="16182" x="1885950" y="4837113"/>
          <p14:tracePt t="16198" x="1708150" y="4972050"/>
          <p14:tracePt t="16215" x="1579563" y="5022850"/>
          <p14:tracePt t="16232" x="1522413" y="5043488"/>
          <p14:tracePt t="16249" x="1493838" y="5057775"/>
          <p14:tracePt t="16249" x="1485900" y="5057775"/>
          <p14:tracePt t="16267" x="1479550" y="5057775"/>
          <p14:tracePt t="16281" x="1465263" y="5022850"/>
          <p14:tracePt t="16299" x="1450975" y="4900613"/>
          <p14:tracePt t="16315" x="1400175" y="4714875"/>
          <p14:tracePt t="16332" x="1322388" y="4522788"/>
          <p14:tracePt t="16348" x="1214438" y="4314825"/>
          <p14:tracePt t="16365" x="1157288" y="4100513"/>
          <p14:tracePt t="16381" x="1136650" y="3943350"/>
          <p14:tracePt t="16398" x="1136650" y="3771900"/>
          <p14:tracePt t="16415" x="1136650" y="3594100"/>
          <p14:tracePt t="16431" x="1165225" y="3400425"/>
          <p14:tracePt t="16449" x="1208088" y="3143250"/>
          <p14:tracePt t="16465" x="1300163" y="2908300"/>
          <p14:tracePt t="16481" x="1500188" y="2543175"/>
          <p14:tracePt t="16498" x="1522413" y="2443163"/>
          <p14:tracePt t="16516" x="1528763" y="2386013"/>
          <p14:tracePt t="16532" x="1557338" y="2351088"/>
          <p14:tracePt t="16548" x="1571625" y="2328863"/>
          <p14:tracePt t="16565" x="1643063" y="2257425"/>
          <p14:tracePt t="16581" x="1757363" y="2165350"/>
          <p14:tracePt t="16599" x="1843088" y="2122488"/>
          <p14:tracePt t="16614" x="1879600" y="2093913"/>
          <p14:tracePt t="16632" x="1922463" y="2071688"/>
          <p14:tracePt t="16648" x="1971675" y="2051050"/>
          <p14:tracePt t="16665" x="2114550" y="1951038"/>
          <p14:tracePt t="16681" x="2308225" y="1865313"/>
          <p14:tracePt t="16698" x="2408238" y="1828800"/>
          <p14:tracePt t="16714" x="2493963" y="1814513"/>
          <p14:tracePt t="16730" x="2557463" y="1793875"/>
          <p14:tracePt t="16747" x="2579688" y="1779588"/>
          <p14:tracePt t="16810" x="2600325" y="1779588"/>
          <p14:tracePt t="17217" x="2614613" y="1751013"/>
          <p14:tracePt t="17225" x="2622550" y="1743075"/>
          <p14:tracePt t="17345" x="2651125" y="1728788"/>
          <p14:tracePt t="17353" x="2657475" y="1722438"/>
          <p14:tracePt t="17363" x="2665413" y="1722438"/>
          <p14:tracePt t="17363" x="2708275" y="1708150"/>
          <p14:tracePt t="17409" x="2714625" y="1700213"/>
          <p14:tracePt t="17922" x="2700338" y="1700213"/>
          <p14:tracePt t="17938" x="2693988" y="1700213"/>
          <p14:tracePt t="18746" x="2736850" y="1700213"/>
          <p14:tracePt t="18754" x="2779713" y="1693863"/>
          <p14:tracePt t="18762" x="2794000" y="1693863"/>
          <p14:tracePt t="18770" x="2851150" y="1685925"/>
          <p14:tracePt t="18778" x="2928938" y="1665288"/>
          <p14:tracePt t="18795" x="2986088" y="1665288"/>
          <p14:tracePt t="18811" x="3014663" y="1657350"/>
          <p14:tracePt t="18828" x="3028950" y="1657350"/>
          <p14:tracePt t="18845" x="3079750" y="1643063"/>
          <p14:tracePt t="18862" x="3122613" y="1643063"/>
          <p14:tracePt t="18878" x="3151188" y="1643063"/>
          <p14:tracePt t="18895" x="3200400" y="1643063"/>
          <p14:tracePt t="18912" x="3251200" y="1643063"/>
          <p14:tracePt t="18928" x="3314700" y="1643063"/>
          <p14:tracePt t="18945" x="3371850" y="1643063"/>
          <p14:tracePt t="18962" x="3400425" y="1643063"/>
          <p14:tracePt t="18978" x="3471863" y="1643063"/>
          <p14:tracePt t="18995" x="3543300" y="1643063"/>
          <p14:tracePt t="19011" x="3594100" y="1643063"/>
          <p14:tracePt t="19028" x="3657600" y="1643063"/>
          <p14:tracePt t="19045" x="3743325" y="1657350"/>
          <p14:tracePt t="19061" x="3800475" y="1657350"/>
          <p14:tracePt t="19078" x="3871913" y="1657350"/>
          <p14:tracePt t="19094" x="3929063" y="1657350"/>
          <p14:tracePt t="19111" x="3971925" y="1657350"/>
          <p14:tracePt t="19127" x="3986213" y="1657350"/>
          <p14:tracePt t="19144" x="4008438" y="1657350"/>
          <p14:tracePt t="19144" x="4014788" y="1657350"/>
          <p14:tracePt t="19163" x="4022725" y="1657350"/>
          <p14:tracePt t="19163" x="4043363" y="1657350"/>
          <p14:tracePt t="19178" x="4051300" y="1657350"/>
          <p14:tracePt t="19195" x="4057650" y="1665288"/>
          <p14:tracePt t="19235" x="4065588" y="1671638"/>
          <p14:tracePt t="19250" x="4071938" y="1679575"/>
          <p14:tracePt t="19258" x="4071938" y="1685925"/>
          <p14:tracePt t="19262" x="4086225" y="1708150"/>
          <p14:tracePt t="19277" x="4086225" y="1751013"/>
          <p14:tracePt t="19294" x="4086225" y="1779588"/>
          <p14:tracePt t="19310" x="4086225" y="1822450"/>
          <p14:tracePt t="19328" x="4086225" y="1871663"/>
          <p14:tracePt t="19345" x="4065588" y="1914525"/>
          <p14:tracePt t="19361" x="4037013" y="1971675"/>
          <p14:tracePt t="19361" x="4029075" y="2000250"/>
          <p14:tracePt t="19379" x="4022725" y="2051050"/>
          <p14:tracePt t="19394" x="3994150" y="2100263"/>
          <p14:tracePt t="19412" x="3979863" y="2171700"/>
          <p14:tracePt t="19427" x="3951288" y="2236788"/>
          <p14:tracePt t="19445" x="3922713" y="2322513"/>
          <p14:tracePt t="19460" x="3894138" y="2414588"/>
          <p14:tracePt t="19477" x="3871913" y="2479675"/>
          <p14:tracePt t="19494" x="3843338" y="2551113"/>
          <p14:tracePt t="19510" x="3829050" y="2593975"/>
          <p14:tracePt t="19527" x="3800475" y="2636838"/>
          <p14:tracePt t="19543" x="3786188" y="2671763"/>
          <p14:tracePt t="19560" x="3751263" y="2722563"/>
          <p14:tracePt t="19578" x="3722688" y="2779713"/>
          <p14:tracePt t="19595" x="3700463" y="2836863"/>
          <p14:tracePt t="19610" x="3657600" y="2936875"/>
          <p14:tracePt t="19627" x="3636963" y="3036888"/>
          <p14:tracePt t="19643" x="3579813" y="3151188"/>
          <p14:tracePt t="19660" x="3529013" y="3251200"/>
          <p14:tracePt t="19677" x="3479800" y="3343275"/>
          <p14:tracePt t="19693" x="3429000" y="3443288"/>
          <p14:tracePt t="19710" x="3371850" y="3571875"/>
          <p14:tracePt t="19726" x="3308350" y="3722688"/>
          <p14:tracePt t="19743" x="3257550" y="3843338"/>
          <p14:tracePt t="19759" x="3214688" y="3929063"/>
          <p14:tracePt t="19777" x="3179763" y="3986213"/>
          <p14:tracePt t="19793" x="3136900" y="4051300"/>
          <p14:tracePt t="19810" x="3094038" y="4100513"/>
          <p14:tracePt t="19827" x="3065463" y="4143375"/>
          <p14:tracePt t="19843" x="3008313" y="4200525"/>
          <p14:tracePt t="19861" x="2965450" y="4229100"/>
          <p14:tracePt t="19876" x="2914650" y="4265613"/>
          <p14:tracePt t="19893" x="2871788" y="4314825"/>
          <p14:tracePt t="19910" x="2808288" y="4365625"/>
          <p14:tracePt t="19927" x="2736850" y="4408488"/>
          <p14:tracePt t="19943" x="2686050" y="4437063"/>
          <p14:tracePt t="19959" x="2643188" y="4465638"/>
          <p14:tracePt t="19977" x="2586038" y="4514850"/>
          <p14:tracePt t="19992" x="2500313" y="4565650"/>
          <p14:tracePt t="20010" x="2414588" y="4600575"/>
          <p14:tracePt t="20026" x="2328863" y="4643438"/>
          <p14:tracePt t="20043" x="2243138" y="4686300"/>
          <p14:tracePt t="20059" x="2165350" y="4722813"/>
          <p14:tracePt t="20077" x="2051050" y="4757738"/>
          <p14:tracePt t="20093" x="1951038" y="4779963"/>
          <p14:tracePt t="20109" x="1908175" y="4800600"/>
          <p14:tracePt t="20126" x="1865313" y="4814888"/>
          <p14:tracePt t="20143" x="1808163" y="4829175"/>
          <p14:tracePt t="20160" x="1779588" y="4837113"/>
          <p14:tracePt t="20176" x="1757363" y="4851400"/>
          <p14:tracePt t="20193" x="1722438" y="4857750"/>
          <p14:tracePt t="20209" x="1643063" y="4865688"/>
          <p14:tracePt t="20226" x="1628775" y="4865688"/>
          <p14:tracePt t="20242" x="1614488" y="4865688"/>
          <p14:tracePt t="20260" x="1600200" y="4865688"/>
          <p14:tracePt t="20276" x="1550988" y="4865688"/>
          <p14:tracePt t="20292" x="1479550" y="4829175"/>
          <p14:tracePt t="20309" x="1365250" y="4714875"/>
          <p14:tracePt t="20326" x="1279525" y="4579938"/>
          <p14:tracePt t="20343" x="1228725" y="4494213"/>
          <p14:tracePt t="20359" x="1208088" y="4408488"/>
          <p14:tracePt t="20376" x="1171575" y="4300538"/>
          <p14:tracePt t="20392" x="1157288" y="4157663"/>
          <p14:tracePt t="20392" x="1150938" y="4129088"/>
          <p14:tracePt t="20410" x="1143000" y="4071938"/>
          <p14:tracePt t="20425" x="1108075" y="3957638"/>
          <p14:tracePt t="20443" x="1085850" y="3871913"/>
          <p14:tracePt t="20459" x="1050925" y="3757613"/>
          <p14:tracePt t="20475" x="1050925" y="3622675"/>
          <p14:tracePt t="20492" x="1050925" y="3514725"/>
          <p14:tracePt t="20508" x="1050925" y="3394075"/>
          <p14:tracePt t="20526" x="1050925" y="3286125"/>
          <p14:tracePt t="20542" x="1050925" y="3165475"/>
          <p14:tracePt t="20559" x="1050925" y="3086100"/>
          <p14:tracePt t="20575" x="1065213" y="3022600"/>
          <p14:tracePt t="20592" x="1079500" y="2943225"/>
          <p14:tracePt t="20609" x="1122363" y="2743200"/>
          <p14:tracePt t="20626" x="1171575" y="2579688"/>
          <p14:tracePt t="20642" x="1208088" y="2451100"/>
          <p14:tracePt t="20658" x="1271588" y="2314575"/>
          <p14:tracePt t="20675" x="1371600" y="2165350"/>
          <p14:tracePt t="20692" x="1457325" y="2057400"/>
          <p14:tracePt t="20709" x="1557338" y="1900238"/>
          <p14:tracePt t="20725" x="1622425" y="1828800"/>
          <p14:tracePt t="20743" x="1714500" y="1743075"/>
          <p14:tracePt t="20758" x="1822450" y="1636713"/>
          <p14:tracePt t="20775" x="1985963" y="1528763"/>
          <p14:tracePt t="20795" x="2014538" y="1514475"/>
          <p14:tracePt t="20808" x="2100263" y="1457325"/>
          <p14:tracePt t="20808" x="2143125" y="1428750"/>
          <p14:tracePt t="20841" x="2208213" y="1385888"/>
          <p14:tracePt t="20842" x="2257425" y="1365250"/>
          <p14:tracePt t="20859" x="2351088" y="1308100"/>
          <p14:tracePt t="20875" x="2451100" y="1265238"/>
          <p14:tracePt t="20892" x="2579688" y="1214438"/>
          <p14:tracePt t="20908" x="2714625" y="1157288"/>
          <p14:tracePt t="20925" x="2828925" y="1122363"/>
          <p14:tracePt t="20942" x="2914650" y="1079500"/>
          <p14:tracePt t="20958" x="2957513" y="1071563"/>
          <p14:tracePt t="20975" x="2994025" y="1050925"/>
          <p14:tracePt t="20991" x="3000375" y="1050925"/>
          <p14:tracePt t="21042" x="3014663" y="1050925"/>
          <p14:tracePt t="21049" x="3022600" y="1050925"/>
          <p14:tracePt t="21058" x="3028950" y="1050925"/>
          <p14:tracePt t="21066" x="3065463" y="1050925"/>
          <p14:tracePt t="21075" x="3094038" y="1050925"/>
          <p14:tracePt t="21092" x="3143250" y="1071563"/>
          <p14:tracePt t="21108" x="3200400" y="1122363"/>
          <p14:tracePt t="21125" x="3279775" y="1179513"/>
          <p14:tracePt t="21146" x="3308350" y="1200150"/>
          <p14:tracePt t="21158" x="3379788" y="1236663"/>
          <p14:tracePt t="21175" x="3414713" y="1265238"/>
          <p14:tracePt t="21191" x="3471863" y="1300163"/>
          <p14:tracePt t="21207" x="3529013" y="1328738"/>
          <p14:tracePt t="21225" x="3579813" y="1357313"/>
          <p14:tracePt t="21241" x="3629025" y="1400175"/>
          <p14:tracePt t="21258" x="3657600" y="1450975"/>
          <p14:tracePt t="21274" x="3694113" y="1500188"/>
          <p14:tracePt t="21291" x="3743325" y="1543050"/>
          <p14:tracePt t="21307" x="3751263" y="1614488"/>
          <p14:tracePt t="21324" x="3786188" y="1693863"/>
          <p14:tracePt t="21341" x="3786188" y="1779588"/>
          <p14:tracePt t="21357" x="3786188" y="1922463"/>
          <p14:tracePt t="21374" x="3786188" y="2000250"/>
          <p14:tracePt t="21390" x="3808413" y="2108200"/>
          <p14:tracePt t="21407" x="3808413" y="2236788"/>
          <p14:tracePt t="21424" x="3808413" y="2336800"/>
          <p14:tracePt t="21424" x="3808413" y="2379663"/>
          <p14:tracePt t="21441" x="3808413" y="2508250"/>
          <p14:tracePt t="21458" x="3808413" y="2614613"/>
          <p14:tracePt t="21474" x="3771900" y="2700338"/>
          <p14:tracePt t="21491" x="3714750" y="2786063"/>
          <p14:tracePt t="21507" x="3643313" y="2886075"/>
          <p14:tracePt t="21524" x="3571875" y="3008313"/>
          <p14:tracePt t="21540" x="3457575" y="3165475"/>
          <p14:tracePt t="21557" x="3322638" y="3357563"/>
          <p14:tracePt t="21573" x="3171825" y="3579813"/>
          <p14:tracePt t="21590" x="3051175" y="3751263"/>
          <p14:tracePt t="21607" x="2928938" y="3951288"/>
          <p14:tracePt t="21624" x="2865438" y="4137025"/>
          <p14:tracePt t="21624" x="2808288" y="4243388"/>
          <p14:tracePt t="21642" x="2743200" y="4337050"/>
          <p14:tracePt t="21657" x="2536825" y="4622800"/>
          <p14:tracePt t="21674" x="2436813" y="4779963"/>
          <p14:tracePt t="21691" x="2322513" y="4900613"/>
          <p14:tracePt t="21707" x="2214563" y="5008563"/>
          <p14:tracePt t="21724" x="2128838" y="5080000"/>
          <p14:tracePt t="21740" x="2014538" y="5172075"/>
          <p14:tracePt t="21757" x="1865313" y="5272088"/>
          <p14:tracePt t="21773" x="1728788" y="5351463"/>
          <p14:tracePt t="21790" x="1628775" y="5394325"/>
          <p14:tracePt t="21806" x="1557338" y="5422900"/>
          <p14:tracePt t="21824" x="1536700" y="5429250"/>
          <p14:tracePt t="21840" x="1465263" y="5443538"/>
          <p14:tracePt t="21840" x="1428750" y="5443538"/>
          <p14:tracePt t="21858" x="1293813" y="5443538"/>
          <p14:tracePt t="21873" x="1122363" y="5443538"/>
          <p14:tracePt t="21890" x="965200" y="5443538"/>
          <p14:tracePt t="21907" x="865188" y="5429250"/>
          <p14:tracePt t="21923" x="828675" y="5380038"/>
          <p14:tracePt t="21941" x="808038" y="5314950"/>
          <p14:tracePt t="21956" x="785813" y="5214938"/>
          <p14:tracePt t="21974" x="785813" y="5057775"/>
          <p14:tracePt t="21989" x="785813" y="4837113"/>
          <p14:tracePt t="22006" x="785813" y="4579938"/>
          <p14:tracePt t="22022" x="822325" y="4322763"/>
          <p14:tracePt t="22040" x="836613" y="4114800"/>
          <p14:tracePt t="22056" x="893763" y="3865563"/>
          <p14:tracePt t="22073" x="942975" y="3465513"/>
          <p14:tracePt t="22090" x="971550" y="3222625"/>
          <p14:tracePt t="22106" x="985838" y="3036888"/>
          <p14:tracePt t="22123" x="1022350" y="2886075"/>
          <p14:tracePt t="22140" x="1050925" y="2708275"/>
          <p14:tracePt t="22157" x="1071563" y="2579688"/>
          <p14:tracePt t="22173" x="1085850" y="2422525"/>
          <p14:tracePt t="22190" x="1093788" y="2314575"/>
          <p14:tracePt t="22206" x="1128713" y="2185988"/>
          <p14:tracePt t="22223" x="1165225" y="2051050"/>
          <p14:tracePt t="22239" x="1222375" y="1936750"/>
          <p14:tracePt t="22256" x="1293813" y="1814513"/>
          <p14:tracePt t="22256" x="1322388" y="1785938"/>
          <p14:tracePt t="22274" x="1422400" y="1643063"/>
          <p14:tracePt t="22289" x="1508125" y="1565275"/>
          <p14:tracePt t="22306" x="1550988" y="1493838"/>
          <p14:tracePt t="22322" x="1585913" y="1465263"/>
          <p14:tracePt t="22340" x="1643063" y="1428750"/>
          <p14:tracePt t="22355" x="1743075" y="1379538"/>
          <p14:tracePt t="22373" x="1808163" y="1365250"/>
          <p14:tracePt t="22389" x="1922463" y="1328738"/>
          <p14:tracePt t="22406" x="2065338" y="1279525"/>
          <p14:tracePt t="22423" x="2228850" y="1257300"/>
          <p14:tracePt t="22440" x="2436813" y="1214438"/>
          <p14:tracePt t="22456" x="2665413" y="1193800"/>
          <p14:tracePt t="22472" x="2928938" y="1150938"/>
          <p14:tracePt t="22472" x="3014663" y="1150938"/>
          <p14:tracePt t="22490" x="3186113" y="1136650"/>
          <p14:tracePt t="22506" x="3308350" y="1136650"/>
          <p14:tracePt t="22523" x="3386138" y="1136650"/>
          <p14:tracePt t="22539" x="3471863" y="1171575"/>
          <p14:tracePt t="22555" x="3571875" y="1200150"/>
          <p14:tracePt t="22572" x="3665538" y="1214438"/>
          <p14:tracePt t="22588" x="3786188" y="1222375"/>
          <p14:tracePt t="22606" x="3879850" y="1250950"/>
          <p14:tracePt t="22622" x="3986213" y="1257300"/>
          <p14:tracePt t="22640" x="4043363" y="1265238"/>
          <p14:tracePt t="22656" x="4108450" y="1300163"/>
          <p14:tracePt t="22673" x="4143375" y="1308100"/>
          <p14:tracePt t="22689" x="4208463" y="1350963"/>
          <p14:tracePt t="22706" x="4222750" y="1357313"/>
          <p14:tracePt t="22722" x="4251325" y="1393825"/>
          <p14:tracePt t="22739" x="4265613" y="1436688"/>
          <p14:tracePt t="22755" x="4279900" y="1465263"/>
          <p14:tracePt t="22772" x="4308475" y="1536700"/>
          <p14:tracePt t="22789" x="4322763" y="1579563"/>
          <p14:tracePt t="22805" x="4343400" y="1651000"/>
          <p14:tracePt t="22822" x="4343400" y="1693863"/>
          <p14:tracePt t="22838" x="4343400" y="1736725"/>
          <p14:tracePt t="22856" x="4343400" y="1793875"/>
          <p14:tracePt t="22871" x="4343400" y="1857375"/>
          <p14:tracePt t="22888" x="4343400" y="1936750"/>
          <p14:tracePt t="22888" x="4343400" y="1951038"/>
          <p14:tracePt t="22906" x="4343400" y="2014538"/>
          <p14:tracePt t="22922" x="4322763" y="2100263"/>
          <p14:tracePt t="22939" x="4300538" y="2179638"/>
          <p14:tracePt t="22955" x="4279900" y="2271713"/>
          <p14:tracePt t="22973" x="4243388" y="2386013"/>
          <p14:tracePt t="22988" x="4229100" y="2465388"/>
          <p14:tracePt t="23005" x="4214813" y="2557463"/>
          <p14:tracePt t="23021" x="4208463" y="2671763"/>
          <p14:tracePt t="23038" x="4186238" y="2751138"/>
          <p14:tracePt t="23055" x="4186238" y="2808288"/>
          <p14:tracePt t="23071" x="4165600" y="2900363"/>
          <p14:tracePt t="23089" x="4137025" y="2979738"/>
          <p14:tracePt t="23104" x="4122738" y="3057525"/>
          <p14:tracePt t="23104" x="4122738" y="3094038"/>
          <p14:tracePt t="23121" x="4114800" y="3179763"/>
          <p14:tracePt t="23138" x="4094163" y="3257550"/>
          <p14:tracePt t="23155" x="4057650" y="3386138"/>
          <p14:tracePt t="23172" x="3994150" y="3551238"/>
          <p14:tracePt t="23188" x="3929063" y="3714750"/>
          <p14:tracePt t="23205" x="3836988" y="3900488"/>
          <p14:tracePt t="23221" x="3771900" y="4086225"/>
          <p14:tracePt t="23238" x="3679825" y="4286250"/>
          <p14:tracePt t="23254" x="3529013" y="4479925"/>
          <p14:tracePt t="23271" x="3386138" y="4637088"/>
          <p14:tracePt t="23287" x="3208338" y="4765675"/>
          <p14:tracePt t="23304" x="3086100" y="4865688"/>
          <p14:tracePt t="23321" x="2894013" y="4979988"/>
          <p14:tracePt t="23338" x="2751138" y="5080000"/>
          <p14:tracePt t="23354" x="2600325" y="5165725"/>
          <p14:tracePt t="23371" x="2443163" y="5257800"/>
          <p14:tracePt t="23387" x="2328863" y="5294313"/>
          <p14:tracePt t="23405" x="2179638" y="5351463"/>
          <p14:tracePt t="23422" x="2028825" y="5414963"/>
          <p14:tracePt t="23438" x="1871663" y="5457825"/>
          <p14:tracePt t="23454" x="1757363" y="5465763"/>
          <p14:tracePt t="23471" x="1651000" y="5480050"/>
          <p14:tracePt t="23488" x="1600200" y="5480050"/>
          <p14:tracePt t="23504" x="1550988" y="5480050"/>
          <p14:tracePt t="23520" x="1450975" y="5400675"/>
          <p14:tracePt t="23538" x="1343025" y="5322888"/>
          <p14:tracePt t="23554" x="1208088" y="5214938"/>
          <p14:tracePt t="23571" x="1093788" y="5122863"/>
          <p14:tracePt t="23587" x="1008063" y="4937125"/>
          <p14:tracePt t="23604" x="936625" y="4751388"/>
          <p14:tracePt t="23620" x="885825" y="4543425"/>
          <p14:tracePt t="23637" x="822325" y="4329113"/>
          <p14:tracePt t="23654" x="771525" y="4179888"/>
          <p14:tracePt t="23670" x="750888" y="4065588"/>
          <p14:tracePt t="23687" x="736600" y="3943350"/>
          <p14:tracePt t="23703" x="736600" y="3765550"/>
          <p14:tracePt t="23703" x="736600" y="3679825"/>
          <p14:tracePt t="23722" x="736600" y="3579813"/>
          <p14:tracePt t="23722" x="736600" y="3457575"/>
          <p14:tracePt t="23737" x="736600" y="3300413"/>
          <p14:tracePt t="23754" x="736600" y="3194050"/>
          <p14:tracePt t="23770" x="736600" y="3122613"/>
          <p14:tracePt t="23787" x="779463" y="2994025"/>
          <p14:tracePt t="23803" x="836613" y="2843213"/>
          <p14:tracePt t="23821" x="885825" y="2708275"/>
          <p14:tracePt t="23837" x="971550" y="2571750"/>
          <p14:tracePt t="23853" x="1008063" y="2486025"/>
          <p14:tracePt t="23870" x="1050925" y="2408238"/>
          <p14:tracePt t="23887" x="1085850" y="2357438"/>
          <p14:tracePt t="23904" x="1165225" y="2257425"/>
          <p14:tracePt t="23920" x="1257300" y="2171700"/>
          <p14:tracePt t="23920" x="1300163" y="2128838"/>
          <p14:tracePt t="23938" x="1350963" y="2079625"/>
          <p14:tracePt t="23953" x="1408113" y="2028825"/>
          <p14:tracePt t="23971" x="1479550" y="1993900"/>
          <p14:tracePt t="23987" x="1557338" y="1922463"/>
          <p14:tracePt t="24003" x="1628775" y="1885950"/>
          <p14:tracePt t="24020" x="1714500" y="1851025"/>
          <p14:tracePt t="24037" x="1814513" y="1808163"/>
          <p14:tracePt t="24053" x="1965325" y="1743075"/>
          <p14:tracePt t="24069" x="2128838" y="1708150"/>
          <p14:tracePt t="24087" x="2343150" y="1643063"/>
          <p14:tracePt t="24103" x="2571750" y="1571625"/>
          <p14:tracePt t="24121" x="2786063" y="1536700"/>
          <p14:tracePt t="24137" x="3036888" y="1479550"/>
          <p14:tracePt t="24154" x="3143250" y="1465263"/>
          <p14:tracePt t="24170" x="3222625" y="1465263"/>
          <p14:tracePt t="24187" x="3286125" y="1465263"/>
          <p14:tracePt t="24203" x="3371850" y="1465263"/>
          <p14:tracePt t="24221" x="3494088" y="1471613"/>
          <p14:tracePt t="24238" x="3643313" y="1522413"/>
          <p14:tracePt t="24254" x="3829050" y="1536700"/>
          <p14:tracePt t="24271" x="3971925" y="1565275"/>
          <p14:tracePt t="24287" x="4029075" y="1565275"/>
          <p14:tracePt t="24304" x="4043363" y="1571625"/>
          <p14:tracePt t="24426" x="4037013" y="1571625"/>
          <p14:tracePt t="24434" x="4022725" y="1579563"/>
          <p14:tracePt t="24442" x="3943350" y="1585913"/>
          <p14:tracePt t="24454" x="3808413" y="1585913"/>
          <p14:tracePt t="24470" x="3636963" y="1585913"/>
          <p14:tracePt t="24487" x="3379788" y="1585913"/>
          <p14:tracePt t="24504" x="3128963" y="1657350"/>
          <p14:tracePt t="24521" x="2865438" y="1722438"/>
          <p14:tracePt t="24537" x="2579688" y="1851025"/>
          <p14:tracePt t="24553" x="2236788" y="2008188"/>
          <p14:tracePt t="24570" x="2014538" y="2157413"/>
          <p14:tracePt t="24586" x="1808163" y="2322513"/>
          <p14:tracePt t="24604" x="1636713" y="2471738"/>
          <p14:tracePt t="24619" x="1457325" y="2643188"/>
          <p14:tracePt t="24637" x="1328738" y="2771775"/>
          <p14:tracePt t="24653" x="1236663" y="2894013"/>
          <p14:tracePt t="24669" x="1114425" y="3051175"/>
          <p14:tracePt t="24687" x="1000125" y="3222625"/>
          <p14:tracePt t="24703" x="936625" y="3408363"/>
          <p14:tracePt t="24721" x="879475" y="3586163"/>
          <p14:tracePt t="24736" x="842963" y="3814763"/>
          <p14:tracePt t="24753" x="842963" y="4022725"/>
          <p14:tracePt t="24769" x="842963" y="4314825"/>
          <p14:tracePt t="24787" x="879475" y="4508500"/>
          <p14:tracePt t="24803" x="928688" y="4722813"/>
          <p14:tracePt t="24819" x="993775" y="4900613"/>
          <p14:tracePt t="24836" x="1042988" y="5072063"/>
          <p14:tracePt t="24852" x="1108075" y="5200650"/>
          <p14:tracePt t="24869" x="1171575" y="5294313"/>
          <p14:tracePt t="24886" x="1222375" y="5337175"/>
          <p14:tracePt t="24903" x="1236663" y="5351463"/>
          <p14:tracePt t="24919" x="1271588" y="5351463"/>
          <p14:tracePt t="24937" x="1408113" y="5351463"/>
          <p14:tracePt t="24967" x="1471613" y="5351463"/>
          <p14:tracePt t="24970" x="1614488" y="5351463"/>
          <p14:tracePt t="24986" x="1779588" y="5308600"/>
          <p14:tracePt t="25002" x="1993900" y="5194300"/>
          <p14:tracePt t="25019" x="2228850" y="5086350"/>
          <p14:tracePt t="25036" x="2436813" y="4951413"/>
          <p14:tracePt t="25052" x="2643188" y="4814888"/>
          <p14:tracePt t="25069" x="2814638" y="4665663"/>
          <p14:tracePt t="25086" x="2994025" y="4500563"/>
          <p14:tracePt t="25102" x="3114675" y="4379913"/>
          <p14:tracePt t="25119" x="3228975" y="4237038"/>
          <p14:tracePt t="25135" x="3394075" y="4094163"/>
          <p14:tracePt t="25152" x="3536950" y="3929063"/>
          <p14:tracePt t="25152" x="3622675" y="3836988"/>
          <p14:tracePt t="25170" x="3751263" y="3708400"/>
          <p14:tracePt t="25185" x="4079875" y="3351213"/>
          <p14:tracePt t="25204" x="4214813" y="3079750"/>
          <p14:tracePt t="25219" x="4286250" y="2865438"/>
          <p14:tracePt t="25237" x="4314825" y="2608263"/>
          <p14:tracePt t="25252" x="4314825" y="2436813"/>
          <p14:tracePt t="25269" x="4314825" y="2328863"/>
          <p14:tracePt t="25286" x="4294188" y="2257425"/>
          <p14:tracePt t="25302" x="4265613" y="2214563"/>
          <p14:tracePt t="25318" x="4237038" y="2179638"/>
          <p14:tracePt t="25335" x="4186238" y="2122488"/>
          <p14:tracePt t="25352" x="4114800" y="2022475"/>
          <p14:tracePt t="25368" x="4051300" y="1928813"/>
          <p14:tracePt t="25385" x="3957638" y="1779588"/>
          <p14:tracePt t="25402" x="3871913" y="1700213"/>
          <p14:tracePt t="25419" x="3800475" y="1651000"/>
          <p14:tracePt t="25436" x="3714750" y="1622425"/>
          <p14:tracePt t="25453" x="3543300" y="1608138"/>
          <p14:tracePt t="25469" x="3314700" y="1608138"/>
          <p14:tracePt t="25485" x="3057525" y="1608138"/>
          <p14:tracePt t="25502" x="2836863" y="1608138"/>
          <p14:tracePt t="25518" x="2665413" y="1608138"/>
          <p14:tracePt t="25536" x="2508250" y="1608138"/>
          <p14:tracePt t="25551" x="2371725" y="1608138"/>
          <p14:tracePt t="25569" x="2185988" y="1651000"/>
          <p14:tracePt t="25585" x="1914525" y="1771650"/>
          <p14:tracePt t="25602" x="1779588" y="1843088"/>
          <p14:tracePt t="25618" x="1585913" y="1979613"/>
          <p14:tracePt t="25635" x="1414463" y="2100263"/>
          <p14:tracePt t="25651" x="1228725" y="2251075"/>
          <p14:tracePt t="25668" x="1071563" y="2379663"/>
          <p14:tracePt t="25684" x="879475" y="2557463"/>
          <p14:tracePt t="25701" x="750888" y="2686050"/>
          <p14:tracePt t="25719" x="636588" y="2822575"/>
          <p14:tracePt t="25735" x="514350" y="2994025"/>
          <p14:tracePt t="25752" x="422275" y="3179763"/>
          <p14:tracePt t="25768" x="328613" y="3414713"/>
          <p14:tracePt t="25784" x="228600" y="3651250"/>
          <p14:tracePt t="25801" x="122238" y="4037013"/>
          <p14:tracePt t="25818" x="107950" y="4257675"/>
          <p14:tracePt t="25834" x="107950" y="4451350"/>
          <p14:tracePt t="25851" x="107950" y="4622800"/>
          <p14:tracePt t="25868" x="142875" y="4800600"/>
          <p14:tracePt t="25884" x="179388" y="4929188"/>
          <p14:tracePt t="25901" x="214313" y="4986338"/>
          <p14:tracePt t="25918" x="293688" y="5100638"/>
          <p14:tracePt t="25936" x="442913" y="5243513"/>
          <p14:tracePt t="25951" x="579438" y="5372100"/>
          <p14:tracePt t="25967" x="700088" y="5422900"/>
          <p14:tracePt t="25985" x="779463" y="5451475"/>
          <p14:tracePt t="26001" x="900113" y="5451475"/>
          <p14:tracePt t="26018" x="1122363" y="5451475"/>
          <p14:tracePt t="26034" x="1379538" y="5451475"/>
          <p14:tracePt t="26052" x="1671638" y="5394325"/>
          <p14:tracePt t="26067" x="1943100" y="5251450"/>
          <p14:tracePt t="26084" x="2200275" y="5080000"/>
          <p14:tracePt t="26100" x="2471738" y="4843463"/>
          <p14:tracePt t="26117" x="2714625" y="4557713"/>
          <p14:tracePt t="26134" x="2879725" y="4229100"/>
          <p14:tracePt t="26151" x="3051175" y="3871913"/>
          <p14:tracePt t="26168" x="3186113" y="3508375"/>
          <p14:tracePt t="26183" x="3271838" y="3179763"/>
          <p14:tracePt t="26183" x="3314700" y="3022600"/>
          <p14:tracePt t="26202" x="3357563" y="2865438"/>
          <p14:tracePt t="26217" x="3543300" y="2443163"/>
          <p14:tracePt t="26234" x="3671888" y="2171700"/>
          <p14:tracePt t="26250" x="3714750" y="2043113"/>
          <p14:tracePt t="26267" x="3729038" y="1993900"/>
          <p14:tracePt t="27073" x="3743325" y="1985963"/>
          <p14:tracePt t="27081" x="3822700" y="1985963"/>
          <p14:tracePt t="27089" x="3894138" y="1985963"/>
          <p14:tracePt t="27100" x="3951288" y="2014538"/>
          <p14:tracePt t="27106" x="4079875" y="2114550"/>
          <p14:tracePt t="27121" x="4208463" y="2286000"/>
          <p14:tracePt t="27132" x="4343400" y="2479675"/>
          <p14:tracePt t="27149" x="4437063" y="2643188"/>
          <p14:tracePt t="27167" x="4500563" y="2814638"/>
          <p14:tracePt t="27182" x="4551363" y="2971800"/>
          <p14:tracePt t="27200" x="4608513" y="3171825"/>
          <p14:tracePt t="27216" x="4672013" y="3371850"/>
          <p14:tracePt t="27233" x="4757738" y="3579813"/>
          <p14:tracePt t="27250" x="4808538" y="3679825"/>
          <p14:tracePt t="27266" x="4843463" y="3794125"/>
          <p14:tracePt t="27283" x="4879975" y="3922713"/>
          <p14:tracePt t="27299" x="4979988" y="4079875"/>
          <p14:tracePt t="27317" x="5114925" y="4271963"/>
          <p14:tracePt t="27332" x="5272088" y="4429125"/>
          <p14:tracePt t="27349" x="5414963" y="4514850"/>
          <p14:tracePt t="27365" x="5551488" y="4600575"/>
          <p14:tracePt t="27382" x="5643563" y="4694238"/>
          <p14:tracePt t="27398" x="5700713" y="4757738"/>
          <p14:tracePt t="27415" x="5729288" y="4779963"/>
          <p14:tracePt t="27432" x="5737225" y="4814888"/>
          <p14:tracePt t="27449" x="5772150" y="4900613"/>
          <p14:tracePt t="27466" x="5780088" y="4922838"/>
          <p14:tracePt t="27482" x="5780088" y="4943475"/>
          <p14:tracePt t="27537" x="5772150" y="4965700"/>
          <p14:tracePt t="27545" x="5722938" y="4965700"/>
          <p14:tracePt t="27553" x="5637213" y="4994275"/>
          <p14:tracePt t="27566" x="5543550" y="5014913"/>
          <p14:tracePt t="27582" x="5486400" y="5022850"/>
          <p14:tracePt t="27598" x="5451475" y="5022850"/>
          <p14:tracePt t="27615" x="5408613" y="5022850"/>
          <p14:tracePt t="27632" x="5357813" y="4857750"/>
          <p14:tracePt t="27648" x="5337175" y="4614863"/>
          <p14:tracePt t="27664" x="5337175" y="4322763"/>
          <p14:tracePt t="27682" x="5337175" y="4114800"/>
          <p14:tracePt t="27698" x="5337175" y="3929063"/>
          <p14:tracePt t="27715" x="5337175" y="3786188"/>
          <p14:tracePt t="27731" x="5380038" y="3657600"/>
          <p14:tracePt t="27748" x="5429250" y="3457575"/>
          <p14:tracePt t="27765" x="5429250" y="3351213"/>
          <p14:tracePt t="27781" x="5429250" y="3243263"/>
          <p14:tracePt t="27799" x="5429250" y="3194050"/>
          <p14:tracePt t="27815" x="5429250" y="3143250"/>
          <p14:tracePt t="27832" x="5429250" y="3100388"/>
          <p14:tracePt t="27847" x="5429250" y="3022600"/>
          <p14:tracePt t="27865" x="5429250" y="2936875"/>
          <p14:tracePt t="27881" x="5443538" y="2771775"/>
          <p14:tracePt t="27898" x="5480050" y="2643188"/>
          <p14:tracePt t="27914" x="5508625" y="2543175"/>
          <p14:tracePt t="27931" x="5565775" y="2457450"/>
          <p14:tracePt t="27949" x="5651500" y="2336800"/>
          <p14:tracePt t="27964" x="5729288" y="2228850"/>
          <p14:tracePt t="27981" x="5829300" y="2108200"/>
          <p14:tracePt t="27998" x="5908675" y="2028825"/>
          <p14:tracePt t="28015" x="5980113" y="1957388"/>
          <p14:tracePt t="28031" x="6057900" y="1893888"/>
          <p14:tracePt t="28048" x="6115050" y="1851025"/>
          <p14:tracePt t="28064" x="6172200" y="1822450"/>
          <p14:tracePt t="28080" x="6286500" y="1751013"/>
          <p14:tracePt t="28099" x="6372225" y="1708150"/>
          <p14:tracePt t="28114" x="6443663" y="1679575"/>
          <p14:tracePt t="28131" x="6508750" y="1636713"/>
          <p14:tracePt t="28147" x="6565900" y="1636713"/>
          <p14:tracePt t="28165" x="6623050" y="1608138"/>
          <p14:tracePt t="28181" x="6694488" y="1579563"/>
          <p14:tracePt t="28197" x="6757988" y="1571625"/>
          <p14:tracePt t="28213" x="6837363" y="1536700"/>
          <p14:tracePt t="28231" x="6951663" y="1514475"/>
          <p14:tracePt t="28248" x="7037388" y="1485900"/>
          <p14:tracePt t="28264" x="7100888" y="1485900"/>
          <p14:tracePt t="28264" x="7115175" y="1479550"/>
          <p14:tracePt t="28282" x="7208838" y="1479550"/>
          <p14:tracePt t="28297" x="7300913" y="1479550"/>
          <p14:tracePt t="28314" x="7400925" y="1479550"/>
          <p14:tracePt t="28330" x="7458075" y="1479550"/>
          <p14:tracePt t="28348" x="7515225" y="1479550"/>
          <p14:tracePt t="28363" x="7543800" y="1479550"/>
          <p14:tracePt t="28381" x="7600950" y="1479550"/>
          <p14:tracePt t="28398" x="7666038" y="1479550"/>
          <p14:tracePt t="28414" x="7708900" y="1479550"/>
          <p14:tracePt t="28432" x="7758113" y="1485900"/>
          <p14:tracePt t="28447" x="7780338" y="1485900"/>
          <p14:tracePt t="28464" x="7829550" y="1508125"/>
          <p14:tracePt t="28480" x="7915275" y="1550988"/>
          <p14:tracePt t="28480" x="7951788" y="1557338"/>
          <p14:tracePt t="28498" x="8001000" y="1608138"/>
          <p14:tracePt t="28513" x="8058150" y="1643063"/>
          <p14:tracePt t="28532" x="8123238" y="1671638"/>
          <p14:tracePt t="28548" x="8180388" y="1751013"/>
          <p14:tracePt t="28564" x="8229600" y="1808163"/>
          <p14:tracePt t="28581" x="8272463" y="1885950"/>
          <p14:tracePt t="28598" x="8308975" y="2000250"/>
          <p14:tracePt t="28614" x="8329613" y="2128838"/>
          <p14:tracePt t="28630" x="8329613" y="2251075"/>
          <p14:tracePt t="28647" x="8329613" y="2408238"/>
          <p14:tracePt t="28664" x="8343900" y="2565400"/>
          <p14:tracePt t="28680" x="8366125" y="2714625"/>
          <p14:tracePt t="28697" x="8366125" y="2857500"/>
          <p14:tracePt t="28714" x="8366125" y="2922588"/>
          <p14:tracePt t="28731" x="8366125" y="3014663"/>
          <p14:tracePt t="28747" x="8351838" y="3108325"/>
          <p14:tracePt t="28763" x="8343900" y="3179763"/>
          <p14:tracePt t="28781" x="8294688" y="3336925"/>
          <p14:tracePt t="28798" x="8243888" y="3486150"/>
          <p14:tracePt t="28814" x="8180388" y="3651250"/>
          <p14:tracePt t="28830" x="8158163" y="3722688"/>
          <p14:tracePt t="28847" x="8129588" y="3765550"/>
          <p14:tracePt t="28865" x="8086725" y="3865563"/>
          <p14:tracePt t="28880" x="8058150" y="3951288"/>
          <p14:tracePt t="28897" x="7958138" y="4157663"/>
          <p14:tracePt t="28915" x="7894638" y="4294188"/>
          <p14:tracePt t="28930" x="7823200" y="4394200"/>
          <p14:tracePt t="28948" x="7723188" y="4514850"/>
          <p14:tracePt t="28963" x="7658100" y="4608513"/>
          <p14:tracePt t="28981" x="7558088" y="4714875"/>
          <p14:tracePt t="28996" x="7466013" y="4808538"/>
          <p14:tracePt t="29014" x="7343775" y="4922838"/>
          <p14:tracePt t="29030" x="7186613" y="5022850"/>
          <p14:tracePt t="29046" x="7029450" y="5143500"/>
          <p14:tracePt t="29063" x="6894513" y="5243513"/>
          <p14:tracePt t="29079" x="6808788" y="5300663"/>
          <p14:tracePt t="29079" x="6751638" y="5322888"/>
          <p14:tracePt t="29098" x="6700838" y="5357813"/>
          <p14:tracePt t="29113" x="6615113" y="5400675"/>
          <p14:tracePt t="29130" x="6594475" y="5429250"/>
          <p14:tracePt t="29146" x="6557963" y="5457825"/>
          <p14:tracePt t="29164" x="6529388" y="5472113"/>
          <p14:tracePt t="29179" x="6494463" y="5480050"/>
          <p14:tracePt t="29196" x="6472238" y="5500688"/>
          <p14:tracePt t="29212" x="6443663" y="5508625"/>
          <p14:tracePt t="29229" x="6386513" y="5508625"/>
          <p14:tracePt t="29246" x="6329363" y="5514975"/>
          <p14:tracePt t="29263" x="6286500" y="5514975"/>
          <p14:tracePt t="29280" x="6194425" y="5514975"/>
          <p14:tracePt t="29296" x="6072188" y="5486400"/>
          <p14:tracePt t="29296" x="6015038" y="5451475"/>
          <p14:tracePt t="29314" x="5915025" y="5394325"/>
          <p14:tracePt t="29329" x="5786438" y="5280025"/>
          <p14:tracePt t="29347" x="5708650" y="5200650"/>
          <p14:tracePt t="29362" x="5643563" y="5129213"/>
          <p14:tracePt t="29378" x="5622925" y="5094288"/>
          <p14:tracePt t="29395" x="5614988" y="5080000"/>
          <p14:tracePt t="29412" x="5600700" y="5029200"/>
          <p14:tracePt t="29429" x="5572125" y="4943475"/>
          <p14:tracePt t="29446" x="5529263" y="4872038"/>
          <p14:tracePt t="29462" x="5514975" y="4808538"/>
          <p14:tracePt t="29479" x="5500688" y="4714875"/>
          <p14:tracePt t="29496" x="5486400" y="4637088"/>
          <p14:tracePt t="29513" x="5451475" y="4508500"/>
          <p14:tracePt t="29529" x="5408613" y="4365625"/>
          <p14:tracePt t="29547" x="5372100" y="4271963"/>
          <p14:tracePt t="29563" x="5357813" y="4208463"/>
          <p14:tracePt t="29579" x="5351463" y="4165600"/>
          <p14:tracePt t="29596" x="5322888" y="4094163"/>
          <p14:tracePt t="29613" x="5300663" y="4022725"/>
          <p14:tracePt t="29629" x="5300663" y="3943350"/>
          <p14:tracePt t="29646" x="5294313" y="3900488"/>
          <p14:tracePt t="29662" x="5286375" y="3822700"/>
          <p14:tracePt t="29679" x="5265738" y="3751263"/>
          <p14:tracePt t="29696" x="5265738" y="3665538"/>
          <p14:tracePt t="29712" x="5251450" y="3536950"/>
          <p14:tracePt t="29729" x="5251450" y="3365500"/>
          <p14:tracePt t="29746" x="5251450" y="3279775"/>
          <p14:tracePt t="29763" x="5251450" y="3214688"/>
          <p14:tracePt t="29780" x="5251450" y="3128963"/>
          <p14:tracePt t="29797" x="5251450" y="3043238"/>
          <p14:tracePt t="29813" x="5251450" y="2957513"/>
          <p14:tracePt t="29830" x="5265738" y="2871788"/>
          <p14:tracePt t="29846" x="5265738" y="2822575"/>
          <p14:tracePt t="29862" x="5280025" y="2728913"/>
          <p14:tracePt t="29879" x="5294313" y="2657475"/>
          <p14:tracePt t="29895" x="5329238" y="2600325"/>
          <p14:tracePt t="29913" x="5337175" y="2536825"/>
          <p14:tracePt t="29928" x="5380038" y="2465388"/>
          <p14:tracePt t="29928" x="5386388" y="2436813"/>
          <p14:tracePt t="29946" x="5422900" y="2379663"/>
          <p14:tracePt t="29962" x="5437188" y="2365375"/>
          <p14:tracePt t="29979" x="5472113" y="2328863"/>
          <p14:tracePt t="29995" x="5508625" y="2293938"/>
          <p14:tracePt t="30012" x="5600700" y="2214563"/>
          <p14:tracePt t="30028" x="5700713" y="2136775"/>
          <p14:tracePt t="30045" x="5829300" y="2051050"/>
          <p14:tracePt t="30063" x="5900738" y="2000250"/>
          <p14:tracePt t="30078" x="5980113" y="1957388"/>
          <p14:tracePt t="30096" x="6015038" y="1936750"/>
          <p14:tracePt t="30112" x="6065838" y="1908175"/>
          <p14:tracePt t="30128" x="6100763" y="1893888"/>
          <p14:tracePt t="30145" x="6208713" y="1851025"/>
          <p14:tracePt t="30162" x="6251575" y="1836738"/>
          <p14:tracePt t="30178" x="6323013" y="1814513"/>
          <p14:tracePt t="30195" x="6423025" y="1771650"/>
          <p14:tracePt t="30211" x="6572250" y="1722438"/>
          <p14:tracePt t="30228" x="6665913" y="1685925"/>
          <p14:tracePt t="30245" x="6765925" y="1643063"/>
          <p14:tracePt t="30261" x="6823075" y="1636713"/>
          <p14:tracePt t="30278" x="6851650" y="1628775"/>
          <p14:tracePt t="30294" x="6880225" y="1622425"/>
          <p14:tracePt t="30312" x="6929438" y="1600200"/>
          <p14:tracePt t="30327" x="6980238" y="1593850"/>
          <p14:tracePt t="30345" x="7058025" y="1579563"/>
          <p14:tracePt t="30345" x="7072313" y="1579563"/>
          <p14:tracePt t="30362" x="7151688" y="1571625"/>
          <p14:tracePt t="30377" x="7194550" y="1571625"/>
          <p14:tracePt t="30395" x="7229475" y="1550988"/>
          <p14:tracePt t="30411" x="7251700" y="1550988"/>
          <p14:tracePt t="30428" x="7280275" y="1550988"/>
          <p14:tracePt t="30444" x="7308850" y="1550988"/>
          <p14:tracePt t="30461" x="7329488" y="1550988"/>
          <p14:tracePt t="30477" x="7358063" y="1550988"/>
          <p14:tracePt t="30494" x="7366000" y="1550988"/>
          <p14:tracePt t="30511" x="7386638" y="1550988"/>
          <p14:tracePt t="30527" x="7400925" y="1550988"/>
          <p14:tracePt t="30527" x="7415213" y="1550988"/>
          <p14:tracePt t="30546" x="7429500" y="1550988"/>
          <p14:tracePt t="30560" x="7466013" y="1550988"/>
          <p14:tracePt t="30578" x="7480300" y="1550988"/>
          <p14:tracePt t="30594" x="7515225" y="1550988"/>
          <p14:tracePt t="30611" x="7558088" y="1565275"/>
          <p14:tracePt t="30627" x="7580313" y="1571625"/>
          <p14:tracePt t="30643" x="7623175" y="1600200"/>
          <p14:tracePt t="30661" x="7672388" y="1636713"/>
          <p14:tracePt t="30677" x="7758113" y="1693863"/>
          <p14:tracePt t="30694" x="7815263" y="1743075"/>
          <p14:tracePt t="30711" x="7851775" y="1779588"/>
          <p14:tracePt t="30727" x="7880350" y="1814513"/>
          <p14:tracePt t="30743" x="7900988" y="1851025"/>
          <p14:tracePt t="30760" x="7923213" y="1871663"/>
          <p14:tracePt t="30776" x="7966075" y="1936750"/>
          <p14:tracePt t="30795" x="7986713" y="1985963"/>
          <p14:tracePt t="30810" x="8023225" y="2043113"/>
          <p14:tracePt t="30827" x="8051800" y="2122488"/>
          <p14:tracePt t="30844" x="8129588" y="2257425"/>
          <p14:tracePt t="30861" x="8172450" y="2371725"/>
          <p14:tracePt t="30877" x="8223250" y="2471738"/>
          <p14:tracePt t="30893" x="8266113" y="2593975"/>
          <p14:tracePt t="30910" x="8280400" y="2643188"/>
          <p14:tracePt t="30926" x="8286750" y="2722563"/>
          <p14:tracePt t="30945" x="8301038" y="2814638"/>
          <p14:tracePt t="30960" x="8301038" y="2894013"/>
          <p14:tracePt t="30977" x="8301038" y="3051175"/>
          <p14:tracePt t="30994" x="8301038" y="3157538"/>
          <p14:tracePt t="31010" x="8294688" y="3279775"/>
          <p14:tracePt t="31027" x="8243888" y="3414713"/>
          <p14:tracePt t="31044" x="8194675" y="3529013"/>
          <p14:tracePt t="31061" x="8172450" y="3636963"/>
          <p14:tracePt t="31078" x="8143875" y="3722688"/>
          <p14:tracePt t="31094" x="8123238" y="3851275"/>
          <p14:tracePt t="31111" x="8072438" y="4000500"/>
          <p14:tracePt t="31127" x="8023225" y="4165600"/>
          <p14:tracePt t="31147" x="8001000" y="4222750"/>
          <p14:tracePt t="31160" x="7980363" y="4294188"/>
          <p14:tracePt t="31177" x="7951788" y="4386263"/>
          <p14:tracePt t="31194" x="7908925" y="4486275"/>
          <p14:tracePt t="31210" x="7851775" y="4600575"/>
          <p14:tracePt t="31227" x="7780338" y="4708525"/>
          <p14:tracePt t="31244" x="7737475" y="4765675"/>
          <p14:tracePt t="31260" x="7708900" y="4822825"/>
          <p14:tracePt t="31277" x="7680325" y="4872038"/>
          <p14:tracePt t="31293" x="7643813" y="4943475"/>
          <p14:tracePt t="31310" x="7580313" y="5029200"/>
          <p14:tracePt t="31327" x="7472363" y="5165725"/>
          <p14:tracePt t="31344" x="7343775" y="5265738"/>
          <p14:tracePt t="31361" x="7272338" y="5314950"/>
          <p14:tracePt t="31376" x="7251700" y="5329238"/>
          <p14:tracePt t="31393" x="7215188" y="5343525"/>
          <p14:tracePt t="31409" x="7165975" y="5372100"/>
          <p14:tracePt t="31427" x="7129463" y="5394325"/>
          <p14:tracePt t="31443" x="7072313" y="5408613"/>
          <p14:tracePt t="31460" x="7008813" y="5422900"/>
          <p14:tracePt t="31476" x="6951663" y="5437188"/>
          <p14:tracePt t="31493" x="6894513" y="5451475"/>
          <p14:tracePt t="31510" x="6815138" y="5457825"/>
          <p14:tracePt t="31526" x="6757988" y="5457825"/>
          <p14:tracePt t="31543" x="6708775" y="5457825"/>
          <p14:tracePt t="31559" x="6651625" y="5457825"/>
          <p14:tracePt t="31577" x="6557963" y="5457825"/>
          <p14:tracePt t="31593" x="6515100" y="5457825"/>
          <p14:tracePt t="31612" x="6480175" y="5457825"/>
          <p14:tracePt t="31626" x="6423025" y="5457825"/>
          <p14:tracePt t="31643" x="6380163" y="5457825"/>
          <p14:tracePt t="31660" x="6337300" y="5451475"/>
          <p14:tracePt t="31676" x="6315075" y="5443538"/>
          <p14:tracePt t="31693" x="6308725" y="5437188"/>
          <p14:tracePt t="31709" x="6272213" y="5414963"/>
          <p14:tracePt t="31726" x="6243638" y="5394325"/>
          <p14:tracePt t="31742" x="6200775" y="5357813"/>
          <p14:tracePt t="31759" x="6143625" y="5308600"/>
          <p14:tracePt t="31775" x="6057900" y="5257800"/>
          <p14:tracePt t="31792" x="6022975" y="5214938"/>
          <p14:tracePt t="31792" x="6000750" y="5200650"/>
          <p14:tracePt t="31825" x="5965825" y="5151438"/>
          <p14:tracePt t="31826" x="5922963" y="5065713"/>
          <p14:tracePt t="31843" x="5908675" y="5029200"/>
          <p14:tracePt t="31859" x="5872163" y="4979988"/>
          <p14:tracePt t="31877" x="5851525" y="4957763"/>
          <p14:tracePt t="31892" x="5837238" y="4943475"/>
          <p14:tracePt t="31937" x="5829300" y="4937125"/>
          <p14:tracePt t="31953" x="5822950" y="4914900"/>
          <p14:tracePt t="31969" x="5815013" y="4914900"/>
          <p14:tracePt t="31980" x="5800725" y="4900613"/>
          <p14:tracePt t="32033" x="5794375" y="4894263"/>
          <p14:tracePt t="33705" x="5794375" y="4872038"/>
          <p14:tracePt t="33713" x="5757863" y="4814888"/>
          <p14:tracePt t="33721" x="5751513" y="4786313"/>
          <p14:tracePt t="33724" x="5686425" y="4637088"/>
          <p14:tracePt t="33739" x="5629275" y="4486275"/>
          <p14:tracePt t="33756" x="5580063" y="4371975"/>
          <p14:tracePt t="33772" x="5557838" y="4279900"/>
          <p14:tracePt t="33789" x="5508625" y="4143375"/>
          <p14:tracePt t="33806" x="5486400" y="4037013"/>
          <p14:tracePt t="33823" x="5457825" y="3937000"/>
          <p14:tracePt t="33839" x="5429250" y="3794125"/>
          <p14:tracePt t="33856" x="5394325" y="3594100"/>
          <p14:tracePt t="33856" x="5394325" y="3494088"/>
          <p14:tracePt t="33875" x="5380038" y="3422650"/>
          <p14:tracePt t="33890" x="5343525" y="3271838"/>
          <p14:tracePt t="33906" x="5314950" y="3157538"/>
          <p14:tracePt t="33923" x="5272088" y="3071813"/>
          <p14:tracePt t="33940" x="5257800" y="3014663"/>
          <p14:tracePt t="33957" x="5243513" y="2994025"/>
          <p14:tracePt t="33973" x="5243513" y="2928938"/>
          <p14:tracePt t="33990" x="5222875" y="2851150"/>
          <p14:tracePt t="34005" x="5186363" y="2736850"/>
          <p14:tracePt t="34022" x="5180013" y="2671763"/>
          <p14:tracePt t="34038" x="5180013" y="2622550"/>
          <p14:tracePt t="34055" x="5180013" y="2571750"/>
          <p14:tracePt t="34072" x="5180013" y="2479675"/>
          <p14:tracePt t="34088" x="5180013" y="2293938"/>
          <p14:tracePt t="34106" x="5194300" y="2179638"/>
          <p14:tracePt t="34122" x="5237163" y="2093913"/>
          <p14:tracePt t="34140" x="5265738" y="2043113"/>
          <p14:tracePt t="34156" x="5314950" y="1971675"/>
          <p14:tracePt t="34174" x="5380038" y="1900238"/>
          <p14:tracePt t="34190" x="5472113" y="1822450"/>
          <p14:tracePt t="34206" x="5543550" y="1757363"/>
          <p14:tracePt t="34223" x="5580063" y="1743075"/>
          <p14:tracePt t="34240" x="5614988" y="1708150"/>
          <p14:tracePt t="34256" x="5643563" y="1693863"/>
          <p14:tracePt t="34272" x="5680075" y="1679575"/>
          <p14:tracePt t="34272" x="5715000" y="1665288"/>
          <p14:tracePt t="34290" x="5765800" y="1636713"/>
          <p14:tracePt t="34305" x="5951538" y="1565275"/>
          <p14:tracePt t="34323" x="6086475" y="1500188"/>
          <p14:tracePt t="34339" x="6186488" y="1457325"/>
          <p14:tracePt t="34356" x="6229350" y="1450975"/>
          <p14:tracePt t="34372" x="6280150" y="1436688"/>
          <p14:tracePt t="34389" x="6337300" y="1428750"/>
          <p14:tracePt t="34405" x="6400800" y="1400175"/>
          <p14:tracePt t="34422" x="6494463" y="1379538"/>
          <p14:tracePt t="34440" x="6580188" y="1350963"/>
          <p14:tracePt t="34454" x="6665913" y="1328738"/>
          <p14:tracePt t="34473" x="6757988" y="1308100"/>
          <p14:tracePt t="34488" x="6786563" y="1308100"/>
          <p14:tracePt t="34488" x="6808788" y="1300163"/>
          <p14:tracePt t="34506" x="6843713" y="1300163"/>
          <p14:tracePt t="34521" x="6872288" y="1300163"/>
          <p14:tracePt t="34538" x="6929438" y="1300163"/>
          <p14:tracePt t="34555" x="6980238" y="1300163"/>
          <p14:tracePt t="34571" x="7051675" y="1300163"/>
          <p14:tracePt t="34589" x="7100888" y="1300163"/>
          <p14:tracePt t="34605" x="7158038" y="1300163"/>
          <p14:tracePt t="34622" x="7194550" y="1300163"/>
          <p14:tracePt t="34638" x="7215188" y="1300163"/>
          <p14:tracePt t="34656" x="7237413" y="1308100"/>
          <p14:tracePt t="34672" x="7294563" y="1322388"/>
          <p14:tracePt t="34672" x="7329488" y="1350963"/>
          <p14:tracePt t="34690" x="7358063" y="1350963"/>
          <p14:tracePt t="34705" x="7423150" y="1393825"/>
          <p14:tracePt t="34722" x="7472363" y="1408113"/>
          <p14:tracePt t="34738" x="7515225" y="1414463"/>
          <p14:tracePt t="34755" x="7615238" y="1465263"/>
          <p14:tracePt t="34772" x="7729538" y="1508125"/>
          <p14:tracePt t="34788" x="7823200" y="1528763"/>
          <p14:tracePt t="34805" x="7872413" y="1557338"/>
          <p14:tracePt t="34821" x="7929563" y="1585913"/>
          <p14:tracePt t="34838" x="7980363" y="1657350"/>
          <p14:tracePt t="34854" x="8043863" y="1736725"/>
          <p14:tracePt t="34871" x="8094663" y="1793875"/>
          <p14:tracePt t="34888" x="8137525" y="1865313"/>
          <p14:tracePt t="34905" x="8158163" y="1914525"/>
          <p14:tracePt t="34922" x="8180388" y="1979613"/>
          <p14:tracePt t="34939" x="8194675" y="2043113"/>
          <p14:tracePt t="34955" x="8194675" y="2085975"/>
          <p14:tracePt t="34972" x="8201025" y="2143125"/>
          <p14:tracePt t="34988" x="8208963" y="2208213"/>
          <p14:tracePt t="35004" x="8229600" y="2279650"/>
          <p14:tracePt t="35021" x="8229600" y="2328863"/>
          <p14:tracePt t="35038" x="8229600" y="2408238"/>
          <p14:tracePt t="35054" x="8229600" y="2471738"/>
          <p14:tracePt t="35071" x="8229600" y="2551113"/>
          <p14:tracePt t="35087" x="8229600" y="2614613"/>
          <p14:tracePt t="35105" x="8229600" y="2679700"/>
          <p14:tracePt t="35121" x="8229600" y="2800350"/>
          <p14:tracePt t="35138" x="8229600" y="2865438"/>
          <p14:tracePt t="35155" x="8229600" y="3000375"/>
          <p14:tracePt t="35172" x="8229600" y="3136900"/>
          <p14:tracePt t="35188" x="8229600" y="3294063"/>
          <p14:tracePt t="35204" x="8229600" y="3436938"/>
          <p14:tracePt t="35221" x="8229600" y="3586163"/>
          <p14:tracePt t="35238" x="8229600" y="3729038"/>
          <p14:tracePt t="35255" x="8223250" y="3836988"/>
          <p14:tracePt t="35271" x="8215313" y="3957638"/>
          <p14:tracePt t="35287" x="8201025" y="4065588"/>
          <p14:tracePt t="35303" x="8180388" y="4179888"/>
          <p14:tracePt t="35321" x="8172450" y="4257675"/>
          <p14:tracePt t="35337" x="8151813" y="4343400"/>
          <p14:tracePt t="35354" x="8129588" y="4365625"/>
          <p14:tracePt t="35370" x="8123238" y="4400550"/>
          <p14:tracePt t="35387" x="8123238" y="4429125"/>
          <p14:tracePt t="35404" x="8108950" y="4443413"/>
          <p14:tracePt t="35420" x="8108950" y="4471988"/>
          <p14:tracePt t="35438" x="8086725" y="4500563"/>
          <p14:tracePt t="35453" x="8037513" y="4565650"/>
          <p14:tracePt t="35471" x="7994650" y="4629150"/>
          <p14:tracePt t="35487" x="7966075" y="4665663"/>
          <p14:tracePt t="35503" x="7929563" y="4714875"/>
          <p14:tracePt t="35520" x="7894638" y="4751388"/>
          <p14:tracePt t="35537" x="7880350" y="4794250"/>
          <p14:tracePt t="35554" x="7829550" y="4837113"/>
          <p14:tracePt t="35570" x="7729538" y="4894263"/>
          <p14:tracePt t="35587" x="7580313" y="4972050"/>
          <p14:tracePt t="35603" x="7472363" y="5057775"/>
          <p14:tracePt t="35620" x="7386638" y="5108575"/>
          <p14:tracePt t="35636" x="7300913" y="5151438"/>
          <p14:tracePt t="35653" x="7229475" y="5200650"/>
          <p14:tracePt t="35670" x="7172325" y="5243513"/>
          <p14:tracePt t="35686" x="7086600" y="5286375"/>
          <p14:tracePt t="35703" x="7029450" y="5300663"/>
          <p14:tracePt t="35720" x="6943725" y="5337175"/>
          <p14:tracePt t="35720" x="6900863" y="5357813"/>
          <p14:tracePt t="35738" x="6837363" y="5365750"/>
          <p14:tracePt t="35753" x="6780213" y="5386388"/>
          <p14:tracePt t="35770" x="6737350" y="5394325"/>
          <p14:tracePt t="35787" x="6686550" y="5414963"/>
          <p14:tracePt t="35803" x="6643688" y="5414963"/>
          <p14:tracePt t="35819" x="6565900" y="5437188"/>
          <p14:tracePt t="35836" x="6500813" y="5443538"/>
          <p14:tracePt t="35853" x="6443663" y="5443538"/>
          <p14:tracePt t="35869" x="6408738" y="5451475"/>
          <p14:tracePt t="35913" x="6400800" y="5451475"/>
          <p14:tracePt t="35946" x="6386513" y="5451475"/>
          <p14:tracePt t="35953" x="6357938" y="5451475"/>
          <p14:tracePt t="35961" x="6329363" y="5451475"/>
          <p14:tracePt t="35969" x="6323013" y="5451475"/>
          <p14:tracePt t="35977" x="6280150" y="5451475"/>
          <p14:tracePt t="35987" x="6215063" y="5386388"/>
          <p14:tracePt t="36003" x="6143625" y="5314950"/>
          <p14:tracePt t="36019" x="6043613" y="5222875"/>
          <p14:tracePt t="36037" x="5980113" y="5114925"/>
          <p14:tracePt t="36052" x="5886450" y="5022850"/>
          <p14:tracePt t="36070" x="5837238" y="4951413"/>
          <p14:tracePt t="36086" x="5794375" y="4900613"/>
          <p14:tracePt t="36103" x="5780088" y="4879975"/>
          <p14:tracePt t="36119" x="5772150" y="4851400"/>
          <p14:tracePt t="36137" x="5743575" y="4829175"/>
          <p14:tracePt t="36152" x="5680075" y="4751388"/>
          <p14:tracePt t="36169" x="5614988" y="4679950"/>
          <p14:tracePt t="36186" x="5551488" y="4572000"/>
          <p14:tracePt t="36203" x="5522913" y="4522788"/>
          <p14:tracePt t="36219" x="5494338" y="4457700"/>
          <p14:tracePt t="36236" x="5472113" y="4386263"/>
          <p14:tracePt t="36253" x="5429250" y="4271963"/>
          <p14:tracePt t="36268" x="5380038" y="4122738"/>
          <p14:tracePt t="36286" x="5286375" y="3971925"/>
          <p14:tracePt t="36302" x="5194300" y="3800475"/>
          <p14:tracePt t="36319" x="5172075" y="3708400"/>
          <p14:tracePt t="36335" x="5137150" y="3579813"/>
          <p14:tracePt t="36352" x="5065713" y="3386138"/>
          <p14:tracePt t="36370" x="5022850" y="3300413"/>
          <p14:tracePt t="36385" x="4994275" y="3214688"/>
          <p14:tracePt t="36403" x="4994275" y="3186113"/>
          <p14:tracePt t="36418" x="4972050" y="3151188"/>
          <p14:tracePt t="36437" x="4972050" y="3108325"/>
          <p14:tracePt t="36452" x="4972050" y="3051175"/>
          <p14:tracePt t="36469" x="4972050" y="2986088"/>
          <p14:tracePt t="36486" x="4972050" y="2908300"/>
          <p14:tracePt t="36502" x="4972050" y="2843213"/>
          <p14:tracePt t="36519" x="4979988" y="2765425"/>
          <p14:tracePt t="36535" x="5022850" y="2651125"/>
          <p14:tracePt t="36552" x="5043488" y="2565400"/>
          <p14:tracePt t="36568" x="5086350" y="2465388"/>
          <p14:tracePt t="36586" x="5100638" y="2408238"/>
          <p14:tracePt t="36601" x="5151438" y="2365375"/>
          <p14:tracePt t="36619" x="5180013" y="2328863"/>
          <p14:tracePt t="36635" x="5214938" y="2279650"/>
          <p14:tracePt t="36651" x="5237163" y="2243138"/>
          <p14:tracePt t="36669" x="5265738" y="2222500"/>
          <p14:tracePt t="36685" x="5272088" y="2208213"/>
          <p14:tracePt t="36737" x="5280025" y="2200275"/>
          <p14:tracePt t="36746" x="5286375" y="2200275"/>
          <p14:tracePt t="36754" x="5300663" y="2193925"/>
          <p14:tracePt t="36770" x="5314950" y="2171700"/>
          <p14:tracePt t="36770" x="5351463" y="2165350"/>
          <p14:tracePt t="36786" x="5394325" y="2151063"/>
          <p14:tracePt t="36803" x="5465763" y="2122488"/>
          <p14:tracePt t="36818" x="5557838" y="2079625"/>
          <p14:tracePt t="36835" x="5614988" y="2057400"/>
          <p14:tracePt t="36851" x="5708650" y="2014538"/>
          <p14:tracePt t="36868" x="5786438" y="1993900"/>
          <p14:tracePt t="36885" x="5857875" y="1951038"/>
          <p14:tracePt t="36901" x="5929313" y="1922463"/>
          <p14:tracePt t="36918" x="5994400" y="1900238"/>
          <p14:tracePt t="36934" x="6094413" y="1865313"/>
          <p14:tracePt t="36934" x="6108700" y="1857375"/>
          <p14:tracePt t="36953" x="6151563" y="1836738"/>
          <p14:tracePt t="36969" x="6194425" y="1822450"/>
          <p14:tracePt t="36985" x="6237288" y="1808163"/>
          <p14:tracePt t="37003" x="6265863" y="1793875"/>
          <p14:tracePt t="37019" x="6286500" y="1793875"/>
          <p14:tracePt t="37036" x="6351588" y="1779588"/>
          <p14:tracePt t="37051" x="6400800" y="1757363"/>
          <p14:tracePt t="37069" x="6451600" y="1751013"/>
          <p14:tracePt t="37085" x="6523038" y="1722438"/>
          <p14:tracePt t="37102" x="6608763" y="1700213"/>
          <p14:tracePt t="37118" x="6637338" y="1700213"/>
          <p14:tracePt t="37135" x="6665913" y="1679575"/>
          <p14:tracePt t="37178" x="6680200" y="1671638"/>
          <p14:tracePt t="37186" x="6686550" y="1671638"/>
          <p14:tracePt t="37202" x="6694488" y="1671638"/>
          <p14:tracePt t="37210" x="6700838" y="1671638"/>
          <p14:tracePt t="37219" x="6737350" y="1665288"/>
          <p14:tracePt t="37235" x="6765925" y="1665288"/>
          <p14:tracePt t="37252" x="6823075" y="1657350"/>
          <p14:tracePt t="37268" x="6880225" y="1636713"/>
          <p14:tracePt t="37285" x="6915150" y="1636713"/>
          <p14:tracePt t="37301" x="6951663" y="1628775"/>
          <p14:tracePt t="37318" x="6980238" y="1628775"/>
          <p14:tracePt t="37334" x="6986588" y="1628775"/>
          <p14:tracePt t="37351" x="7000875" y="1628775"/>
          <p14:tracePt t="37368" x="7043738" y="1628775"/>
          <p14:tracePt t="37385" x="7137400" y="1628775"/>
          <p14:tracePt t="37401" x="7229475" y="1628775"/>
          <p14:tracePt t="37418" x="7258050" y="1628775"/>
          <p14:tracePt t="37435" x="7294563" y="1628775"/>
          <p14:tracePt t="37451" x="7337425" y="1628775"/>
          <p14:tracePt t="37468" x="7394575" y="1628775"/>
          <p14:tracePt t="37484" x="7480300" y="1628775"/>
          <p14:tracePt t="37501" x="7586663" y="1628775"/>
          <p14:tracePt t="37518" x="7715250" y="1643063"/>
          <p14:tracePt t="37535" x="7837488" y="1657350"/>
          <p14:tracePt t="37552" x="7929563" y="1679575"/>
          <p14:tracePt t="37567" x="7966075" y="1693863"/>
          <p14:tracePt t="37650" x="7972425" y="1693863"/>
          <p14:tracePt t="37666" x="7980363" y="1693863"/>
          <p14:tracePt t="37682" x="7986713" y="1693863"/>
          <p14:tracePt t="37714" x="7994650" y="1700213"/>
          <p14:tracePt t="38097" x="7980363" y="1700213"/>
          <p14:tracePt t="38105" x="7908925" y="1736725"/>
          <p14:tracePt t="38116" x="7886700" y="1736725"/>
          <p14:tracePt t="38121" x="7772400" y="1757363"/>
          <p14:tracePt t="38136" x="7629525" y="1793875"/>
          <p14:tracePt t="38150" x="7466013" y="1822450"/>
          <p14:tracePt t="38166" x="7237413" y="1871663"/>
          <p14:tracePt t="38183" x="6958013" y="1957388"/>
          <p14:tracePt t="38199" x="6694488" y="2028825"/>
          <p14:tracePt t="38199" x="6600825" y="2065338"/>
          <p14:tracePt t="38218" x="6543675" y="2079625"/>
          <p14:tracePt t="38233" x="6400800" y="2151063"/>
          <p14:tracePt t="38250" x="6343650" y="2157413"/>
          <p14:tracePt t="38266" x="6251575" y="2193925"/>
          <p14:tracePt t="38283" x="6137275" y="2214563"/>
          <p14:tracePt t="38299" x="6080125" y="2251075"/>
          <p14:tracePt t="38316" x="5994400" y="2300288"/>
          <p14:tracePt t="38332" x="5951538" y="2328863"/>
          <p14:tracePt t="38350" x="5900738" y="2351088"/>
          <p14:tracePt t="38366" x="5829300" y="2379663"/>
          <p14:tracePt t="38382" x="5772150" y="2400300"/>
          <p14:tracePt t="38400" x="5722938" y="2408238"/>
          <p14:tracePt t="38416" x="5708650" y="2408238"/>
          <p14:tracePt t="38449" x="5700713" y="2408238"/>
          <p14:tracePt t="38450" x="5637213" y="2408238"/>
          <p14:tracePt t="38466" x="5537200" y="2408238"/>
          <p14:tracePt t="38483" x="5408613" y="2393950"/>
          <p14:tracePt t="38499" x="5308600" y="2357438"/>
          <p14:tracePt t="38516" x="5222875" y="2314575"/>
          <p14:tracePt t="38533" x="5165725" y="2300288"/>
          <p14:tracePt t="38550" x="5108575" y="2271713"/>
          <p14:tracePt t="38566" x="5072063" y="2257425"/>
          <p14:tracePt t="38582" x="5065713" y="2243138"/>
          <p14:tracePt t="38599" x="5065713" y="2200275"/>
          <p14:tracePt t="38616" x="5057775" y="2157413"/>
          <p14:tracePt t="38616" x="5057775" y="2143125"/>
          <p14:tracePt t="38633" x="5037138" y="2114550"/>
          <p14:tracePt t="38648" x="5029200" y="2071688"/>
          <p14:tracePt t="38666" x="5029200" y="2051050"/>
          <p14:tracePt t="38682" x="5029200" y="2014538"/>
          <p14:tracePt t="38699" x="5029200" y="1965325"/>
          <p14:tracePt t="38715" x="5029200" y="1928813"/>
          <p14:tracePt t="38734" x="5029200" y="1893888"/>
          <p14:tracePt t="38750" x="5029200" y="1871663"/>
          <p14:tracePt t="38766" x="5043488" y="1857375"/>
          <p14:tracePt t="38782" x="5065713" y="1836738"/>
          <p14:tracePt t="38798" x="5094288" y="1808163"/>
          <p14:tracePt t="38816" x="5122863" y="1793875"/>
          <p14:tracePt t="38831" x="5157788" y="1771650"/>
          <p14:tracePt t="38831" x="5172075" y="1765300"/>
          <p14:tracePt t="38866" x="5186363" y="1757363"/>
          <p14:tracePt t="38867" x="5214938" y="1757363"/>
          <p14:tracePt t="38883" x="5243513" y="1757363"/>
          <p14:tracePt t="38899" x="5280025" y="1757363"/>
          <p14:tracePt t="38916" x="5322888" y="1757363"/>
          <p14:tracePt t="38932" x="5337175" y="1757363"/>
          <p14:tracePt t="38949" x="5365750" y="1757363"/>
          <p14:tracePt t="38966" x="5386388" y="1757363"/>
          <p14:tracePt t="38982" x="5414963" y="1757363"/>
          <p14:tracePt t="39000" x="5437188" y="1757363"/>
          <p14:tracePt t="39042" x="5443538" y="1757363"/>
          <p14:tracePt t="39058" x="5451475" y="1757363"/>
          <p14:tracePt t="39064" x="5465763" y="1757363"/>
          <p14:tracePt t="39068" x="5480050" y="1757363"/>
          <p14:tracePt t="39082" x="5514975" y="1765300"/>
          <p14:tracePt t="39099" x="5522913" y="1771650"/>
          <p14:tracePt t="39115" x="5529263" y="1779588"/>
          <p14:tracePt t="39132" x="5537200" y="1808163"/>
          <p14:tracePt t="39178" x="5557838" y="1836738"/>
          <p14:tracePt t="39186" x="5565775" y="1851025"/>
          <p14:tracePt t="39194" x="5580063" y="1885950"/>
          <p14:tracePt t="39210" x="5600700" y="1914525"/>
          <p14:tracePt t="39215" x="5614988" y="1943100"/>
          <p14:tracePt t="39232" x="5629275" y="1971675"/>
          <p14:tracePt t="39249" x="5629275" y="1993900"/>
          <p14:tracePt t="39267" x="5629275" y="2014538"/>
          <p14:tracePt t="39282" x="5629275" y="2022475"/>
          <p14:tracePt t="39299" x="5629275" y="2028825"/>
          <p14:tracePt t="39316" x="5629275" y="2057400"/>
          <p14:tracePt t="39332" x="5629275" y="2071688"/>
          <p14:tracePt t="39349" x="5629275" y="2100263"/>
          <p14:tracePt t="39366" x="5629275" y="2108200"/>
          <p14:tracePt t="39418" x="5622925" y="2136775"/>
          <p14:tracePt t="39426" x="5594350" y="2143125"/>
          <p14:tracePt t="39435" x="5557838" y="2143125"/>
          <p14:tracePt t="39435" x="5494338" y="2143125"/>
          <p14:tracePt t="39450" x="5422900" y="2157413"/>
          <p14:tracePt t="39465" x="5351463" y="2157413"/>
          <p14:tracePt t="39466" x="5214938" y="2157413"/>
          <p14:tracePt t="39466" x="5172075" y="2157413"/>
          <p14:tracePt t="39482" x="5137150" y="2128838"/>
          <p14:tracePt t="39498" x="5137150" y="2108200"/>
          <p14:tracePt t="39516" x="5137150" y="2085975"/>
          <p14:tracePt t="39532" x="5137150" y="2065338"/>
          <p14:tracePt t="39548" x="5122863" y="2036763"/>
          <p14:tracePt t="39564" x="5122863" y="2014538"/>
          <p14:tracePt t="39581" x="5122863" y="1979613"/>
          <p14:tracePt t="39598" x="5122863" y="1922463"/>
          <p14:tracePt t="39614" x="5143500" y="1871663"/>
          <p14:tracePt t="39631" x="5157788" y="1836738"/>
          <p14:tracePt t="39647" x="5180013" y="1822450"/>
          <p14:tracePt t="39681" x="5194300" y="1800225"/>
          <p14:tracePt t="39681" x="5265738" y="1793875"/>
          <p14:tracePt t="39698" x="5294313" y="1785938"/>
          <p14:tracePt t="39714" x="5337175" y="1779588"/>
          <p14:tracePt t="39732" x="5408613" y="1757363"/>
          <p14:tracePt t="39747" x="5451475" y="1757363"/>
          <p14:tracePt t="39764" x="5529263" y="1757363"/>
          <p14:tracePt t="39782" x="5572125" y="1757363"/>
          <p14:tracePt t="39798" x="5608638" y="1757363"/>
          <p14:tracePt t="39816" x="5614988" y="1757363"/>
          <p14:tracePt t="39831" x="5651500" y="1757363"/>
          <p14:tracePt t="39849" x="5657850" y="1757363"/>
          <p14:tracePt t="39864" x="5665788" y="1757363"/>
          <p14:tracePt t="39881" x="5672138" y="1765300"/>
          <p14:tracePt t="39898" x="5708650" y="1808163"/>
          <p14:tracePt t="39914" x="5722938" y="1843088"/>
          <p14:tracePt t="39931" x="5751513" y="1893888"/>
          <p14:tracePt t="39948" x="5765800" y="1928813"/>
          <p14:tracePt t="39964" x="5765800" y="1951038"/>
          <p14:tracePt t="39981" x="5765800" y="1965325"/>
          <p14:tracePt t="39998" x="5780088" y="1979613"/>
          <p14:tracePt t="40015" x="5780088" y="2000250"/>
          <p14:tracePt t="40032" x="5780088" y="2008188"/>
          <p14:tracePt t="40047" x="5780088" y="2014538"/>
          <p14:tracePt t="40065" x="5780088" y="2036763"/>
          <p14:tracePt t="40098" x="5780088" y="2043113"/>
          <p14:tracePt t="40098" x="5772150" y="2079625"/>
          <p14:tracePt t="40114" x="5765800" y="2100263"/>
          <p14:tracePt t="40130" x="5737225" y="2136775"/>
          <p14:tracePt t="40148" x="5729288" y="2143125"/>
          <p14:tracePt t="40194" x="5722938" y="2151063"/>
          <p14:tracePt t="40202" x="5700713" y="2171700"/>
          <p14:tracePt t="40218" x="5694363" y="2179638"/>
          <p14:tracePt t="40226" x="5686425" y="2179638"/>
          <p14:tracePt t="40234" x="5672138" y="2179638"/>
          <p14:tracePt t="40249" x="5657850" y="2179638"/>
          <p14:tracePt t="40264" x="5651500" y="2179638"/>
          <p14:tracePt t="40281" x="5629275" y="2179638"/>
          <p14:tracePt t="40281" x="5614988" y="2179638"/>
          <p14:tracePt t="40298" x="5594350" y="2179638"/>
          <p14:tracePt t="40313" x="5572125" y="2179638"/>
          <p14:tracePt t="40331" x="5543550" y="2179638"/>
          <p14:tracePt t="40347" x="5508625" y="2179638"/>
          <p14:tracePt t="40364" x="5494338" y="2179638"/>
          <p14:tracePt t="40380" x="5472113" y="2171700"/>
          <p14:tracePt t="40397" x="5429250" y="2143125"/>
          <p14:tracePt t="40413" x="5414963" y="2122488"/>
          <p14:tracePt t="40429" x="5400675" y="2114550"/>
          <p14:tracePt t="40474" x="5394325" y="2085975"/>
          <p14:tracePt t="40482" x="5380038" y="2071688"/>
          <p14:tracePt t="40522" x="5372100" y="2065338"/>
          <p14:tracePt t="40529" x="5372100" y="2057400"/>
          <p14:tracePt t="40538" x="5372100" y="2051050"/>
          <p14:tracePt t="40569" x="5372100" y="2043113"/>
          <p14:tracePt t="40580" x="5372100" y="2036763"/>
          <p14:tracePt t="40583" x="5372100" y="2022475"/>
          <p14:tracePt t="40596" x="5372100" y="2008188"/>
          <p14:tracePt t="40613" x="5372100" y="2000250"/>
          <p14:tracePt t="40629" x="5372100" y="1979613"/>
          <p14:tracePt t="40646" x="5372100" y="1971675"/>
          <p14:tracePt t="40663" x="5372100" y="1965325"/>
          <p14:tracePt t="40679" x="5372100" y="1957388"/>
          <p14:tracePt t="40696" x="5380038" y="1951038"/>
          <p14:tracePt t="40730" x="5386388" y="1943100"/>
          <p14:tracePt t="40730" x="5394325" y="1936750"/>
          <p14:tracePt t="40769" x="5400675" y="1928813"/>
          <p14:tracePt t="40817" x="5414963" y="1914525"/>
          <p14:tracePt t="40825" x="5422900" y="1908175"/>
          <p14:tracePt t="40833" x="5429250" y="1900238"/>
          <p14:tracePt t="41241" x="5443538" y="1900238"/>
          <p14:tracePt t="42729" x="5451475" y="1900238"/>
          <p14:tracePt t="42737" x="5472113" y="1900238"/>
          <p14:tracePt t="42745" x="5494338" y="1900238"/>
          <p14:tracePt t="42753" x="5500688" y="1900238"/>
          <p14:tracePt t="42761" x="5529263" y="1893888"/>
          <p14:tracePt t="42776" x="5537200" y="1885950"/>
          <p14:tracePt t="42792" x="5565775" y="1885950"/>
          <p14:tracePt t="42810" x="5572125" y="1885950"/>
          <p14:tracePt t="42827" x="5586413" y="1885950"/>
          <p14:tracePt t="42843" x="5637213" y="1871663"/>
          <p14:tracePt t="42860" x="5786438" y="1871663"/>
          <p14:tracePt t="42876" x="6008688" y="1871663"/>
          <p14:tracePt t="42893" x="6143625" y="1871663"/>
          <p14:tracePt t="42909" x="6215063" y="1871663"/>
          <p14:tracePt t="42926" x="6257925" y="1871663"/>
          <p14:tracePt t="42943" x="6280150" y="1871663"/>
          <p14:tracePt t="42959" x="6300788" y="1871663"/>
          <p14:tracePt t="42976" x="6457950" y="1879600"/>
          <p14:tracePt t="42993" x="6715125" y="1879600"/>
          <p14:tracePt t="43009" x="7023100" y="1908175"/>
          <p14:tracePt t="43026" x="7308850" y="1908175"/>
          <p14:tracePt t="43043" x="7523163" y="1922463"/>
          <p14:tracePt t="43060" x="7566025" y="1928813"/>
          <p14:tracePt t="43077" x="7572375" y="1928813"/>
          <p14:tracePt t="43114" x="7580313" y="1928813"/>
          <p14:tracePt t="43122" x="7600950" y="1928813"/>
          <p14:tracePt t="43130" x="7658100" y="1936750"/>
          <p14:tracePt t="43143" x="7751763" y="1957388"/>
          <p14:tracePt t="43160" x="7837488" y="1979613"/>
          <p14:tracePt t="43176" x="7966075" y="2014538"/>
          <p14:tracePt t="43193" x="8043863" y="2014538"/>
          <p14:tracePt t="43210" x="8058150" y="2014538"/>
          <p14:tracePt t="43290" x="8066088" y="2014538"/>
          <p14:tracePt t="43306" x="8072438" y="2014538"/>
          <p14:tracePt t="43346" x="8080375" y="2014538"/>
          <p14:tracePt t="43466" x="8094663" y="2028825"/>
          <p14:tracePt t="43474" x="8094663" y="2057400"/>
          <p14:tracePt t="43481" x="8051800" y="2108200"/>
          <p14:tracePt t="43492" x="8001000" y="2165350"/>
          <p14:tracePt t="43509" x="7994650" y="2171700"/>
          <p14:tracePt t="43525" x="7986713" y="2193925"/>
          <p14:tracePt t="43689" x="7980363" y="2193925"/>
          <p14:tracePt t="43785" x="7972425" y="2193925"/>
          <p14:tracePt t="43801" x="7966075" y="2193925"/>
          <p14:tracePt t="43833" x="7951788" y="2193925"/>
          <p14:tracePt t="43841" x="7943850" y="2185988"/>
          <p14:tracePt t="43846" x="7923213" y="2165350"/>
          <p14:tracePt t="43913" x="7915275" y="2143125"/>
          <p14:tracePt t="43920" x="7908925" y="2122488"/>
          <p14:tracePt t="43929" x="7900988" y="2114550"/>
          <p14:tracePt t="43947" x="7894638" y="2100263"/>
          <p14:tracePt t="43947" x="7886700" y="2093913"/>
          <p14:tracePt t="43959" x="7886700" y="2079625"/>
          <p14:tracePt t="43975" x="7872413" y="2071688"/>
          <p14:tracePt t="43991" x="7866063" y="2065338"/>
          <p14:tracePt t="44008" x="7858125" y="2051050"/>
          <p14:tracePt t="44024" x="7858125" y="2036763"/>
          <p14:tracePt t="44042" x="7858125" y="2022475"/>
          <p14:tracePt t="44058" x="7858125" y="2000250"/>
          <p14:tracePt t="44075" x="7858125" y="1965325"/>
          <p14:tracePt t="44091" x="7858125" y="1951038"/>
          <p14:tracePt t="44108" x="7858125" y="1922463"/>
          <p14:tracePt t="44125" x="7858125" y="1900238"/>
          <p14:tracePt t="44141" x="7866063" y="1893888"/>
          <p14:tracePt t="44158" x="7872413" y="1879600"/>
          <p14:tracePt t="44175" x="7880350" y="1871663"/>
          <p14:tracePt t="44191" x="7894638" y="1843088"/>
          <p14:tracePt t="44207" x="7900988" y="1836738"/>
          <p14:tracePt t="44225" x="7908925" y="1836738"/>
          <p14:tracePt t="44240" x="7951788" y="1814513"/>
          <p14:tracePt t="44259" x="7966075" y="1800225"/>
          <p14:tracePt t="44274" x="7986713" y="1800225"/>
          <p14:tracePt t="44292" x="8015288" y="1793875"/>
          <p14:tracePt t="44308" x="8037513" y="1785938"/>
          <p14:tracePt t="44325" x="8051800" y="1785938"/>
          <p14:tracePt t="44370" x="8058150" y="1785938"/>
          <p14:tracePt t="44378" x="8072438" y="1771650"/>
          <p14:tracePt t="44394" x="8080375" y="1771650"/>
          <p14:tracePt t="44402" x="8086725" y="1771650"/>
          <p14:tracePt t="44408" x="8108950" y="1771650"/>
          <p14:tracePt t="44425" x="8129588" y="1771650"/>
          <p14:tracePt t="44482" x="8137525" y="1771650"/>
          <p14:tracePt t="44490" x="8143875" y="1771650"/>
          <p14:tracePt t="44498" x="8166100" y="1771650"/>
          <p14:tracePt t="44507" x="8208963" y="1800225"/>
          <p14:tracePt t="44525" x="8237538" y="1843088"/>
          <p14:tracePt t="44541" x="8272463" y="1900238"/>
          <p14:tracePt t="44558" x="8286750" y="1951038"/>
          <p14:tracePt t="44574" x="8308975" y="1971675"/>
          <p14:tracePt t="44591" x="8315325" y="1993900"/>
          <p14:tracePt t="44608" x="8315325" y="2000250"/>
          <p14:tracePt t="44624" x="8323263" y="2028825"/>
          <p14:tracePt t="44624" x="8323263" y="2036763"/>
          <p14:tracePt t="44642" x="8323263" y="2065338"/>
          <p14:tracePt t="44658" x="8323263" y="2100263"/>
          <p14:tracePt t="44674" x="8323263" y="2114550"/>
          <p14:tracePt t="44691" x="8323263" y="2122488"/>
          <p14:tracePt t="44707" x="8323263" y="2136775"/>
          <p14:tracePt t="44724" x="8323263" y="2151063"/>
          <p14:tracePt t="44741" x="8323263" y="2171700"/>
          <p14:tracePt t="44757" x="8323263" y="2179638"/>
          <p14:tracePt t="44774" x="8323263" y="2185988"/>
          <p14:tracePt t="44790" x="8315325" y="2200275"/>
          <p14:tracePt t="44807" x="8301038" y="2214563"/>
          <p14:tracePt t="44824" x="8272463" y="2236788"/>
          <p14:tracePt t="44840" x="8229600" y="2265363"/>
          <p14:tracePt t="44840" x="8223250" y="2271713"/>
          <p14:tracePt t="44858" x="8180388" y="2293938"/>
          <p14:tracePt t="44874" x="8143875" y="2308225"/>
          <p14:tracePt t="44891" x="8123238" y="2314575"/>
          <p14:tracePt t="44907" x="8086725" y="2322513"/>
          <p14:tracePt t="44924" x="8058150" y="2336800"/>
          <p14:tracePt t="44941" x="8043863" y="2336800"/>
          <p14:tracePt t="44957" x="8029575" y="2351088"/>
          <p14:tracePt t="44974" x="8008938" y="2357438"/>
          <p14:tracePt t="44990" x="7980363" y="2357438"/>
          <p14:tracePt t="45007" x="7966075" y="2357438"/>
          <p14:tracePt t="45023" x="7937500" y="2357438"/>
          <p14:tracePt t="45040" x="7923213" y="2357438"/>
          <p14:tracePt t="45056" x="7900988" y="2357438"/>
          <p14:tracePt t="45074" x="7858125" y="2357438"/>
          <p14:tracePt t="45090" x="7800975" y="2357438"/>
          <p14:tracePt t="45107" x="7723188" y="2343150"/>
          <p14:tracePt t="45124" x="7700963" y="2336800"/>
          <p14:tracePt t="45140" x="7680325" y="2322513"/>
          <p14:tracePt t="45157" x="7651750" y="2300288"/>
          <p14:tracePt t="45174" x="7629525" y="2286000"/>
          <p14:tracePt t="45191" x="7615238" y="2271713"/>
          <p14:tracePt t="45206" x="7600950" y="2265363"/>
          <p14:tracePt t="45290" x="7600950" y="2257425"/>
          <p14:tracePt t="45305" x="7600950" y="2243138"/>
          <p14:tracePt t="45313" x="7600950" y="2222500"/>
          <p14:tracePt t="45321" x="7600950" y="2214563"/>
          <p14:tracePt t="45339" x="7600950" y="2185988"/>
          <p14:tracePt t="45340" x="7600950" y="2143125"/>
          <p14:tracePt t="45356" x="7600950" y="2100263"/>
          <p14:tracePt t="45374" x="7615238" y="2065338"/>
          <p14:tracePt t="45389" x="7643813" y="2008188"/>
          <p14:tracePt t="45407" x="7651750" y="1985963"/>
          <p14:tracePt t="45423" x="7680325" y="1965325"/>
          <p14:tracePt t="45439" x="7694613" y="1936750"/>
          <p14:tracePt t="45457" x="7723188" y="1900238"/>
          <p14:tracePt t="45473" x="7737475" y="1871663"/>
          <p14:tracePt t="45473" x="7751763" y="1857375"/>
          <p14:tracePt t="45490" x="7780338" y="1836738"/>
          <p14:tracePt t="45506" x="7808913" y="1822450"/>
          <p14:tracePt t="45523" x="7858125" y="1793875"/>
          <p14:tracePt t="45539" x="7900988" y="1785938"/>
          <p14:tracePt t="45556" x="7958138" y="1757363"/>
          <p14:tracePt t="45572" x="7980363" y="1751013"/>
          <p14:tracePt t="45590" x="8037513" y="1736725"/>
          <p14:tracePt t="45605" x="8072438" y="1728788"/>
          <p14:tracePt t="45622" x="8086725" y="1728788"/>
          <p14:tracePt t="45640" x="8115300" y="1728788"/>
          <p14:tracePt t="45656" x="8151813" y="1728788"/>
          <p14:tracePt t="45656" x="8158163" y="1728788"/>
          <p14:tracePt t="45674" x="8172450" y="1728788"/>
          <p14:tracePt t="45689" x="8229600" y="1728788"/>
          <p14:tracePt t="45706" x="8258175" y="1728788"/>
          <p14:tracePt t="45722" x="8286750" y="1728788"/>
          <p14:tracePt t="45739" x="8329613" y="1757363"/>
          <p14:tracePt t="45755" x="8343900" y="1765300"/>
          <p14:tracePt t="45772" x="8358188" y="1779588"/>
          <p14:tracePt t="45789" x="8380413" y="1793875"/>
          <p14:tracePt t="45805" x="8386763" y="1828800"/>
          <p14:tracePt t="45822" x="8423275" y="1871663"/>
          <p14:tracePt t="45838" x="8429625" y="1893888"/>
          <p14:tracePt t="45855" x="8451850" y="1936750"/>
          <p14:tracePt t="45871" x="8451850" y="1965325"/>
          <p14:tracePt t="45871" x="8458200" y="1993900"/>
          <p14:tracePt t="45889" x="8458200" y="2014538"/>
          <p14:tracePt t="45905" x="8458200" y="2051050"/>
          <p14:tracePt t="45922" x="8458200" y="2071688"/>
          <p14:tracePt t="45939" x="8458200" y="2085975"/>
          <p14:tracePt t="45954" x="8458200" y="2122488"/>
          <p14:tracePt t="45973" x="8458200" y="2136775"/>
          <p14:tracePt t="45989" x="8458200" y="2165350"/>
          <p14:tracePt t="46006" x="8437563" y="2200275"/>
          <p14:tracePt t="46022" x="8408988" y="2228850"/>
          <p14:tracePt t="46039" x="8394700" y="2243138"/>
          <p14:tracePt t="46056" x="8372475" y="2257425"/>
          <p14:tracePt t="46073" x="8329613" y="2265363"/>
          <p14:tracePt t="46088" x="8294688" y="2265363"/>
          <p14:tracePt t="46106" x="8201025" y="2286000"/>
          <p14:tracePt t="46122" x="8143875" y="2293938"/>
          <p14:tracePt t="46139" x="8086725" y="2293938"/>
          <p14:tracePt t="46156" x="8043863" y="2293938"/>
          <p14:tracePt t="46173" x="7980363" y="2293938"/>
          <p14:tracePt t="46190" x="7937500" y="2293938"/>
          <p14:tracePt t="46205" x="7915275" y="2293938"/>
          <p14:tracePt t="46223" x="7880350" y="2279650"/>
          <p14:tracePt t="46238" x="7851775" y="2251075"/>
          <p14:tracePt t="46255" x="7829550" y="2228850"/>
          <p14:tracePt t="46272" x="7800975" y="2179638"/>
          <p14:tracePt t="46288" x="7794625" y="2128838"/>
          <p14:tracePt t="46288" x="7780338" y="2100263"/>
          <p14:tracePt t="46306" x="7772400" y="2051050"/>
          <p14:tracePt t="46322" x="7772400" y="2008188"/>
          <p14:tracePt t="46339" x="7772400" y="1985963"/>
          <p14:tracePt t="46354" x="7772400" y="1971675"/>
          <p14:tracePt t="46372" x="7772400" y="1943100"/>
          <p14:tracePt t="46388" x="7780338" y="1922463"/>
          <p14:tracePt t="46404" x="7794625" y="1908175"/>
          <p14:tracePt t="46422" x="7815263" y="1893888"/>
          <p14:tracePt t="46438" x="7837488" y="1885950"/>
          <p14:tracePt t="46455" x="7858125" y="1885950"/>
          <p14:tracePt t="46472" x="7900988" y="1885950"/>
          <p14:tracePt t="46489" x="7958138" y="1885950"/>
          <p14:tracePt t="46504" x="8008938" y="1893888"/>
          <p14:tracePt t="46522" x="8023225" y="1908175"/>
          <p14:tracePt t="46538" x="8023225" y="1943100"/>
          <p14:tracePt t="46555" x="8023225" y="2008188"/>
          <p14:tracePt t="46571" x="8023225" y="2051050"/>
          <p14:tracePt t="46588" x="8001000" y="2108200"/>
          <p14:tracePt t="46604" x="7951788" y="2143125"/>
          <p14:tracePt t="46621" x="7923213" y="2171700"/>
          <p14:tracePt t="46639" x="7894638" y="2179638"/>
          <p14:tracePt t="46654" x="7851775" y="2185988"/>
          <p14:tracePt t="46671" x="7808913" y="2193925"/>
          <p14:tracePt t="46687" x="7766050" y="2193925"/>
          <p14:tracePt t="46687" x="7737475" y="2193925"/>
          <p14:tracePt t="46705" x="7708900" y="2214563"/>
          <p14:tracePt t="46720" x="7658100" y="2214563"/>
          <p14:tracePt t="46737" x="7629525" y="2222500"/>
          <p14:tracePt t="46754" x="7600950" y="2222500"/>
          <p14:tracePt t="46770" x="7566025" y="2236788"/>
          <p14:tracePt t="46787" x="7551738" y="2243138"/>
          <p14:tracePt t="46804" x="7500938" y="2251075"/>
          <p14:tracePt t="46822" x="7486650" y="2257425"/>
          <p14:tracePt t="46837" x="7472363" y="2257425"/>
          <p14:tracePt t="46855" x="7437438" y="2257425"/>
          <p14:tracePt t="46871" x="7400925" y="2265363"/>
          <p14:tracePt t="46888" x="7351713" y="2265363"/>
          <p14:tracePt t="46904" x="7294563" y="2271713"/>
          <p14:tracePt t="46920" x="7265988" y="2271713"/>
          <p14:tracePt t="46939" x="7237413" y="2271713"/>
          <p14:tracePt t="46953" x="7223125" y="2271713"/>
          <p14:tracePt t="46971" x="7194550" y="2271713"/>
          <p14:tracePt t="46988" x="7165975" y="2271713"/>
          <p14:tracePt t="47005" x="7143750" y="2271713"/>
          <p14:tracePt t="47021" x="7080250" y="2271713"/>
          <p14:tracePt t="47038" x="7023100" y="2271713"/>
          <p14:tracePt t="47054" x="6958013" y="2271713"/>
          <p14:tracePt t="47071" x="6880225" y="2271713"/>
          <p14:tracePt t="47087" x="6823075" y="2257425"/>
          <p14:tracePt t="47104" x="6794500" y="2257425"/>
          <p14:tracePt t="47121" x="6757988" y="2257425"/>
          <p14:tracePt t="47137" x="6694488" y="2257425"/>
          <p14:tracePt t="47154" x="6608763" y="2257425"/>
          <p14:tracePt t="47170" x="6500813" y="2257425"/>
          <p14:tracePt t="47188" x="6408738" y="2243138"/>
          <p14:tracePt t="47204" x="6351588" y="2243138"/>
          <p14:tracePt t="47221" x="6308725" y="2228850"/>
          <p14:tracePt t="47237" x="6237288" y="2222500"/>
          <p14:tracePt t="47254" x="6200775" y="2200275"/>
          <p14:tracePt t="47377" x="6272213" y="2200275"/>
          <p14:tracePt t="47385" x="6343650" y="2200275"/>
          <p14:tracePt t="47402" x="6500813" y="2200275"/>
          <p14:tracePt t="47407" x="6686550" y="2200275"/>
          <p14:tracePt t="47420" x="6843713" y="2200275"/>
          <p14:tracePt t="47436" x="6923088" y="2200275"/>
          <p14:tracePt t="47455" x="7000875" y="2200275"/>
          <p14:tracePt t="47470" x="7043738" y="2193925"/>
          <p14:tracePt t="47487" x="7094538" y="2185988"/>
          <p14:tracePt t="47504" x="7143750" y="2185988"/>
          <p14:tracePt t="47520" x="7194550" y="2165350"/>
          <p14:tracePt t="47536" x="7265988" y="2157413"/>
          <p14:tracePt t="47554" x="7300913" y="2151063"/>
          <p14:tracePt t="47570" x="7329488" y="2136775"/>
          <p14:tracePt t="47586" x="7386638" y="2122488"/>
          <p14:tracePt t="47603" x="7415213" y="2122488"/>
          <p14:tracePt t="47620" x="7466013" y="2122488"/>
          <p14:tracePt t="47637" x="7523163" y="2100263"/>
          <p14:tracePt t="47653" x="7580313" y="2093913"/>
          <p14:tracePt t="47670" x="7643813" y="2093913"/>
          <p14:tracePt t="47687" x="7694613" y="2071688"/>
          <p14:tracePt t="47704" x="7723188" y="2065338"/>
          <p14:tracePt t="47720" x="7729538" y="2065338"/>
          <p14:tracePt t="47762" x="7737475" y="2065338"/>
          <p14:tracePt t="47773" x="7758113" y="2065338"/>
          <p14:tracePt t="47773" x="7766050" y="2065338"/>
          <p14:tracePt t="47778" x="7772400" y="2065338"/>
          <p14:tracePt t="47787" x="7780338" y="2065338"/>
          <p14:tracePt t="48001" x="7794625" y="2065338"/>
          <p14:tracePt t="48137" x="7800975" y="2065338"/>
          <p14:tracePt t="48145" x="7808913" y="2057400"/>
          <p14:tracePt t="48681" x="7815263" y="2057400"/>
          <p14:tracePt t="48697" x="7829550" y="2057400"/>
          <p14:tracePt t="49018" x="7829550" y="2051050"/>
          <p14:tracePt t="49025" x="7823200" y="2043113"/>
          <p14:tracePt t="49033" x="7808913" y="2022475"/>
          <p14:tracePt t="49038" x="7786688" y="2008188"/>
          <p14:tracePt t="49050" x="7786688" y="2000250"/>
          <p14:tracePt t="49067" x="7786688" y="1993900"/>
          <p14:tracePt t="49084" x="7780338" y="1985963"/>
          <p14:tracePt t="49101" x="7780338" y="1979613"/>
          <p14:tracePt t="49117" x="7780338" y="1951038"/>
          <p14:tracePt t="49133" x="7780338" y="1936750"/>
          <p14:tracePt t="49151" x="7780338" y="1914525"/>
          <p14:tracePt t="49167" x="7780338" y="1908175"/>
          <p14:tracePt t="49183" x="7780338" y="1900238"/>
          <p14:tracePt t="49183" x="7780338" y="1885950"/>
          <p14:tracePt t="49202" x="7780338" y="1879600"/>
          <p14:tracePt t="49217" x="7780338" y="1836738"/>
          <p14:tracePt t="49234" x="7800975" y="1814513"/>
          <p14:tracePt t="49250" x="7815263" y="1793875"/>
          <p14:tracePt t="49267" x="7829550" y="1779588"/>
          <p14:tracePt t="49284" x="7843838" y="1765300"/>
          <p14:tracePt t="49301" x="7851775" y="1757363"/>
          <p14:tracePt t="49317" x="7858125" y="1751013"/>
          <p14:tracePt t="49369" x="7872413" y="1743075"/>
          <p14:tracePt t="49377" x="7880350" y="1736725"/>
          <p14:tracePt t="49385" x="7886700" y="1722438"/>
          <p14:tracePt t="49400" x="7894638" y="1714500"/>
          <p14:tracePt t="49401" x="7915275" y="1708150"/>
          <p14:tracePt t="49416" x="7943850" y="1700213"/>
          <p14:tracePt t="49433" x="7972425" y="1685925"/>
          <p14:tracePt t="49481" x="7980363" y="1679575"/>
          <p14:tracePt t="49483" x="7994650" y="1679575"/>
          <p14:tracePt t="49492" x="8001000" y="1679575"/>
          <p14:tracePt t="49500" x="8023225" y="1679575"/>
          <p14:tracePt t="49516" x="8037513" y="1671638"/>
          <p14:tracePt t="49534" x="8072438" y="1671638"/>
          <p14:tracePt t="49550" x="8115300" y="1657350"/>
          <p14:tracePt t="49567" x="8143875" y="1657350"/>
          <p14:tracePt t="49583" x="8151813" y="1657350"/>
          <p14:tracePt t="49657" x="8172450" y="1657350"/>
          <p14:tracePt t="49665" x="8186738" y="1657350"/>
          <p14:tracePt t="49669" x="8208963" y="1657350"/>
          <p14:tracePt t="49682" x="8229600" y="1665288"/>
          <p14:tracePt t="49699" x="8251825" y="1679575"/>
          <p14:tracePt t="49718" x="8266113" y="1693863"/>
          <p14:tracePt t="49734" x="8286750" y="1714500"/>
          <p14:tracePt t="49751" x="8294688" y="1722438"/>
          <p14:tracePt t="49767" x="8308975" y="1736725"/>
          <p14:tracePt t="49784" x="8323263" y="1757363"/>
          <p14:tracePt t="49826" x="8351838" y="1771650"/>
          <p14:tracePt t="49833" x="8358188" y="1785938"/>
          <p14:tracePt t="49841" x="8366125" y="1793875"/>
          <p14:tracePt t="49854" x="8372475" y="1808163"/>
          <p14:tracePt t="49866" x="8372475" y="1836738"/>
          <p14:tracePt t="49883" x="8380413" y="1857375"/>
          <p14:tracePt t="49900" x="8401050" y="1879600"/>
          <p14:tracePt t="49916" x="8401050" y="1908175"/>
          <p14:tracePt t="49933" x="8401050" y="1922463"/>
          <p14:tracePt t="49950" x="8408988" y="1951038"/>
          <p14:tracePt t="49967" x="8408988" y="1965325"/>
          <p14:tracePt t="49983" x="8408988" y="1985963"/>
          <p14:tracePt t="50000" x="8408988" y="2000250"/>
          <p14:tracePt t="50016" x="8408988" y="2008188"/>
          <p14:tracePt t="50033" x="8408988" y="2036763"/>
          <p14:tracePt t="50051" x="8408988" y="2065338"/>
          <p14:tracePt t="50066" x="8408988" y="2100263"/>
          <p14:tracePt t="50083" x="8408988" y="2122488"/>
          <p14:tracePt t="50099" x="8394700" y="2165350"/>
          <p14:tracePt t="50116" x="8380413" y="2200275"/>
          <p14:tracePt t="50133" x="8372475" y="2222500"/>
          <p14:tracePt t="50149" x="8358188" y="2236788"/>
          <p14:tracePt t="50166" x="8343900" y="2251075"/>
          <p14:tracePt t="50182" x="8337550" y="2271713"/>
          <p14:tracePt t="50200" x="8315325" y="2286000"/>
          <p14:tracePt t="50216" x="8272463" y="2314575"/>
          <p14:tracePt t="50216" x="8266113" y="2314575"/>
          <p14:tracePt t="50234" x="8229600" y="2328863"/>
          <p14:tracePt t="50250" x="8194675" y="2328863"/>
          <p14:tracePt t="50266" x="8180388" y="2336800"/>
          <p14:tracePt t="50283" x="8129588" y="2351088"/>
          <p14:tracePt t="50300" x="8094663" y="2357438"/>
          <p14:tracePt t="50315" x="8051800" y="2357438"/>
          <p14:tracePt t="50332" x="8029575" y="2357438"/>
          <p14:tracePt t="50349" x="8015288" y="2357438"/>
          <p14:tracePt t="50365" x="7994650" y="2357438"/>
          <p14:tracePt t="50382" x="7951788" y="2357438"/>
          <p14:tracePt t="50398" x="7900988" y="2357438"/>
          <p14:tracePt t="50416" x="7858125" y="2343150"/>
          <p14:tracePt t="50432" x="7823200" y="2322513"/>
          <p14:tracePt t="50432" x="7800975" y="2308225"/>
          <p14:tracePt t="50465" x="7794625" y="2300288"/>
          <p14:tracePt t="50482" x="7780338" y="2286000"/>
          <p14:tracePt t="50482" x="7758113" y="2271713"/>
          <p14:tracePt t="50499" x="7751763" y="2236788"/>
          <p14:tracePt t="50516" x="7737475" y="2214563"/>
          <p14:tracePt t="50533" x="7723188" y="2200275"/>
          <p14:tracePt t="50549" x="7723188" y="2185988"/>
          <p14:tracePt t="50566" x="7708900" y="2165350"/>
          <p14:tracePt t="50581" x="7700963" y="2151063"/>
          <p14:tracePt t="50598" x="7686675" y="2122488"/>
          <p14:tracePt t="50615" x="7680325" y="2079625"/>
          <p14:tracePt t="50631" x="7672388" y="2065338"/>
          <p14:tracePt t="50649" x="7672388" y="2036763"/>
          <p14:tracePt t="50665" x="7672388" y="2022475"/>
          <p14:tracePt t="50682" x="7672388" y="1993900"/>
          <p14:tracePt t="50699" x="7672388" y="1979613"/>
          <p14:tracePt t="50716" x="7672388" y="1957388"/>
          <p14:tracePt t="50732" x="7672388" y="1943100"/>
          <p14:tracePt t="50749" x="7672388" y="1922463"/>
          <p14:tracePt t="50765" x="7672388" y="1914525"/>
          <p14:tracePt t="50783" x="7680325" y="1893888"/>
          <p14:tracePt t="50799" x="7686675" y="1871663"/>
          <p14:tracePt t="50815" x="7694613" y="1851025"/>
          <p14:tracePt t="50833" x="7708900" y="1828800"/>
          <p14:tracePt t="50849" x="7729538" y="1808163"/>
          <p14:tracePt t="50866" x="7751763" y="1785938"/>
          <p14:tracePt t="50882" x="7766050" y="1779588"/>
          <p14:tracePt t="50899" x="7786688" y="1765300"/>
          <p14:tracePt t="50915" x="7808913" y="1757363"/>
          <p14:tracePt t="50932" x="7837488" y="1751013"/>
          <p14:tracePt t="50949" x="7866063" y="1751013"/>
          <p14:tracePt t="50965" x="7880350" y="1751013"/>
          <p14:tracePt t="50981" x="7900988" y="1743075"/>
          <p14:tracePt t="50998" x="7915275" y="1743075"/>
          <p14:tracePt t="51015" x="7923213" y="1743075"/>
          <p14:tracePt t="51032" x="7951788" y="1743075"/>
          <p14:tracePt t="51049" x="7966075" y="1743075"/>
          <p14:tracePt t="51066" x="7980363" y="1743075"/>
          <p14:tracePt t="51082" x="7994650" y="1743075"/>
          <p14:tracePt t="51098" x="8015288" y="1743075"/>
          <p14:tracePt t="51115" x="8029575" y="1743075"/>
          <p14:tracePt t="51132" x="8066088" y="1771650"/>
          <p14:tracePt t="51151" x="8080375" y="1779588"/>
          <p14:tracePt t="51165" x="8094663" y="1785938"/>
          <p14:tracePt t="51181" x="8129588" y="1808163"/>
          <p14:tracePt t="51199" x="8151813" y="1822450"/>
          <p14:tracePt t="51214" x="8166100" y="1836738"/>
          <p14:tracePt t="51231" x="8186738" y="1851025"/>
          <p14:tracePt t="51248" x="8201025" y="1865313"/>
          <p14:tracePt t="51248" x="8201025" y="1871663"/>
          <p14:tracePt t="51266" x="8208963" y="1879600"/>
          <p14:tracePt t="51281" x="8223250" y="1900238"/>
          <p14:tracePt t="51298" x="8223250" y="1908175"/>
          <p14:tracePt t="51314" x="8223250" y="1922463"/>
          <p14:tracePt t="51330" x="8229600" y="1928813"/>
          <p14:tracePt t="51347" x="8229600" y="1951038"/>
          <p14:tracePt t="51363" x="8229600" y="1985963"/>
          <p14:tracePt t="51381" x="8229600" y="2008188"/>
          <p14:tracePt t="51397" x="8229600" y="2036763"/>
          <p14:tracePt t="51414" x="8215313" y="2071688"/>
          <p14:tracePt t="51430" x="8201025" y="2085975"/>
          <p14:tracePt t="51447" x="8166100" y="2114550"/>
          <p14:tracePt t="51464" x="8151813" y="2136775"/>
          <p14:tracePt t="51480" x="8129588" y="2157413"/>
          <p14:tracePt t="51498" x="8086725" y="2171700"/>
          <p14:tracePt t="51514" x="8058150" y="2171700"/>
          <p14:tracePt t="51531" x="8029575" y="2171700"/>
          <p14:tracePt t="51547" x="8008938" y="2171700"/>
          <p14:tracePt t="51564" x="7980363" y="2171700"/>
          <p14:tracePt t="51580" x="7937500" y="2171700"/>
          <p14:tracePt t="51598" x="7908925" y="2171700"/>
          <p14:tracePt t="51613" x="7880350" y="2165350"/>
          <p14:tracePt t="51630" x="7866063" y="2143125"/>
          <p14:tracePt t="51647" x="7837488" y="2108200"/>
          <p14:tracePt t="51689" x="7808913" y="2085975"/>
          <p14:tracePt t="51697" x="7794625" y="2071688"/>
          <p14:tracePt t="51709" x="7766050" y="2071688"/>
          <p14:tracePt t="51730" x="7751763" y="2065338"/>
          <p14:tracePt t="51730" x="7680325" y="2051050"/>
          <p14:tracePt t="51747" x="7586663" y="2051050"/>
          <p14:tracePt t="51764" x="7480300" y="2051050"/>
          <p14:tracePt t="51780" x="7400925" y="2051050"/>
          <p14:tracePt t="51796" x="7337425" y="2051050"/>
          <p14:tracePt t="51813" x="7323138" y="2051050"/>
          <p14:tracePt t="51830" x="7300913" y="2051050"/>
          <p14:tracePt t="51847" x="7294563" y="2051050"/>
          <p14:tracePt t="51864" x="7280275" y="2051050"/>
          <p14:tracePt t="51879" x="7243763" y="2051050"/>
          <p14:tracePt t="51896" x="7208838" y="2051050"/>
          <p14:tracePt t="51913" x="7172325" y="2051050"/>
          <p14:tracePt t="51930" x="7158038" y="2051050"/>
          <p14:tracePt t="51947" x="7143750" y="2051050"/>
          <p14:tracePt t="51993" x="7137400" y="2051050"/>
          <p14:tracePt t="52001" x="7123113" y="2051050"/>
          <p14:tracePt t="52017" x="7115175" y="2051050"/>
          <p14:tracePt t="52025" x="7100888" y="2051050"/>
          <p14:tracePt t="52033" x="7065963" y="2071688"/>
          <p14:tracePt t="52047" x="7051675" y="2071688"/>
          <p14:tracePt t="52063" x="7029450" y="2071688"/>
          <p14:tracePt t="52080" x="7000875" y="2079625"/>
          <p14:tracePt t="52096" x="6965950" y="2079625"/>
          <p14:tracePt t="52113" x="6943725" y="2079625"/>
          <p14:tracePt t="52129" x="6937375" y="2079625"/>
          <p14:tracePt t="52193" x="6929438" y="2079625"/>
          <p14:tracePt t="52209" x="6923088" y="2079625"/>
          <p14:tracePt t="52217" x="6908800" y="2079625"/>
          <p14:tracePt t="52225" x="6894513" y="2079625"/>
          <p14:tracePt t="52229" x="6886575" y="2079625"/>
          <p14:tracePt t="52245" x="6865938" y="2085975"/>
          <p14:tracePt t="52305" x="6858000" y="2085975"/>
          <p14:tracePt t="52315" x="6851650" y="2085975"/>
          <p14:tracePt t="52321" x="6843713" y="2085975"/>
          <p14:tracePt t="52481" x="6851650" y="2085975"/>
          <p14:tracePt t="52482" x="6858000" y="2085975"/>
          <p14:tracePt t="52496" x="6865938" y="2085975"/>
          <p14:tracePt t="52512" x="6886575" y="2085975"/>
          <p14:tracePt t="52529" x="6900863" y="2085975"/>
          <p14:tracePt t="52570" x="6908800" y="2085975"/>
          <p14:tracePt t="52584" x="6923088" y="2085975"/>
          <p14:tracePt t="52594" x="6929438" y="2085975"/>
          <p14:tracePt t="52600" x="6958013" y="2085975"/>
          <p14:tracePt t="52612" x="6986588" y="2085975"/>
          <p14:tracePt t="52629" x="7000875" y="2085975"/>
          <p14:tracePt t="52646" x="7015163" y="2085975"/>
          <p14:tracePt t="52662" x="7023100" y="2085975"/>
          <p14:tracePt t="52679" x="7043738" y="2085975"/>
          <p14:tracePt t="52696" x="7051675" y="2079625"/>
          <p14:tracePt t="52738" x="7058025" y="2079625"/>
          <p14:tracePt t="52746" x="7065963" y="2071688"/>
          <p14:tracePt t="52778" x="7072313" y="2065338"/>
          <p14:tracePt t="52778" x="7080250" y="2057400"/>
          <p14:tracePt t="52794" x="7080250" y="2051050"/>
          <p14:tracePt t="52802" x="7080250" y="2043113"/>
          <p14:tracePt t="52810" x="7080250" y="2036763"/>
          <p14:tracePt t="52818" x="7080250" y="2014538"/>
          <p14:tracePt t="52829" x="7080250" y="1985963"/>
          <p14:tracePt t="52845" x="7080250" y="1971675"/>
          <p14:tracePt t="52863" x="7080250" y="1957388"/>
          <p14:tracePt t="52879" x="7080250" y="1951038"/>
          <p14:tracePt t="52895" x="7080250" y="1936750"/>
          <p14:tracePt t="52912" x="7080250" y="1928813"/>
          <p14:tracePt t="52928" x="7080250" y="1922463"/>
          <p14:tracePt t="52946" x="7072313" y="1914525"/>
          <p14:tracePt t="52962" x="7058025" y="1908175"/>
          <p14:tracePt t="53010" x="7051675" y="1908175"/>
          <p14:tracePt t="53018" x="7043738" y="1908175"/>
          <p14:tracePt t="53026" x="7023100" y="1908175"/>
          <p14:tracePt t="53058" x="7015163" y="1908175"/>
          <p14:tracePt t="53066" x="7008813" y="1908175"/>
          <p14:tracePt t="53074" x="7000875" y="1908175"/>
          <p14:tracePt t="53074" x="6980238" y="1908175"/>
          <p14:tracePt t="53098" x="6972300" y="1908175"/>
          <p14:tracePt t="53114" x="6965950" y="1908175"/>
          <p14:tracePt t="53154" x="6958013" y="1908175"/>
          <p14:tracePt t="53186" x="6951663" y="1908175"/>
          <p14:tracePt t="53193" x="6937375" y="1908175"/>
          <p14:tracePt t="53226" x="6929438" y="1922463"/>
          <p14:tracePt t="53242" x="6923088" y="1928813"/>
          <p14:tracePt t="53250" x="6923088" y="1936750"/>
          <p14:tracePt t="53282" x="6923088" y="1965325"/>
          <p14:tracePt t="53290" x="6923088" y="1979613"/>
          <p14:tracePt t="53298" x="6923088" y="2000250"/>
          <p14:tracePt t="53304" x="6923088" y="2008188"/>
          <p14:tracePt t="53312" x="6923088" y="2022475"/>
          <p14:tracePt t="53328" x="6923088" y="2036763"/>
          <p14:tracePt t="53370" x="6923088" y="2051050"/>
          <p14:tracePt t="53378" x="6929438" y="2057400"/>
          <p14:tracePt t="53379" x="6943725" y="2065338"/>
          <p14:tracePt t="53394" x="6965950" y="2065338"/>
          <p14:tracePt t="53412" x="6980238" y="2065338"/>
          <p14:tracePt t="53428" x="7000875" y="2065338"/>
          <p14:tracePt t="53444" x="7015163" y="2065338"/>
          <p14:tracePt t="53462" x="7037388" y="2065338"/>
          <p14:tracePt t="53478" x="7065963" y="2065338"/>
          <p14:tracePt t="53495" x="7094538" y="2065338"/>
          <p14:tracePt t="53511" x="7100888" y="2043113"/>
          <p14:tracePt t="53528" x="7108825" y="2008188"/>
          <p14:tracePt t="53544" x="7108825" y="1971675"/>
          <p14:tracePt t="53561" x="7108825" y="1951038"/>
          <p14:tracePt t="53697" x="7108825" y="1943100"/>
          <p14:tracePt t="53705" x="7100888" y="1943100"/>
          <p14:tracePt t="53712" x="7086600" y="1943100"/>
          <p14:tracePt t="53745" x="7080250" y="1951038"/>
          <p14:tracePt t="53748" x="7080250" y="1965325"/>
          <p14:tracePt t="53761" x="7080250" y="1971675"/>
          <p14:tracePt t="53801" x="7080250" y="1979613"/>
          <p14:tracePt t="53809" x="7094538" y="1979613"/>
          <p14:tracePt t="53817" x="7137400" y="1979613"/>
          <p14:tracePt t="53828" x="7165975" y="1979613"/>
          <p14:tracePt t="53844" x="7186613" y="1979613"/>
          <p14:tracePt t="53961" x="7165975" y="1979613"/>
          <p14:tracePt t="53969" x="7151688" y="1979613"/>
          <p14:tracePt t="53985" x="7143750" y="1979613"/>
          <p14:tracePt t="54081" x="7143750" y="1985963"/>
          <p14:tracePt t="54202" x="7129463" y="1985963"/>
          <p14:tracePt t="54209" x="7072313" y="1985963"/>
          <p14:tracePt t="54217" x="7029450" y="1979613"/>
          <p14:tracePt t="54226" x="7000875" y="1979613"/>
          <p14:tracePt t="54243" x="6994525" y="1979613"/>
          <p14:tracePt t="54281" x="6986588" y="1979613"/>
          <p14:tracePt t="54329" x="6980238" y="1979613"/>
          <p14:tracePt t="54337" x="6980238" y="1985963"/>
          <p14:tracePt t="55274" x="6980238" y="1993900"/>
          <p14:tracePt t="55330" x="6986588" y="1993900"/>
          <p14:tracePt t="55345" x="6994525" y="1993900"/>
          <p14:tracePt t="55362" x="7015163" y="1985963"/>
          <p14:tracePt t="55394" x="7051675" y="1979613"/>
          <p14:tracePt t="55402" x="7058025" y="1971675"/>
          <p14:tracePt t="55418" x="7065963" y="1965325"/>
          <p14:tracePt t="55522" x="7072313" y="1957388"/>
          <p14:tracePt t="55538" x="7080250" y="1957388"/>
          <p14:tracePt t="55555" x="7086600" y="1957388"/>
          <p14:tracePt t="55569" x="7108825" y="1957388"/>
          <p14:tracePt t="55577" x="7115175" y="1957388"/>
          <p14:tracePt t="55585" x="7143750" y="1936750"/>
          <p14:tracePt t="55594" x="7180263" y="1908175"/>
          <p14:tracePt t="55594" x="7208838" y="1900238"/>
          <p14:tracePt t="55610" x="7223125" y="1893888"/>
          <p14:tracePt t="55625" x="7372350" y="1857375"/>
          <p14:tracePt t="55642" x="7537450" y="1808163"/>
          <p14:tracePt t="55658" x="7766050" y="1765300"/>
          <p14:tracePt t="55674" x="7958138" y="1743075"/>
          <p14:tracePt t="55691" x="8123238" y="1714500"/>
          <p14:tracePt t="55708" x="8201025" y="1685925"/>
          <p14:tracePt t="55725" x="8243888" y="1679575"/>
          <p14:tracePt t="55741" x="8280400" y="1665288"/>
          <p14:tracePt t="55758" x="8286750" y="1665288"/>
          <p14:tracePt t="55774" x="8308975" y="1665288"/>
          <p14:tracePt t="55791" x="8315325" y="1657350"/>
          <p14:tracePt t="55808" x="8323263" y="1657350"/>
          <p14:tracePt t="55824" x="8329613" y="1657350"/>
          <p14:tracePt t="55824" x="8343900" y="1657350"/>
          <p14:tracePt t="55842" x="8358188" y="1657350"/>
          <p14:tracePt t="55858" x="8415338" y="1679575"/>
          <p14:tracePt t="55874" x="8458200" y="1728788"/>
          <p14:tracePt t="55891" x="8486775" y="1751013"/>
          <p14:tracePt t="55909" x="8501063" y="1785938"/>
          <p14:tracePt t="55924" x="8515350" y="1822450"/>
          <p14:tracePt t="55943" x="8515350" y="1865313"/>
          <p14:tracePt t="55957" x="8515350" y="1908175"/>
          <p14:tracePt t="55975" x="8515350" y="1965325"/>
          <p14:tracePt t="55990" x="8515350" y="2028825"/>
          <p14:tracePt t="56007" x="8494713" y="2071688"/>
          <p14:tracePt t="56024" x="8472488" y="2100263"/>
          <p14:tracePt t="56040" x="8443913" y="2151063"/>
          <p14:tracePt t="56058" x="8437563" y="2165350"/>
          <p14:tracePt t="56074" x="8423275" y="2200275"/>
          <p14:tracePt t="56092" x="8408988" y="2257425"/>
          <p14:tracePt t="56108" x="8394700" y="2322513"/>
          <p14:tracePt t="56124" x="8394700" y="2400300"/>
          <p14:tracePt t="56141" x="8394700" y="2457450"/>
          <p14:tracePt t="56157" x="8394700" y="2508250"/>
          <p14:tracePt t="56174" x="8394700" y="2579688"/>
          <p14:tracePt t="56191" x="8394700" y="2622550"/>
          <p14:tracePt t="56207" x="8394700" y="2643188"/>
          <p14:tracePt t="56224" x="8401050" y="2679700"/>
          <p14:tracePt t="56241" x="8401050" y="2708275"/>
          <p14:tracePt t="56257" x="8408988" y="2743200"/>
          <p14:tracePt t="56274" x="8408988" y="2786063"/>
          <p14:tracePt t="56290" x="8408988" y="2828925"/>
          <p14:tracePt t="56307" x="8408988" y="2851150"/>
          <p14:tracePt t="56323" x="8408988" y="2886075"/>
          <p14:tracePt t="56340" x="8408988" y="2914650"/>
          <p14:tracePt t="56357" x="8408988" y="2965450"/>
          <p14:tracePt t="56374" x="8408988" y="2994025"/>
          <p14:tracePt t="56391" x="8408988" y="3036888"/>
          <p14:tracePt t="56407" x="8408988" y="3057525"/>
          <p14:tracePt t="56424" x="8408988" y="3108325"/>
          <p14:tracePt t="56441" x="8408988" y="3179763"/>
          <p14:tracePt t="56458" x="8408988" y="3228975"/>
          <p14:tracePt t="56474" x="8408988" y="3265488"/>
          <p14:tracePt t="56545" x="8415338" y="3271838"/>
          <p14:tracePt t="56561" x="8423275" y="3279775"/>
          <p14:tracePt t="56577" x="8437563" y="3279775"/>
          <p14:tracePt t="56585" x="8443913" y="3279775"/>
          <p14:tracePt t="56593" x="8494713" y="3279775"/>
          <p14:tracePt t="56606" x="8543925" y="3286125"/>
          <p14:tracePt t="56623" x="8586788" y="3286125"/>
          <p14:tracePt t="56640" x="8623300" y="3286125"/>
          <p14:tracePt t="56640" x="8629650" y="3286125"/>
          <p14:tracePt t="56841" x="8629650" y="3300413"/>
          <p14:tracePt t="56849" x="8623300" y="3300413"/>
          <p14:tracePt t="56857" x="8609013" y="3308350"/>
          <p14:tracePt t="56861" x="8586788" y="3308350"/>
          <p14:tracePt t="56873" x="8566150" y="3322638"/>
          <p14:tracePt t="56890" x="8537575" y="3328988"/>
          <p14:tracePt t="56906" x="8480425" y="3336925"/>
          <p14:tracePt t="56923" x="8472488" y="3343275"/>
          <p14:tracePt t="56941" x="8451850" y="3343275"/>
          <p14:tracePt t="56955" x="8408988" y="3343275"/>
          <p14:tracePt t="56973" x="8351838" y="3343275"/>
          <p14:tracePt t="56989" x="8301038" y="3343275"/>
          <p14:tracePt t="57005" x="8266113" y="3343275"/>
          <p14:tracePt t="57022" x="8258175" y="3343275"/>
          <p14:tracePt t="57039" x="8243888" y="3343275"/>
          <p14:tracePt t="57057" x="8237538" y="3343275"/>
          <p14:tracePt t="57073" x="8215313" y="3351213"/>
          <p14:tracePt t="57090" x="8201025" y="3351213"/>
          <p14:tracePt t="57186" x="8223250" y="3351213"/>
          <p14:tracePt t="57194" x="8280400" y="3351213"/>
          <p14:tracePt t="57199" x="8301038" y="3351213"/>
          <p14:tracePt t="57206" x="8423275" y="3351213"/>
          <p14:tracePt t="57223" x="8501063" y="3351213"/>
          <p14:tracePt t="57239" x="8537575" y="3351213"/>
          <p14:tracePt t="57256" x="8558213" y="3343275"/>
          <p14:tracePt t="57273" x="8572500" y="3328988"/>
          <p14:tracePt t="57346" x="8558213" y="3328988"/>
          <p14:tracePt t="57347" x="8523288" y="3328988"/>
          <p14:tracePt t="57355" x="8472488" y="3328988"/>
          <p14:tracePt t="57372" x="8415338" y="3351213"/>
          <p14:tracePt t="57390" x="8351838" y="3365500"/>
          <p14:tracePt t="57406" x="8286750" y="3371850"/>
          <p14:tracePt t="57423" x="8258175" y="3371850"/>
          <p14:tracePt t="57440" x="8251825" y="3371850"/>
          <p14:tracePt t="57546" x="8258175" y="3371850"/>
          <p14:tracePt t="57554" x="8343900" y="3371850"/>
          <p14:tracePt t="57562" x="8443913" y="3371850"/>
          <p14:tracePt t="57572" x="8494713" y="3371850"/>
          <p14:tracePt t="57650" x="8443913" y="3343275"/>
          <p14:tracePt t="57662" x="8415338" y="3336925"/>
          <p14:tracePt t="57666" x="8358188" y="3300413"/>
          <p14:tracePt t="57674" x="8208963" y="3222625"/>
          <p14:tracePt t="57674" x="8115300" y="3171825"/>
          <p14:tracePt t="57690" x="8023225" y="3114675"/>
          <p14:tracePt t="57705" x="7772400" y="2951163"/>
          <p14:tracePt t="57723" x="7651750" y="2851150"/>
          <p14:tracePt t="57739" x="7558088" y="2794000"/>
          <p14:tracePt t="57756" x="7494588" y="2751138"/>
          <p14:tracePt t="57772" x="7408863" y="2714625"/>
          <p14:tracePt t="57788" x="7308850" y="2665413"/>
          <p14:tracePt t="57805" x="7158038" y="2614613"/>
          <p14:tracePt t="57822" x="6980238" y="2565400"/>
          <p14:tracePt t="57839" x="6794500" y="2500313"/>
          <p14:tracePt t="57855" x="6600825" y="2451100"/>
          <p14:tracePt t="57872" x="6437313" y="2422525"/>
          <p14:tracePt t="57888" x="6257925" y="2379663"/>
          <p14:tracePt t="57888" x="6186488" y="2371725"/>
          <p14:tracePt t="57906" x="6094413" y="2357438"/>
          <p14:tracePt t="57922" x="6015038" y="2357438"/>
          <p14:tracePt t="57939" x="5972175" y="2357438"/>
          <p14:tracePt t="57955" x="5937250" y="2357438"/>
          <p14:tracePt t="57972" x="5894388" y="2357438"/>
          <p14:tracePt t="57988" x="5865813" y="2357438"/>
          <p14:tracePt t="58005" x="5815013" y="2357438"/>
          <p14:tracePt t="58022" x="5751513" y="2357438"/>
          <p14:tracePt t="58038" x="5708650" y="2357438"/>
          <p14:tracePt t="58055" x="5672138" y="2357438"/>
          <p14:tracePt t="58071" x="5643563" y="2357438"/>
          <p14:tracePt t="58089" x="5600700" y="2357438"/>
          <p14:tracePt t="58104" x="5557838" y="2357438"/>
          <p14:tracePt t="58122" x="5543550" y="2357438"/>
          <p14:tracePt t="58138" x="5529263" y="2357438"/>
          <p14:tracePt t="58155" x="5514975" y="2351088"/>
          <p14:tracePt t="58217" x="5514975" y="2343150"/>
          <p14:tracePt t="58233" x="5514975" y="2336800"/>
          <p14:tracePt t="58241" x="5514975" y="2328863"/>
          <p14:tracePt t="58249" x="5514975" y="2322513"/>
          <p14:tracePt t="58257" x="5522913" y="2293938"/>
          <p14:tracePt t="58369" x="5522913" y="2286000"/>
          <p14:tracePt t="58377" x="5529263" y="2279650"/>
          <p14:tracePt t="58377" x="5537200" y="2271713"/>
          <p14:tracePt t="58554" x="5537200" y="2257425"/>
          <p14:tracePt t="58562" x="5514975" y="2251075"/>
          <p14:tracePt t="58570" x="5494338" y="2243138"/>
          <p14:tracePt t="58571" x="5457825" y="2236788"/>
          <p14:tracePt t="58587" x="5437188" y="2208213"/>
          <p14:tracePt t="58604" x="5422900" y="2200275"/>
          <p14:tracePt t="58621" x="5400675" y="2193925"/>
          <p14:tracePt t="58637" x="5372100" y="2179638"/>
          <p14:tracePt t="58655" x="5357813" y="2171700"/>
          <p14:tracePt t="58671" x="5337175" y="2165350"/>
          <p14:tracePt t="58688" x="5329238" y="2157413"/>
          <p14:tracePt t="58704" x="5314950" y="2136775"/>
          <p14:tracePt t="58722" x="5308600" y="2128838"/>
          <p14:tracePt t="58737" x="5300663" y="2085975"/>
          <p14:tracePt t="58754" x="5280025" y="2057400"/>
          <p14:tracePt t="58771" x="5280025" y="2014538"/>
          <p14:tracePt t="58787" x="5272088" y="1979613"/>
          <p14:tracePt t="58804" x="5272088" y="1951038"/>
          <p14:tracePt t="58820" x="5265738" y="1928813"/>
          <p14:tracePt t="58837" x="5265738" y="1893888"/>
          <p14:tracePt t="58853" x="5265738" y="1871663"/>
          <p14:tracePt t="58871" x="5265738" y="1857375"/>
          <p14:tracePt t="58887" x="5265738" y="1851025"/>
          <p14:tracePt t="58903" x="5265738" y="1814513"/>
          <p14:tracePt t="58921" x="5280025" y="1793875"/>
          <p14:tracePt t="58921" x="5286375" y="1785938"/>
          <p14:tracePt t="58938" x="5294313" y="1779588"/>
          <p14:tracePt t="58938" x="5300663" y="1771650"/>
          <p14:tracePt t="58954" x="5329238" y="1736725"/>
          <p14:tracePt t="58970" x="5343525" y="1722438"/>
          <p14:tracePt t="58987" x="5351463" y="1722438"/>
          <p14:tracePt t="59004" x="5386388" y="1722438"/>
          <p14:tracePt t="59020" x="5408613" y="1722438"/>
          <p14:tracePt t="59037" x="5443538" y="1722438"/>
          <p14:tracePt t="59054" x="5494338" y="1743075"/>
          <p14:tracePt t="59069" x="5551488" y="1779588"/>
          <p14:tracePt t="59086" x="5580063" y="1836738"/>
          <p14:tracePt t="59103" x="5629275" y="1936750"/>
          <p14:tracePt t="59119" x="5637213" y="2000250"/>
          <p14:tracePt t="59136" x="5637213" y="2057400"/>
          <p14:tracePt t="59152" x="5572125" y="2157413"/>
          <p14:tracePt t="59171" x="5500688" y="2208213"/>
          <p14:tracePt t="59186" x="5465763" y="2222500"/>
          <p14:tracePt t="59204" x="5451475" y="2236788"/>
          <p14:tracePt t="59329" x="5443538" y="2236788"/>
          <p14:tracePt t="59337" x="5437188" y="2236788"/>
          <p14:tracePt t="59345" x="5429250" y="2228850"/>
          <p14:tracePt t="59377" x="5429250" y="2214563"/>
          <p14:tracePt t="59385" x="5429250" y="2208213"/>
          <p14:tracePt t="59386" x="5429250" y="2193925"/>
          <p14:tracePt t="59402" x="5429250" y="2157413"/>
          <p14:tracePt t="59419" x="5429250" y="2151063"/>
          <p14:tracePt t="59436" x="5437188" y="2114550"/>
          <p14:tracePt t="59545" x="5443538" y="2108200"/>
          <p14:tracePt t="59729" x="5451475" y="2100263"/>
          <p14:tracePt t="60186" x="5465763" y="2100263"/>
          <p14:tracePt t="60194" x="5486400" y="2100263"/>
          <p14:tracePt t="60202" x="5522913" y="2085975"/>
          <p14:tracePt t="60209" x="5565775" y="2071688"/>
          <p14:tracePt t="60219" x="5643563" y="2065338"/>
          <p14:tracePt t="60235" x="5737225" y="2051050"/>
          <p14:tracePt t="60251" x="5829300" y="2051050"/>
          <p14:tracePt t="60268" x="5872163" y="2051050"/>
          <p14:tracePt t="60286" x="5908675" y="2051050"/>
          <p14:tracePt t="60301" x="5929313" y="2051050"/>
          <p14:tracePt t="60319" x="5965825" y="2051050"/>
          <p14:tracePt t="60335" x="6008688" y="2051050"/>
          <p14:tracePt t="60352" x="6086475" y="2051050"/>
          <p14:tracePt t="60368" x="6137275" y="2051050"/>
          <p14:tracePt t="60385" x="6186488" y="2051050"/>
          <p14:tracePt t="60402" x="6229350" y="2051050"/>
          <p14:tracePt t="60418" x="6272213" y="2051050"/>
          <p14:tracePt t="60435" x="6323013" y="2051050"/>
          <p14:tracePt t="60452" x="6380163" y="2051050"/>
          <p14:tracePt t="60469" x="6437313" y="2051050"/>
          <p14:tracePt t="60485" x="6472238" y="2051050"/>
          <p14:tracePt t="60502" x="6486525" y="2051050"/>
          <p14:tracePt t="60518" x="6508750" y="2051050"/>
          <p14:tracePt t="60534" x="6523038" y="2051050"/>
          <p14:tracePt t="60551" x="6551613" y="2051050"/>
          <p14:tracePt t="60567" x="6586538" y="2051050"/>
          <p14:tracePt t="60585" x="6657975" y="2051050"/>
          <p14:tracePt t="60602" x="6700838" y="2051050"/>
          <p14:tracePt t="60618" x="6780213" y="2051050"/>
          <p14:tracePt t="60634" x="6808788" y="2051050"/>
          <p14:tracePt t="60651" x="6851650" y="2051050"/>
          <p14:tracePt t="60668" x="6880225" y="2051050"/>
          <p14:tracePt t="60685" x="6915150" y="2051050"/>
          <p14:tracePt t="60701" x="6965950" y="2051050"/>
          <p14:tracePt t="60718" x="6994525" y="2051050"/>
          <p14:tracePt t="60735" x="7051675" y="2051050"/>
          <p14:tracePt t="60751" x="7108825" y="2057400"/>
          <p14:tracePt t="60768" x="7158038" y="2057400"/>
          <p14:tracePt t="60784" x="7186613" y="2071688"/>
          <p14:tracePt t="60784" x="7208838" y="2071688"/>
          <p14:tracePt t="60802" x="7223125" y="2071688"/>
          <p14:tracePt t="60818" x="7243763" y="2085975"/>
          <p14:tracePt t="60835" x="7265988" y="2085975"/>
          <p14:tracePt t="60850" x="7308850" y="2085975"/>
          <p14:tracePt t="60867" x="7343775" y="2085975"/>
          <p14:tracePt t="60883" x="7394575" y="2085975"/>
          <p14:tracePt t="60900" x="7429500" y="2093913"/>
          <p14:tracePt t="60918" x="7451725" y="2093913"/>
          <p14:tracePt t="60933" x="7472363" y="2100263"/>
          <p14:tracePt t="60952" x="7500938" y="2100263"/>
          <p14:tracePt t="60967" x="7508875" y="2100263"/>
          <p14:tracePt t="61017" x="7515225" y="2100263"/>
          <p14:tracePt t="61050" x="7529513" y="2100263"/>
          <p14:tracePt t="61055" x="7543800" y="2100263"/>
          <p14:tracePt t="61060" x="7572375" y="2100263"/>
          <p14:tracePt t="61067" x="7594600" y="2100263"/>
          <p14:tracePt t="61084" x="7629525" y="2100263"/>
          <p14:tracePt t="61101" x="7651750" y="2100263"/>
          <p14:tracePt t="61117" x="7658100" y="2100263"/>
          <p14:tracePt t="61178" x="7666038" y="2100263"/>
          <p14:tracePt t="61194" x="7672388" y="2100263"/>
          <p14:tracePt t="61202" x="7686675" y="2100263"/>
          <p14:tracePt t="61207" x="7708900" y="2100263"/>
          <p14:tracePt t="61217" x="7715250" y="2100263"/>
          <p14:tracePt t="61290" x="7729538" y="2100263"/>
          <p14:tracePt t="61306" x="7737475" y="2108200"/>
          <p14:tracePt t="61426" x="7737475" y="2114550"/>
          <p14:tracePt t="61466" x="7729538" y="2122488"/>
          <p14:tracePt t="61521" x="7700963" y="2122488"/>
          <p14:tracePt t="61530" x="7686675" y="2122488"/>
          <p14:tracePt t="61545" x="7680325" y="2100263"/>
          <p14:tracePt t="61561" x="7658100" y="2085975"/>
          <p14:tracePt t="61569" x="7651750" y="2071688"/>
          <p14:tracePt t="61583" x="7643813" y="2043113"/>
          <p14:tracePt t="61599" x="7615238" y="2000250"/>
          <p14:tracePt t="61616" x="7615238" y="1979613"/>
          <p14:tracePt t="61632" x="7594600" y="1900238"/>
          <p14:tracePt t="61650" x="7594600" y="1851025"/>
          <p14:tracePt t="61666" x="7594600" y="1822450"/>
          <p14:tracePt t="61682" x="7594600" y="1785938"/>
          <p14:tracePt t="61699" x="7594600" y="1771650"/>
          <p14:tracePt t="61716" x="7600950" y="1743075"/>
          <p14:tracePt t="61734" x="7615238" y="1728788"/>
          <p14:tracePt t="61749" x="7637463" y="1700213"/>
          <p14:tracePt t="61767" x="7680325" y="1685925"/>
          <p14:tracePt t="61783" x="7708900" y="1685925"/>
          <p14:tracePt t="61800" x="7766050" y="1657350"/>
          <p14:tracePt t="61816" x="7794625" y="1657350"/>
          <p14:tracePt t="61833" x="7880350" y="1643063"/>
          <p14:tracePt t="61851" x="7958138" y="1636713"/>
          <p14:tracePt t="61866" x="8023225" y="1628775"/>
          <p14:tracePt t="61882" x="8066088" y="1628775"/>
          <p14:tracePt t="61899" x="8108950" y="1628775"/>
          <p14:tracePt t="61916" x="8137525" y="1628775"/>
          <p14:tracePt t="61932" x="8151813" y="1628775"/>
          <p14:tracePt t="61950" x="8186738" y="1628775"/>
          <p14:tracePt t="61965" x="8215313" y="1628775"/>
          <p14:tracePt t="61983" x="8229600" y="1628775"/>
          <p14:tracePt t="61999" x="8251825" y="1628775"/>
          <p14:tracePt t="62016" x="8258175" y="1628775"/>
          <p14:tracePt t="62049" x="8266113" y="1628775"/>
          <p14:tracePt t="62089" x="8280400" y="1628775"/>
          <p14:tracePt t="62094" x="8308975" y="1657350"/>
          <p14:tracePt t="62099" x="8337550" y="1700213"/>
          <p14:tracePt t="62115" x="8366125" y="1736725"/>
          <p14:tracePt t="62132" x="8394700" y="1793875"/>
          <p14:tracePt t="62148" x="8401050" y="1822450"/>
          <p14:tracePt t="62165" x="8408988" y="1865313"/>
          <p14:tracePt t="62182" x="8408988" y="1893888"/>
          <p14:tracePt t="62198" x="8415338" y="1928813"/>
          <p14:tracePt t="62215" x="8437563" y="1965325"/>
          <p14:tracePt t="62231" x="8443913" y="2022475"/>
          <p14:tracePt t="62249" x="8451850" y="2085975"/>
          <p14:tracePt t="62265" x="8451850" y="2108200"/>
          <p14:tracePt t="62283" x="8451850" y="2151063"/>
          <p14:tracePt t="62299" x="8451850" y="2179638"/>
          <p14:tracePt t="62314" x="8451850" y="2222500"/>
          <p14:tracePt t="62332" x="8443913" y="2271713"/>
          <p14:tracePt t="62348" x="8429625" y="2286000"/>
          <p14:tracePt t="62365" x="8394700" y="2322513"/>
          <p14:tracePt t="62381" x="8386763" y="2328863"/>
          <p14:tracePt t="62398" x="8351838" y="2343150"/>
          <p14:tracePt t="62414" x="8323263" y="2357438"/>
          <p14:tracePt t="62431" x="8266113" y="2371725"/>
          <p14:tracePt t="62448" x="8123238" y="2371725"/>
          <p14:tracePt t="62466" x="8015288" y="2371725"/>
          <p14:tracePt t="62481" x="7943850" y="2371725"/>
          <p14:tracePt t="62498" x="7866063" y="2343150"/>
          <p14:tracePt t="62515" x="7843838" y="2328863"/>
          <p14:tracePt t="62532" x="7823200" y="2322513"/>
          <p14:tracePt t="62549" x="7808913" y="2314575"/>
          <p14:tracePt t="62565" x="7794625" y="2300288"/>
          <p14:tracePt t="62581" x="7780338" y="2257425"/>
          <p14:tracePt t="62598" x="7780338" y="2165350"/>
          <p14:tracePt t="62614" x="7780338" y="2071688"/>
          <p14:tracePt t="62631" x="7780338" y="2000250"/>
          <p14:tracePt t="62647" x="7780338" y="1893888"/>
          <p14:tracePt t="62647" x="7794625" y="1851025"/>
          <p14:tracePt t="62666" x="7823200" y="1771650"/>
          <p14:tracePt t="62682" x="7851775" y="1700213"/>
          <p14:tracePt t="62698" x="7894638" y="1636713"/>
          <p14:tracePt t="62714" x="7929563" y="1593850"/>
          <p14:tracePt t="62732" x="7951788" y="1565275"/>
          <p14:tracePt t="62748" x="7966075" y="1557338"/>
          <p14:tracePt t="62766" x="7994650" y="1550988"/>
          <p14:tracePt t="62781" x="8015288" y="1550988"/>
          <p14:tracePt t="62797" x="8058150" y="1543050"/>
          <p14:tracePt t="62814" x="8094663" y="1543050"/>
          <p14:tracePt t="62830" x="8115300" y="1543050"/>
          <p14:tracePt t="62848" x="8137525" y="1543050"/>
          <p14:tracePt t="62882" x="8143875" y="1550988"/>
          <p14:tracePt t="62882" x="8166100" y="1579563"/>
          <p14:tracePt t="62898" x="8180388" y="1585913"/>
          <p14:tracePt t="62915" x="8180388" y="1608138"/>
          <p14:tracePt t="62931" x="8186738" y="1614488"/>
          <p14:tracePt t="62949" x="8186738" y="1636713"/>
          <p14:tracePt t="62964" x="8186738" y="1651000"/>
          <p14:tracePt t="62981" x="8186738" y="1671638"/>
          <p14:tracePt t="62998" x="8186738" y="1679575"/>
          <p14:tracePt t="63490" x="8194675" y="1685925"/>
          <p14:tracePt t="63529" x="8201025" y="1685925"/>
          <p14:tracePt t="63537" x="8215313" y="1685925"/>
          <p14:tracePt t="63553" x="8223250" y="1685925"/>
          <p14:tracePt t="63593" x="8237538" y="1685925"/>
          <p14:tracePt t="63601" x="8251825" y="1700213"/>
          <p14:tracePt t="63609" x="8251825" y="1708150"/>
          <p14:tracePt t="63615" x="8266113" y="1722438"/>
          <p14:tracePt t="63629" x="8286750" y="1743075"/>
          <p14:tracePt t="63646" x="8286750" y="1751013"/>
          <p14:tracePt t="63663" x="8294688" y="1757363"/>
          <p14:tracePt t="63713" x="8294688" y="1765300"/>
          <p14:tracePt t="63729" x="8301038" y="1771650"/>
          <p14:tracePt t="64745" x="8301038" y="1785938"/>
          <p14:tracePt t="64753" x="8301038" y="1800225"/>
          <p14:tracePt t="64761" x="8301038" y="1828800"/>
          <p14:tracePt t="64766" x="8351838" y="1900238"/>
          <p14:tracePt t="64778" x="8386763" y="1957388"/>
          <p14:tracePt t="64794" x="8408988" y="2000250"/>
          <p14:tracePt t="64812" x="8423275" y="2028825"/>
          <p14:tracePt t="64828" x="8429625" y="2043113"/>
          <p14:tracePt t="64873" x="8429625" y="2071688"/>
          <p14:tracePt t="64881" x="8443913" y="2093913"/>
          <p14:tracePt t="64889" x="8451850" y="2122488"/>
          <p14:tracePt t="64905" x="8451850" y="2151063"/>
          <p14:tracePt t="64905" x="8472488" y="2179638"/>
          <p14:tracePt t="64913" x="8472488" y="2200275"/>
          <p14:tracePt t="64927" x="8480425" y="2243138"/>
          <p14:tracePt t="64944" x="8494713" y="2300288"/>
          <p14:tracePt t="64962" x="8529638" y="2365375"/>
          <p14:tracePt t="64977" x="8543925" y="2451100"/>
          <p14:tracePt t="64995" x="8586788" y="2514600"/>
          <p14:tracePt t="65011" x="8594725" y="2557463"/>
          <p14:tracePt t="65028" x="8623300" y="2593975"/>
          <p14:tracePt t="65044" x="8629650" y="2636838"/>
          <p14:tracePt t="65062" x="8637588" y="2679700"/>
          <p14:tracePt t="65078" x="8666163" y="2728913"/>
          <p14:tracePt t="65095" x="8680450" y="2771775"/>
          <p14:tracePt t="65112" x="8686800" y="2828925"/>
          <p14:tracePt t="65128" x="8715375" y="2908300"/>
          <p14:tracePt t="65145" x="8729663" y="3028950"/>
          <p14:tracePt t="65162" x="8737600" y="3108325"/>
          <p14:tracePt t="65178" x="8743950" y="3171825"/>
          <p14:tracePt t="65194" x="8751888" y="3194050"/>
          <p14:tracePt t="65212" x="8751888" y="3208338"/>
          <p14:tracePt t="65228" x="8751888" y="3236913"/>
          <p14:tracePt t="65245" x="8751888" y="3251200"/>
          <p14:tracePt t="65261" x="8751888" y="3265488"/>
          <p14:tracePt t="65278" x="8751888" y="3279775"/>
          <p14:tracePt t="65295" x="8751888" y="3308350"/>
          <p14:tracePt t="65311" x="8751888" y="3343275"/>
          <p14:tracePt t="65329" x="8751888" y="3357563"/>
          <p14:tracePt t="65344" x="8751888" y="3379788"/>
          <p14:tracePt t="65402" x="8743950" y="3386138"/>
          <p14:tracePt t="65409" x="8729663" y="3400425"/>
          <p14:tracePt t="65418" x="8723313" y="3400425"/>
          <p14:tracePt t="65425" x="8709025" y="3400425"/>
          <p14:tracePt t="65433" x="8680450" y="3400425"/>
          <p14:tracePt t="65444" x="8666163" y="3400425"/>
          <p14:tracePt t="65461" x="8658225" y="3408363"/>
          <p14:tracePt t="65497" x="8651875" y="3408363"/>
          <p14:tracePt t="65537" x="8643938" y="3408363"/>
          <p14:tracePt t="65553" x="8637588" y="3408363"/>
          <p14:tracePt t="65585" x="8629650" y="3408363"/>
          <p14:tracePt t="65593" x="8615363" y="3408363"/>
          <p14:tracePt t="65689" x="8609013" y="3408363"/>
          <p14:tracePt t="65705" x="8601075" y="3408363"/>
          <p14:tracePt t="65713" x="8594725" y="3408363"/>
          <p14:tracePt t="65729" x="8580438" y="3408363"/>
          <p14:tracePt t="65730" x="8572500" y="3408363"/>
          <p14:tracePt t="65769" x="8566150" y="3408363"/>
          <p14:tracePt t="65791" x="8558213" y="3408363"/>
          <p14:tracePt t="65817" x="8551863" y="3400425"/>
          <p14:tracePt t="65825" x="8543925" y="3394075"/>
          <p14:tracePt t="65840" x="8523288" y="3386138"/>
          <p14:tracePt t="65845" x="8515350" y="3379788"/>
          <p14:tracePt t="65860" x="8494713" y="3379788"/>
          <p14:tracePt t="65877" x="8486775" y="3371850"/>
          <p14:tracePt t="65937" x="8472488" y="3365500"/>
          <p14:tracePt t="65945" x="8472488" y="3351213"/>
          <p14:tracePt t="65954" x="8451850" y="3322638"/>
          <p14:tracePt t="65961" x="8451850" y="3314700"/>
          <p14:tracePt t="65969" x="8443913" y="3308350"/>
          <p14:tracePt t="65977" x="8443913" y="3279775"/>
          <p14:tracePt t="65977" x="8443913" y="3271838"/>
          <p14:tracePt t="65994" x="8443913" y="3257550"/>
          <p14:tracePt t="66009" x="8443913" y="3236913"/>
          <p14:tracePt t="66027" x="8443913" y="3228975"/>
          <p14:tracePt t="66043" x="8443913" y="3222625"/>
          <p14:tracePt t="66081" x="8443913" y="3208338"/>
          <p14:tracePt t="66098" x="8443913" y="3200400"/>
          <p14:tracePt t="66100" x="8443913" y="3194050"/>
          <p14:tracePt t="66137" x="8443913" y="3179763"/>
          <p14:tracePt t="66145" x="8443913" y="3171825"/>
          <p14:tracePt t="66193" x="8443913" y="3165475"/>
          <p14:tracePt t="66209" x="8451850" y="3157538"/>
          <p14:tracePt t="66241" x="8458200" y="3151188"/>
          <p14:tracePt t="66273" x="8472488" y="3122613"/>
          <p14:tracePt t="66282" x="8480425" y="3122613"/>
          <p14:tracePt t="66297" x="8486775" y="3114675"/>
          <p14:tracePt t="66313" x="8494713" y="3114675"/>
          <p14:tracePt t="66322" x="8501063" y="3114675"/>
          <p14:tracePt t="66327" x="8529638" y="3114675"/>
          <p14:tracePt t="66343" x="8537575" y="3114675"/>
          <p14:tracePt t="66360" x="8551863" y="3114675"/>
          <p14:tracePt t="66393" x="8558213" y="3114675"/>
          <p14:tracePt t="66394" x="8572500" y="3114675"/>
          <p14:tracePt t="66411" x="8580438" y="3122613"/>
          <p14:tracePt t="66449" x="8601075" y="3136900"/>
          <p14:tracePt t="66459" x="8615363" y="3165475"/>
          <p14:tracePt t="66465" x="8651875" y="3222625"/>
          <p14:tracePt t="66486" x="8658225" y="3228975"/>
          <p14:tracePt t="66492" x="8666163" y="3243263"/>
          <p14:tracePt t="66537" x="8666163" y="3251200"/>
          <p14:tracePt t="66544" x="8666163" y="3257550"/>
          <p14:tracePt t="66561" x="8666163" y="3271838"/>
          <p14:tracePt t="66569" x="8666163" y="3279775"/>
          <p14:tracePt t="66577" x="8666163" y="3294063"/>
          <p14:tracePt t="66577" x="8666163" y="3322638"/>
          <p14:tracePt t="66594" x="8658225" y="3328988"/>
          <p14:tracePt t="66609" x="8623300" y="3343275"/>
          <p14:tracePt t="66626" x="8594725" y="3357563"/>
          <p14:tracePt t="66642" x="8580438" y="3365500"/>
          <p14:tracePt t="66659" x="8566150" y="3365500"/>
          <p14:tracePt t="66676" x="8529638" y="3365500"/>
          <p14:tracePt t="66693" x="8515350" y="3365500"/>
          <p14:tracePt t="66709" x="8480425" y="3365500"/>
          <p14:tracePt t="66726" x="8443913" y="3365500"/>
          <p14:tracePt t="66743" x="8408988" y="3365500"/>
          <p14:tracePt t="66759" x="8401050" y="3365500"/>
          <p14:tracePt t="66793" x="8394700" y="3365500"/>
          <p14:tracePt t="66794" x="8366125" y="3343275"/>
          <p14:tracePt t="66794" x="8366125" y="3336925"/>
          <p14:tracePt t="66809" x="8366125" y="3314700"/>
          <p14:tracePt t="66825" x="8366125" y="3279775"/>
          <p14:tracePt t="66843" x="8380413" y="3265488"/>
          <p14:tracePt t="66859" x="8443913" y="3243263"/>
          <p14:tracePt t="66875" x="8458200" y="3243263"/>
          <p14:tracePt t="66891" x="8480425" y="3243263"/>
          <p14:tracePt t="66908" x="8501063" y="3243263"/>
          <p14:tracePt t="66926" x="8543925" y="3243263"/>
          <p14:tracePt t="66942" x="8594725" y="3265488"/>
          <p14:tracePt t="66959" x="8601075" y="3279775"/>
          <p14:tracePt t="66975" x="8601075" y="3286125"/>
          <p14:tracePt t="66991" x="8601075" y="3308350"/>
          <p14:tracePt t="67008" x="8601075" y="3314700"/>
          <p14:tracePt t="67024" x="8601075" y="3336925"/>
          <p14:tracePt t="67041" x="8601075" y="3343275"/>
          <p14:tracePt t="67058" x="8586788" y="3343275"/>
          <p14:tracePt t="67074" x="8566150" y="3357563"/>
          <p14:tracePt t="67092" x="8543925" y="3357563"/>
          <p14:tracePt t="67109" x="8529638" y="3357563"/>
          <p14:tracePt t="67125" x="8515350" y="3357563"/>
          <p14:tracePt t="67141" x="8501063" y="3357563"/>
          <p14:tracePt t="67158" x="8501063" y="3328988"/>
          <p14:tracePt t="67176" x="8501063" y="3279775"/>
          <p14:tracePt t="67191" x="8501063" y="3236913"/>
          <p14:tracePt t="67208" x="8515350" y="3222625"/>
          <p14:tracePt t="67208" x="8543925" y="3214688"/>
          <p14:tracePt t="67321" x="8551863" y="3214688"/>
          <p14:tracePt t="67329" x="8543925" y="3251200"/>
          <p14:tracePt t="67338" x="8529638" y="3279775"/>
          <p14:tracePt t="67346" x="8494713" y="3294063"/>
          <p14:tracePt t="67358" x="8458200" y="3300413"/>
          <p14:tracePt t="67375" x="8443913" y="3300413"/>
          <p14:tracePt t="67392" x="8423275" y="3300413"/>
          <p14:tracePt t="67392" x="8408988" y="3300413"/>
          <p14:tracePt t="67410" x="8380413" y="3300413"/>
          <p14:tracePt t="67424" x="8286750" y="3300413"/>
          <p14:tracePt t="67442" x="8229600" y="3300413"/>
          <p14:tracePt t="67458" x="8186738" y="3286125"/>
          <p14:tracePt t="67475" x="8180388" y="3286125"/>
          <p14:tracePt t="67522" x="8151813" y="3286125"/>
          <p14:tracePt t="67530" x="8137525" y="3286125"/>
          <p14:tracePt t="67538" x="8108950" y="3286125"/>
          <p14:tracePt t="67546" x="8066088" y="3286125"/>
          <p14:tracePt t="67558" x="8023225" y="3286125"/>
          <p14:tracePt t="67574" x="7986713" y="3286125"/>
          <p14:tracePt t="67591" x="7972425" y="3286125"/>
          <p14:tracePt t="67608" x="7943850" y="3286125"/>
          <p14:tracePt t="67625" x="7908925" y="3286125"/>
          <p14:tracePt t="67641" x="7837488" y="3294063"/>
          <p14:tracePt t="67659" x="7800975" y="3294063"/>
          <p14:tracePt t="67674" x="7758113" y="3294063"/>
          <p14:tracePt t="67691" x="7737475" y="3300413"/>
          <p14:tracePt t="67707" x="7715250" y="3300413"/>
          <p14:tracePt t="67724" x="7680325" y="3314700"/>
          <p14:tracePt t="67741" x="7666038" y="3322638"/>
          <p14:tracePt t="67857" x="7680325" y="3322638"/>
          <p14:tracePt t="67865" x="7715250" y="3322638"/>
          <p14:tracePt t="67873" x="7743825" y="3322638"/>
          <p14:tracePt t="67879" x="7837488" y="3322638"/>
          <p14:tracePt t="67890" x="7915275" y="3322638"/>
          <p14:tracePt t="67907" x="7966075" y="3322638"/>
          <p14:tracePt t="67924" x="8015288" y="3322638"/>
          <p14:tracePt t="67941" x="8043863" y="3322638"/>
          <p14:tracePt t="67957" x="8058150" y="3314700"/>
          <p14:tracePt t="67974" x="8094663" y="3308350"/>
          <p14:tracePt t="67991" x="8129588" y="3300413"/>
          <p14:tracePt t="68006" x="8172450" y="3271838"/>
          <p14:tracePt t="68023" x="8201025" y="3265488"/>
          <p14:tracePt t="68040" x="8229600" y="3265488"/>
          <p14:tracePt t="68177" x="8201025" y="3265488"/>
          <p14:tracePt t="68186" x="8186738" y="3271838"/>
          <p14:tracePt t="68194" x="8158163" y="3271838"/>
          <p14:tracePt t="68202" x="8115300" y="3294063"/>
          <p14:tracePt t="68210" x="8051800" y="3300413"/>
          <p14:tracePt t="68225" x="7980363" y="3336925"/>
          <p14:tracePt t="68240" x="7929563" y="3343275"/>
          <p14:tracePt t="68257" x="7880350" y="3379788"/>
          <p14:tracePt t="68274" x="7866063" y="3379788"/>
          <p14:tracePt t="68290" x="7858125" y="3386138"/>
          <p14:tracePt t="68426" x="7866063" y="3386138"/>
          <p14:tracePt t="68434" x="7943850" y="3386138"/>
          <p14:tracePt t="68445" x="7986713" y="3371850"/>
          <p14:tracePt t="68445" x="8023225" y="3365500"/>
          <p14:tracePt t="68456" x="8123238" y="3357563"/>
          <p14:tracePt t="68475" x="8201025" y="3343275"/>
          <p14:tracePt t="68490" x="8266113" y="3322638"/>
          <p14:tracePt t="68507" x="8308975" y="3314700"/>
          <p14:tracePt t="68523" x="8315325" y="3314700"/>
          <p14:tracePt t="68539" x="8337550" y="3314700"/>
          <p14:tracePt t="68556" x="8343900" y="3314700"/>
          <p14:tracePt t="68572" x="8358188" y="3314700"/>
          <p14:tracePt t="68590" x="8372475" y="3314700"/>
          <p14:tracePt t="68606" x="8380413" y="3314700"/>
          <p14:tracePt t="68623" x="8386763" y="3314700"/>
          <p14:tracePt t="68657" x="8394700" y="3314700"/>
          <p14:tracePt t="69258" x="8386763" y="3314700"/>
          <p14:tracePt t="69265" x="8380413" y="3314700"/>
          <p14:tracePt t="69273" x="8337550" y="3308350"/>
          <p14:tracePt t="69273" x="8329613" y="3308350"/>
          <p14:tracePt t="69290" x="8280400" y="3300413"/>
          <p14:tracePt t="69306" x="8251825" y="3279775"/>
          <p14:tracePt t="69322" x="8201025" y="3251200"/>
          <p14:tracePt t="69339" x="8143875" y="3179763"/>
          <p14:tracePt t="69355" x="8086725" y="3108325"/>
          <p14:tracePt t="69372" x="8043863" y="3008313"/>
          <p14:tracePt t="69388" x="8037513" y="2986088"/>
          <p14:tracePt t="69407" x="8029575" y="2971800"/>
          <p14:tracePt t="69422" x="8029575" y="2951163"/>
          <p14:tracePt t="69439" x="8029575" y="2936875"/>
          <p14:tracePt t="69455" x="8029575" y="2900363"/>
          <p14:tracePt t="69472" x="8029575" y="2894013"/>
          <p14:tracePt t="69488" x="8029575" y="2886075"/>
          <p14:tracePt t="69562" x="8015288" y="2886075"/>
          <p14:tracePt t="69570" x="7986713" y="2900363"/>
          <p14:tracePt t="69586" x="7980363" y="2908300"/>
          <p14:tracePt t="69590" x="7937500" y="2936875"/>
          <p14:tracePt t="69605" x="7894638" y="2936875"/>
          <p14:tracePt t="69621" x="7880350" y="2936875"/>
          <p14:tracePt t="69638" x="7872413" y="2936875"/>
          <p14:tracePt t="69681" x="7866063" y="2936875"/>
          <p14:tracePt t="69690" x="7866063" y="2865438"/>
          <p14:tracePt t="69706" x="7866063" y="2814638"/>
          <p14:tracePt t="69706" x="7894638" y="2665413"/>
          <p14:tracePt t="69722" x="7915275" y="2571750"/>
          <p14:tracePt t="69739" x="7943850" y="2528888"/>
          <p14:tracePt t="69755" x="7958138" y="2493963"/>
          <p14:tracePt t="69772" x="7966075" y="2471738"/>
          <p14:tracePt t="69788" x="7980363" y="2457450"/>
          <p14:tracePt t="69805" x="7994650" y="2457450"/>
          <p14:tracePt t="69821" x="8029575" y="2457450"/>
          <p14:tracePt t="69837" x="8072438" y="2457450"/>
          <p14:tracePt t="69855" x="8108950" y="2457450"/>
          <p14:tracePt t="69871" x="8137525" y="2457450"/>
          <p14:tracePt t="69888" x="8158163" y="2457450"/>
          <p14:tracePt t="69905" x="8201025" y="2457450"/>
          <p14:tracePt t="69905" x="8208963" y="2471738"/>
          <p14:tracePt t="69923" x="8229600" y="2493963"/>
          <p14:tracePt t="69938" x="8243888" y="2514600"/>
          <p14:tracePt t="69954" x="8258175" y="2551113"/>
          <p14:tracePt t="69972" x="8258175" y="2608263"/>
          <p14:tracePt t="69988" x="8266113" y="2657475"/>
          <p14:tracePt t="70005" x="8272463" y="2693988"/>
          <p14:tracePt t="70020" x="8272463" y="2728913"/>
          <p14:tracePt t="70038" x="8272463" y="2757488"/>
          <p14:tracePt t="70054" x="8272463" y="2794000"/>
          <p14:tracePt t="70071" x="8272463" y="2836863"/>
          <p14:tracePt t="70087" x="8272463" y="2871788"/>
          <p14:tracePt t="70104" x="8272463" y="2894013"/>
          <p14:tracePt t="70121" x="8258175" y="2914650"/>
          <p14:tracePt t="70137" x="8223250" y="2943225"/>
          <p14:tracePt t="70154" x="8208963" y="2957513"/>
          <p14:tracePt t="70172" x="8180388" y="2979738"/>
          <p14:tracePt t="70188" x="8166100" y="2994025"/>
          <p14:tracePt t="70203" x="8151813" y="2994025"/>
          <p14:tracePt t="70222" x="8129588" y="2994025"/>
          <p14:tracePt t="70237" x="8123238" y="2994025"/>
          <p14:tracePt t="70254" x="8115300" y="2994025"/>
          <p14:tracePt t="70270" x="8072438" y="2994025"/>
          <p14:tracePt t="70287" x="8029575" y="2994025"/>
          <p14:tracePt t="70304" x="7972425" y="2979738"/>
          <p14:tracePt t="70320" x="7937500" y="2957513"/>
          <p14:tracePt t="70337" x="7923213" y="2928938"/>
          <p14:tracePt t="70353" x="7894638" y="2894013"/>
          <p14:tracePt t="70371" x="7880350" y="2851150"/>
          <p14:tracePt t="70387" x="7851775" y="2794000"/>
          <p14:tracePt t="70404" x="7843838" y="2743200"/>
          <p14:tracePt t="70420" x="7843838" y="2686050"/>
          <p14:tracePt t="70436" x="7843838" y="2628900"/>
          <p14:tracePt t="70454" x="7843838" y="2586038"/>
          <p14:tracePt t="70470" x="7843838" y="2551113"/>
          <p14:tracePt t="70488" x="7851775" y="2508250"/>
          <p14:tracePt t="70504" x="7880350" y="2465388"/>
          <p14:tracePt t="70520" x="7923213" y="2422525"/>
          <p14:tracePt t="70537" x="7951788" y="2393950"/>
          <p14:tracePt t="70553" x="7980363" y="2386013"/>
          <p14:tracePt t="70569" x="8029575" y="2379663"/>
          <p14:tracePt t="70587" x="8058150" y="2371725"/>
          <p14:tracePt t="70603" x="8101013" y="2371725"/>
          <p14:tracePt t="70619" x="8129588" y="2371725"/>
          <p14:tracePt t="70636" x="8158163" y="2371725"/>
          <p14:tracePt t="70652" x="8180388" y="2371725"/>
          <p14:tracePt t="70671" x="8194675" y="2371725"/>
          <p14:tracePt t="70686" x="8223250" y="2379663"/>
          <p14:tracePt t="70703" x="8243888" y="2400300"/>
          <p14:tracePt t="70719" x="8280400" y="2422525"/>
          <p14:tracePt t="70736" x="8315325" y="2457450"/>
          <p14:tracePt t="70753" x="8323263" y="2493963"/>
          <p14:tracePt t="70770" x="8329613" y="2500313"/>
          <p14:tracePt t="70787" x="8337550" y="2536825"/>
          <p14:tracePt t="70803" x="8337550" y="2579688"/>
          <p14:tracePt t="70820" x="8337550" y="2622550"/>
          <p14:tracePt t="70836" x="8337550" y="2665413"/>
          <p14:tracePt t="70853" x="8337550" y="2708275"/>
          <p14:tracePt t="70869" x="8337550" y="2743200"/>
          <p14:tracePt t="70887" x="8337550" y="2757488"/>
          <p14:tracePt t="70903" x="8337550" y="2786063"/>
          <p14:tracePt t="70919" x="8337550" y="2814638"/>
          <p14:tracePt t="70919" x="8337550" y="2828925"/>
          <p14:tracePt t="70939" x="8337550" y="2857500"/>
          <p14:tracePt t="70954" x="8315325" y="2900363"/>
          <p14:tracePt t="70972" x="8308975" y="2914650"/>
          <p14:tracePt t="70987" x="8294688" y="2936875"/>
          <p14:tracePt t="71005" x="8272463" y="2957513"/>
          <p14:tracePt t="71020" x="8243888" y="2971800"/>
          <p14:tracePt t="71038" x="8215313" y="2994025"/>
          <p14:tracePt t="71053" x="8194675" y="3000375"/>
          <p14:tracePt t="71070" x="8172450" y="3008313"/>
          <p14:tracePt t="71086" x="8143875" y="3008313"/>
          <p14:tracePt t="71103" x="8115300" y="3022600"/>
          <p14:tracePt t="71121" x="8094663" y="3022600"/>
          <p14:tracePt t="71136" x="8058150" y="3022600"/>
          <p14:tracePt t="71169" x="8051800" y="3022600"/>
          <p14:tracePt t="71170" x="8023225" y="3014663"/>
          <p14:tracePt t="71187" x="7966075" y="2986088"/>
          <p14:tracePt t="71204" x="7915275" y="2951163"/>
          <p14:tracePt t="71220" x="7894638" y="2936875"/>
          <p14:tracePt t="71237" x="7872413" y="2908300"/>
          <p14:tracePt t="71253" x="7851775" y="2886075"/>
          <p14:tracePt t="71269" x="7843838" y="2865438"/>
          <p14:tracePt t="71287" x="7837488" y="2828925"/>
          <p14:tracePt t="71303" x="7823200" y="2786063"/>
          <p14:tracePt t="71320" x="7823200" y="2751138"/>
          <p14:tracePt t="71337" x="7823200" y="2736850"/>
          <p14:tracePt t="71353" x="7823200" y="2708275"/>
          <p14:tracePt t="71353" x="7823200" y="2700338"/>
          <p14:tracePt t="71370" x="7823200" y="2679700"/>
          <p14:tracePt t="71386" x="7823200" y="2657475"/>
          <p14:tracePt t="71404" x="7843838" y="2608263"/>
          <p14:tracePt t="71419" x="7894638" y="2565400"/>
          <p14:tracePt t="71437" x="7915275" y="2536825"/>
          <p14:tracePt t="71454" x="7980363" y="2479675"/>
          <p14:tracePt t="71470" x="7994650" y="2465388"/>
          <p14:tracePt t="71487" x="8037513" y="2451100"/>
          <p14:tracePt t="71503" x="8066088" y="2443163"/>
          <p14:tracePt t="71520" x="8080375" y="2436813"/>
          <p14:tracePt t="71536" x="8123238" y="2422525"/>
          <p14:tracePt t="71553" x="8151813" y="2422525"/>
          <p14:tracePt t="71569" x="8201025" y="2422525"/>
          <p14:tracePt t="71586" x="8237538" y="2422525"/>
          <p14:tracePt t="71603" x="8280400" y="2422525"/>
          <p14:tracePt t="71619" x="8301038" y="2422525"/>
          <p14:tracePt t="71636" x="8323263" y="2422525"/>
          <p14:tracePt t="71652" x="8329613" y="2422525"/>
          <p14:tracePt t="71669" x="8337550" y="2422525"/>
          <p14:tracePt t="71685" x="8366125" y="2443163"/>
          <p14:tracePt t="71703" x="8380413" y="2457450"/>
          <p14:tracePt t="71719" x="8386763" y="2471738"/>
          <p14:tracePt t="71736" x="8415338" y="2500313"/>
          <p14:tracePt t="71752" x="8415338" y="2528888"/>
          <p14:tracePt t="71769" x="8415338" y="2614613"/>
          <p14:tracePt t="71787" x="8415338" y="2657475"/>
          <p14:tracePt t="71802" x="8415338" y="2693988"/>
          <p14:tracePt t="71819" x="8415338" y="2722563"/>
          <p14:tracePt t="71835" x="8415338" y="2743200"/>
          <p14:tracePt t="71852" x="8415338" y="2771775"/>
          <p14:tracePt t="71868" x="8415338" y="2814638"/>
          <p14:tracePt t="71886" x="8408988" y="2836863"/>
          <p14:tracePt t="71902" x="8408988" y="2865438"/>
          <p14:tracePt t="71918" x="8408988" y="2886075"/>
          <p14:tracePt t="71935" x="8386763" y="2908300"/>
          <p14:tracePt t="71952" x="8372475" y="2943225"/>
          <p14:tracePt t="71952" x="8366125" y="2951163"/>
          <p14:tracePt t="71970" x="8358188" y="2957513"/>
          <p14:tracePt t="71985" x="8323263" y="3000375"/>
          <p14:tracePt t="72002" x="8308975" y="3022600"/>
          <p14:tracePt t="72018" x="8294688" y="3028950"/>
          <p14:tracePt t="72036" x="8258175" y="3043238"/>
          <p14:tracePt t="72051" x="8243888" y="3043238"/>
          <p14:tracePt t="72068" x="8223250" y="3057525"/>
          <p14:tracePt t="72085" x="8186738" y="3065463"/>
          <p14:tracePt t="72102" x="8166100" y="3065463"/>
          <p14:tracePt t="72118" x="8137525" y="3065463"/>
          <p14:tracePt t="72135" x="8086725" y="3065463"/>
          <p14:tracePt t="72152" x="8058150" y="3057525"/>
          <p14:tracePt t="72168" x="8001000" y="3014663"/>
          <p14:tracePt t="72185" x="7966075" y="3000375"/>
          <p14:tracePt t="72201" x="7923213" y="2965450"/>
          <p14:tracePt t="72220" x="7908925" y="2951163"/>
          <p14:tracePt t="72235" x="7894638" y="2936875"/>
          <p14:tracePt t="72251" x="7880350" y="2922588"/>
          <p14:tracePt t="72268" x="7872413" y="2900363"/>
          <p14:tracePt t="72285" x="7872413" y="2894013"/>
          <p14:tracePt t="72302" x="7872413" y="2857500"/>
          <p14:tracePt t="72317" x="7872413" y="2828925"/>
          <p14:tracePt t="72335" x="7872413" y="2800350"/>
          <p14:tracePt t="72351" x="7872413" y="2757488"/>
          <p14:tracePt t="72368" x="7872413" y="2722563"/>
          <p14:tracePt t="72385" x="7880350" y="2693988"/>
          <p14:tracePt t="72401" x="7886700" y="2657475"/>
          <p14:tracePt t="72401" x="7894638" y="2651125"/>
          <p14:tracePt t="72418" x="7915275" y="2628900"/>
          <p14:tracePt t="72434" x="7929563" y="2600325"/>
          <p14:tracePt t="72451" x="7943850" y="2586038"/>
          <p14:tracePt t="72468" x="7958138" y="2565400"/>
          <p14:tracePt t="72485" x="7994650" y="2536825"/>
          <p14:tracePt t="72501" x="8023225" y="2514600"/>
          <p14:tracePt t="72518" x="8037513" y="2508250"/>
          <p14:tracePt t="72535" x="8058150" y="2486025"/>
          <p14:tracePt t="72551" x="8072438" y="2486025"/>
          <p14:tracePt t="72567" x="8086725" y="2486025"/>
          <p14:tracePt t="72584" x="8108950" y="2486025"/>
          <p14:tracePt t="72601" x="8123238" y="2486025"/>
          <p14:tracePt t="72618" x="8158163" y="2493963"/>
          <p14:tracePt t="72634" x="8166100" y="2500313"/>
          <p14:tracePt t="72651" x="8186738" y="2514600"/>
          <p14:tracePt t="72668" x="8201025" y="2536825"/>
          <p14:tracePt t="72684" x="8229600" y="2579688"/>
          <p14:tracePt t="72701" x="8243888" y="2608263"/>
          <p14:tracePt t="72717" x="8272463" y="2651125"/>
          <p14:tracePt t="72734" x="8280400" y="2671763"/>
          <p14:tracePt t="72751" x="8280400" y="2708275"/>
          <p14:tracePt t="72768" x="8280400" y="2728913"/>
          <p14:tracePt t="72785" x="8280400" y="2743200"/>
          <p14:tracePt t="72801" x="8280400" y="2779713"/>
          <p14:tracePt t="72801" x="8280400" y="2786063"/>
          <p14:tracePt t="72819" x="8280400" y="2808288"/>
          <p14:tracePt t="72834" x="8280400" y="2843213"/>
          <p14:tracePt t="72852" x="8280400" y="2865438"/>
          <p14:tracePt t="72868" x="8280400" y="2886075"/>
          <p14:tracePt t="72884" x="8272463" y="2928938"/>
          <p14:tracePt t="72901" x="8266113" y="2951163"/>
          <p14:tracePt t="72917" x="8251825" y="2979738"/>
          <p14:tracePt t="72935" x="8237538" y="2994025"/>
          <p14:tracePt t="72968" x="8223250" y="3008313"/>
          <p14:tracePt t="72969" x="8208963" y="3014663"/>
          <p14:tracePt t="73027" x="8201025" y="3014663"/>
          <p14:tracePt t="73034" x="8194675" y="3014663"/>
          <p14:tracePt t="73036" x="8151813" y="3014663"/>
          <p14:tracePt t="73050" x="8094663" y="3014663"/>
          <p14:tracePt t="73067" x="8051800" y="3008313"/>
          <p14:tracePt t="73084" x="8015288" y="2994025"/>
          <p14:tracePt t="73101" x="8008938" y="2994025"/>
          <p14:tracePt t="73162" x="8001000" y="2979738"/>
          <p14:tracePt t="73171" x="7980363" y="2922588"/>
          <p14:tracePt t="73178" x="7972425" y="2886075"/>
          <p14:tracePt t="73184" x="7951788" y="2814638"/>
          <p14:tracePt t="73200" x="7929563" y="2757488"/>
          <p14:tracePt t="73217" x="7929563" y="2714625"/>
          <p14:tracePt t="73217" x="7929563" y="2686050"/>
          <p14:tracePt t="73235" x="7929563" y="2636838"/>
          <p14:tracePt t="73251" x="7929563" y="2600325"/>
          <p14:tracePt t="73268" x="7929563" y="2579688"/>
          <p14:tracePt t="73284" x="7929563" y="2565400"/>
          <p14:tracePt t="73301" x="7929563" y="2557463"/>
          <p14:tracePt t="73317" x="7929563" y="2551113"/>
          <p14:tracePt t="73354" x="7929563" y="2543175"/>
          <p14:tracePt t="73366" x="7929563" y="2522538"/>
          <p14:tracePt t="73367" x="7951788" y="2508250"/>
          <p14:tracePt t="73383" x="7966075" y="2493963"/>
          <p14:tracePt t="73400" x="7986713" y="2479675"/>
          <p14:tracePt t="73417" x="8008938" y="2471738"/>
          <p14:tracePt t="73433" x="8043863" y="2465388"/>
          <p14:tracePt t="73451" x="8072438" y="2465388"/>
          <p14:tracePt t="73466" x="8080375" y="2465388"/>
          <p14:tracePt t="73484" x="8094663" y="2465388"/>
          <p14:tracePt t="73500" x="8137525" y="2465388"/>
          <p14:tracePt t="73516" x="8180388" y="2465388"/>
          <p14:tracePt t="73534" x="8215313" y="2471738"/>
          <p14:tracePt t="73550" x="8237538" y="2486025"/>
          <p14:tracePt t="73567" x="8266113" y="2500313"/>
          <p14:tracePt t="74738" x="8251825" y="2500313"/>
          <p14:tracePt t="74747" x="8243888" y="2500313"/>
          <p14:tracePt t="74754" x="8229600" y="2514600"/>
          <p14:tracePt t="74762" x="8223250" y="2514600"/>
          <p14:tracePt t="74770" x="8208963" y="2514600"/>
          <p14:tracePt t="74782" x="8172450" y="2514600"/>
          <p14:tracePt t="74799" x="8123238" y="2514600"/>
          <p14:tracePt t="74816" x="8080375" y="2514600"/>
          <p14:tracePt t="74831" x="8043863" y="2514600"/>
          <p14:tracePt t="74848" x="8001000" y="2514600"/>
          <p14:tracePt t="74865" x="7958138" y="2514600"/>
          <p14:tracePt t="74881" x="7915275" y="2514600"/>
          <p14:tracePt t="74899" x="7880350" y="2514600"/>
          <p14:tracePt t="74915" x="7843838" y="2514600"/>
          <p14:tracePt t="74932" x="7800975" y="2514600"/>
          <p14:tracePt t="74949" x="7786688" y="2508250"/>
          <p14:tracePt t="74965" x="7758113" y="2493963"/>
          <p14:tracePt t="74981" x="7729538" y="2479675"/>
          <p14:tracePt t="74998" x="7715250" y="2479675"/>
          <p14:tracePt t="75015" x="7686675" y="2471738"/>
          <p14:tracePt t="75032" x="7672388" y="2471738"/>
          <p14:tracePt t="75075" x="7666038" y="2471738"/>
          <p14:tracePt t="75076" x="7658100" y="2465388"/>
          <p14:tracePt t="75099" x="7651750" y="2465388"/>
          <p14:tracePt t="75099" x="7637463" y="2451100"/>
          <p14:tracePt t="75115" x="7629525" y="2443163"/>
          <p14:tracePt t="75131" x="7623175" y="2408238"/>
          <p14:tracePt t="75148" x="7608888" y="2379663"/>
          <p14:tracePt t="75164" x="7608888" y="2351088"/>
          <p14:tracePt t="75181" x="7594600" y="2322513"/>
          <p14:tracePt t="75197" x="7594600" y="2314575"/>
          <p14:tracePt t="75214" x="7594600" y="2308225"/>
          <p14:tracePt t="75231" x="7594600" y="2293938"/>
          <p14:tracePt t="75247" x="7594600" y="2286000"/>
          <p14:tracePt t="75265" x="7594600" y="2271713"/>
          <p14:tracePt t="75297" x="7594600" y="2265363"/>
          <p14:tracePt t="75299" x="7594600" y="2243138"/>
          <p14:tracePt t="75314" x="7594600" y="2208213"/>
          <p14:tracePt t="75331" x="7594600" y="2200275"/>
          <p14:tracePt t="75348" x="7594600" y="2185988"/>
          <p14:tracePt t="75363" x="7594600" y="2171700"/>
          <p14:tracePt t="75380" x="7594600" y="2165350"/>
          <p14:tracePt t="75426" x="7594600" y="2157413"/>
          <p14:tracePt t="75434" x="7594600" y="2151063"/>
          <p14:tracePt t="75442" x="7594600" y="2136775"/>
          <p14:tracePt t="75447" x="7594600" y="2128838"/>
          <p14:tracePt t="75463" x="7594600" y="2122488"/>
          <p14:tracePt t="75480" x="7594600" y="2114550"/>
          <p14:tracePt t="75497" x="7594600" y="2100263"/>
          <p14:tracePt t="75513" x="7594600" y="2079625"/>
          <p14:tracePt t="75531" x="7594600" y="2051050"/>
          <p14:tracePt t="75548" x="7594600" y="2043113"/>
          <p14:tracePt t="75564" x="7594600" y="2036763"/>
          <p14:tracePt t="75581" x="7594600" y="2022475"/>
          <p14:tracePt t="75598" x="7594600" y="2014538"/>
          <p14:tracePt t="75614" x="7594600" y="2008188"/>
          <p14:tracePt t="75630" x="7594600" y="1979613"/>
          <p14:tracePt t="75646" x="7594600" y="1971675"/>
          <p14:tracePt t="75663" x="7594600" y="1936750"/>
          <p14:tracePt t="75680" x="7600950" y="1922463"/>
          <p14:tracePt t="75696" x="7608888" y="1900238"/>
          <p14:tracePt t="75713" x="7637463" y="1851025"/>
          <p14:tracePt t="75730" x="7643813" y="1843088"/>
          <p14:tracePt t="75746" x="7651750" y="1808163"/>
          <p14:tracePt t="75762" x="7658100" y="1800225"/>
          <p14:tracePt t="75781" x="7672388" y="1785938"/>
          <p14:tracePt t="75797" x="7686675" y="1779588"/>
          <p14:tracePt t="75813" x="7694613" y="1771650"/>
          <p14:tracePt t="75830" x="7700963" y="1757363"/>
          <p14:tracePt t="75847" x="7708900" y="1757363"/>
          <p14:tracePt t="75864" x="7723188" y="1743075"/>
          <p14:tracePt t="75880" x="7729538" y="1736725"/>
          <p14:tracePt t="75897" x="7737475" y="1728788"/>
          <p14:tracePt t="75914" x="7751763" y="1728788"/>
          <p14:tracePt t="75930" x="7766050" y="1722438"/>
          <p14:tracePt t="75978" x="7786688" y="1700213"/>
          <p14:tracePt t="75995" x="7794625" y="1700213"/>
          <p14:tracePt t="76000" x="7800975" y="1700213"/>
          <p14:tracePt t="76035" x="7808913" y="1700213"/>
          <p14:tracePt t="76040" x="7823200" y="1700213"/>
          <p14:tracePt t="76058" x="7829550" y="1700213"/>
          <p14:tracePt t="76074" x="7837488" y="1700213"/>
          <p14:tracePt t="76078" x="7851775" y="1693863"/>
          <p14:tracePt t="76082" x="7858125" y="1693863"/>
          <p14:tracePt t="76096" x="7872413" y="1693863"/>
          <p14:tracePt t="76113" x="7900988" y="1693863"/>
          <p14:tracePt t="76130" x="7915275" y="1693863"/>
          <p14:tracePt t="76147" x="7923213" y="1693863"/>
          <p14:tracePt t="76163" x="7943850" y="1693863"/>
          <p14:tracePt t="76180" x="7966075" y="1693863"/>
          <p14:tracePt t="76197" x="7994650" y="1708150"/>
          <p14:tracePt t="76213" x="8015288" y="1714500"/>
          <p14:tracePt t="76230" x="8043863" y="1736725"/>
          <p14:tracePt t="76246" x="8058150" y="1743075"/>
          <p14:tracePt t="76263" x="8072438" y="1751013"/>
          <p14:tracePt t="76279" x="8123238" y="1785938"/>
          <p14:tracePt t="76296" x="8137525" y="1793875"/>
          <p14:tracePt t="76313" x="8166100" y="1808163"/>
          <p14:tracePt t="76330" x="8194675" y="1836738"/>
          <p14:tracePt t="76347" x="8201025" y="1865313"/>
          <p14:tracePt t="76363" x="8243888" y="1922463"/>
          <p14:tracePt t="76381" x="8251825" y="1971675"/>
          <p14:tracePt t="76396" x="8280400" y="2028825"/>
          <p14:tracePt t="76413" x="8286750" y="2051050"/>
          <p14:tracePt t="76429" x="8286750" y="2071688"/>
          <p14:tracePt t="76446" x="8286750" y="2085975"/>
          <p14:tracePt t="76463" x="8286750" y="2114550"/>
          <p14:tracePt t="76479" x="8286750" y="2143125"/>
          <p14:tracePt t="76496" x="8286750" y="2179638"/>
          <p14:tracePt t="76512" x="8286750" y="2200275"/>
          <p14:tracePt t="76530" x="8286750" y="2214563"/>
          <p14:tracePt t="76545" x="8243888" y="2251075"/>
          <p14:tracePt t="76564" x="8186738" y="2271713"/>
          <p14:tracePt t="76579" x="8137525" y="2271713"/>
          <p14:tracePt t="76596" x="8066088" y="2293938"/>
          <p14:tracePt t="76612" x="8008938" y="2293938"/>
          <p14:tracePt t="76629" x="7966075" y="2293938"/>
          <p14:tracePt t="76646" x="7951788" y="2293938"/>
          <p14:tracePt t="76662" x="7923213" y="2293938"/>
          <p14:tracePt t="76679" x="7886700" y="2293938"/>
          <p14:tracePt t="76695" x="7843838" y="2293938"/>
          <p14:tracePt t="76712" x="7786688" y="2286000"/>
          <p14:tracePt t="76729" x="7729538" y="2251075"/>
          <p14:tracePt t="76745" x="7686675" y="2222500"/>
          <p14:tracePt t="76762" x="7658100" y="2193925"/>
          <p14:tracePt t="76779" x="7658100" y="2157413"/>
          <p14:tracePt t="76795" x="7658100" y="2100263"/>
          <p14:tracePt t="76812" x="7658100" y="2036763"/>
          <p14:tracePt t="76829" x="7658100" y="1985963"/>
          <p14:tracePt t="76846" x="7666038" y="1928813"/>
          <p14:tracePt t="76863" x="7672388" y="1879600"/>
          <p14:tracePt t="76878" x="7700963" y="1822450"/>
          <p14:tracePt t="76895" x="7700963" y="1800225"/>
          <p14:tracePt t="76912" x="7708900" y="1793875"/>
          <p14:tracePt t="76986" x="7708900" y="1785938"/>
          <p14:tracePt t="77002" x="7708900" y="1765300"/>
          <p14:tracePt t="77004" x="7708900" y="1757363"/>
          <p14:tracePt t="77011" x="7715250" y="1751013"/>
          <p14:tracePt t="77028" x="7751763" y="1743075"/>
          <p14:tracePt t="77045" x="7786688" y="1743075"/>
          <p14:tracePt t="77062" x="7815263" y="1743075"/>
          <p14:tracePt t="77079" x="7829550" y="1743075"/>
          <p14:tracePt t="77095" x="7866063" y="1743075"/>
          <p14:tracePt t="77111" x="7900988" y="1743075"/>
          <p14:tracePt t="77128" x="7929563" y="1743075"/>
          <p14:tracePt t="77145" x="7943850" y="1743075"/>
          <p14:tracePt t="77145" x="7972425" y="1743075"/>
          <p14:tracePt t="77163" x="7980363" y="1743075"/>
          <p14:tracePt t="77163" x="7986713" y="1743075"/>
          <p14:tracePt t="77178" x="8023225" y="1765300"/>
          <p14:tracePt t="77195" x="8037513" y="1771650"/>
          <p14:tracePt t="77211" x="8066088" y="1779588"/>
          <p14:tracePt t="77228" x="8080375" y="1785938"/>
          <p14:tracePt t="77274" x="8086725" y="1793875"/>
          <p14:tracePt t="77282" x="8094663" y="1793875"/>
          <p14:tracePt t="77298" x="8101013" y="1800225"/>
          <p14:tracePt t="77314" x="8115300" y="1808163"/>
          <p14:tracePt t="77322" x="8129588" y="1808163"/>
          <p14:tracePt t="77330" x="8137525" y="1814513"/>
          <p14:tracePt t="77362" x="8143875" y="1814513"/>
          <p14:tracePt t="77362" x="8151813" y="1822450"/>
          <p14:tracePt t="77378" x="8158163" y="1828800"/>
          <p14:tracePt t="77418" x="8166100" y="1843088"/>
          <p14:tracePt t="77434" x="8172450" y="1851025"/>
          <p14:tracePt t="77466" x="8172450" y="1857375"/>
          <p14:tracePt t="77474" x="8180388" y="1865313"/>
          <p14:tracePt t="77506" x="8180388" y="1871663"/>
          <p14:tracePt t="77514" x="8180388" y="1879600"/>
          <p14:tracePt t="77522" x="8180388" y="1900238"/>
          <p14:tracePt t="77527" x="8180388" y="1908175"/>
          <p14:tracePt t="77867" x="8180388" y="1914525"/>
          <p14:tracePt t="79642" x="8180388" y="1922463"/>
          <p14:tracePt t="79651" x="8180388" y="1943100"/>
          <p14:tracePt t="79659" x="8172450" y="1965325"/>
          <p14:tracePt t="79666" x="8151813" y="2008188"/>
          <p14:tracePt t="79676" x="8143875" y="2036763"/>
          <p14:tracePt t="79691" x="8137525" y="2043113"/>
          <p14:tracePt t="79708" x="8129588" y="2065338"/>
          <p14:tracePt t="79725" x="8115300" y="2085975"/>
          <p14:tracePt t="79741" x="8108950" y="2128838"/>
          <p14:tracePt t="79758" x="8080375" y="2171700"/>
          <p14:tracePt t="79774" x="8072438" y="2222500"/>
          <p14:tracePt t="79791" x="8043863" y="2279650"/>
          <p14:tracePt t="79807" x="8023225" y="2314575"/>
          <p14:tracePt t="79824" x="8001000" y="2336800"/>
          <p14:tracePt t="79841" x="7972425" y="2371725"/>
          <p14:tracePt t="79857" x="7943850" y="2393950"/>
          <p14:tracePt t="79875" x="7900988" y="2428875"/>
          <p14:tracePt t="79891" x="7866063" y="2457450"/>
          <p14:tracePt t="79908" x="7829550" y="2479675"/>
          <p14:tracePt t="79924" x="7815263" y="2493963"/>
          <p14:tracePt t="79942" x="7772400" y="2536825"/>
          <p14:tracePt t="79957" x="7737475" y="2565400"/>
          <p14:tracePt t="79975" x="7700963" y="2614613"/>
          <p14:tracePt t="79990" x="7680325" y="2636838"/>
          <p14:tracePt t="80007" x="7651750" y="2665413"/>
          <p14:tracePt t="80080" x="7643813" y="2671763"/>
          <p14:tracePt t="80090" x="7629525" y="2686050"/>
          <p14:tracePt t="80098" x="7608888" y="2700338"/>
          <p14:tracePt t="80106" x="7600950" y="2708275"/>
          <p14:tracePt t="80123" x="7572375" y="2743200"/>
          <p14:tracePt t="80125" x="7551738" y="2765425"/>
          <p14:tracePt t="80141" x="7529513" y="2779713"/>
          <p14:tracePt t="80158" x="7523163" y="2786063"/>
          <p14:tracePt t="80194" x="7515225" y="2794000"/>
          <p14:tracePt t="80194" x="7508875" y="2800350"/>
          <p14:tracePt t="80242" x="7494588" y="2814638"/>
          <p14:tracePt t="80250" x="7486650" y="2822575"/>
          <p14:tracePt t="80258" x="7480300" y="2822575"/>
          <p14:tracePt t="80273" x="7443788" y="2828925"/>
          <p14:tracePt t="80290" x="7437438" y="2828925"/>
          <p14:tracePt t="80291" x="7423150" y="2843213"/>
          <p14:tracePt t="80338" x="7415213" y="2843213"/>
          <p14:tracePt t="80342" x="7408863" y="2843213"/>
          <p14:tracePt t="80356" x="7400925" y="2843213"/>
          <p14:tracePt t="80356" x="7380288" y="2843213"/>
          <p14:tracePt t="80373" x="7351713" y="2843213"/>
          <p14:tracePt t="80390" x="7337425" y="2843213"/>
          <p14:tracePt t="80406" x="7300913" y="2843213"/>
          <p14:tracePt t="80466" x="7286625" y="2843213"/>
          <p14:tracePt t="80482" x="7265988" y="2836863"/>
          <p14:tracePt t="80498" x="7251700" y="2828925"/>
          <p14:tracePt t="80514" x="7243763" y="2822575"/>
          <p14:tracePt t="80527" x="7243763" y="2814638"/>
          <p14:tracePt t="80539" x="7243763" y="2808288"/>
          <p14:tracePt t="80539" x="7237413" y="2771775"/>
          <p14:tracePt t="80556" x="7237413" y="2743200"/>
          <p14:tracePt t="80573" x="7237413" y="2728913"/>
          <p14:tracePt t="80589" x="7208838" y="2693988"/>
          <p14:tracePt t="80606" x="7208838" y="2679700"/>
          <p14:tracePt t="80622" x="7208838" y="2651125"/>
          <p14:tracePt t="80640" x="7208838" y="2622550"/>
          <p14:tracePt t="80656" x="7208838" y="2579688"/>
          <p14:tracePt t="80672" x="7208838" y="2551113"/>
          <p14:tracePt t="80672" x="7208838" y="2536825"/>
          <p14:tracePt t="80690" x="7223125" y="2514600"/>
          <p14:tracePt t="80706" x="7237413" y="2493963"/>
          <p14:tracePt t="80723" x="7243763" y="2471738"/>
          <p14:tracePt t="80740" x="7251700" y="2465388"/>
          <p14:tracePt t="80757" x="7265988" y="2451100"/>
          <p14:tracePt t="80773" x="7272338" y="2443163"/>
          <p14:tracePt t="80789" x="7286625" y="2428875"/>
          <p14:tracePt t="80805" x="7308850" y="2400300"/>
          <p14:tracePt t="80822" x="7337425" y="2386013"/>
          <p14:tracePt t="80839" x="7372350" y="2365375"/>
          <p14:tracePt t="80857" x="7400925" y="2343150"/>
          <p14:tracePt t="80890" x="7429500" y="2336800"/>
          <p14:tracePt t="80890" x="7451725" y="2322513"/>
          <p14:tracePt t="80908" x="7466013" y="2314575"/>
          <p14:tracePt t="80923" x="7494588" y="2314575"/>
          <p14:tracePt t="80941" x="7508875" y="2308225"/>
          <p14:tracePt t="80956" x="7543800" y="2286000"/>
          <p14:tracePt t="80974" x="7551738" y="2286000"/>
          <p14:tracePt t="80989" x="7566025" y="2286000"/>
          <p14:tracePt t="81007" x="7572375" y="2286000"/>
          <p14:tracePt t="81023" x="7586663" y="2279650"/>
          <p14:tracePt t="81040" x="7600950" y="2279650"/>
          <p14:tracePt t="81055" x="7608888" y="2279650"/>
          <p14:tracePt t="81107" x="7615238" y="2279650"/>
          <p14:tracePt t="81123" x="7623175" y="2279650"/>
          <p14:tracePt t="81130" x="7629525" y="2279650"/>
          <p14:tracePt t="81138" x="7637463" y="2279650"/>
          <p14:tracePt t="81141" x="7643813" y="2286000"/>
          <p14:tracePt t="81179" x="7658100" y="2286000"/>
          <p14:tracePt t="81186" x="7666038" y="2293938"/>
          <p14:tracePt t="81195" x="7694613" y="2300288"/>
          <p14:tracePt t="81226" x="7708900" y="2322513"/>
          <p14:tracePt t="81233" x="7729538" y="2328863"/>
          <p14:tracePt t="81283" x="7737475" y="2336800"/>
          <p14:tracePt t="81290" x="7743825" y="2343150"/>
          <p14:tracePt t="81299" x="7743825" y="2351088"/>
          <p14:tracePt t="81299" x="7751763" y="2357438"/>
          <p14:tracePt t="81307" x="7751763" y="2365375"/>
          <p14:tracePt t="81322" x="7766050" y="2393950"/>
          <p14:tracePt t="81339" x="7766050" y="2400300"/>
          <p14:tracePt t="81355" x="7766050" y="2408238"/>
          <p14:tracePt t="81372" x="7766050" y="2414588"/>
          <p14:tracePt t="81389" x="7766050" y="2443163"/>
          <p14:tracePt t="81406" x="7766050" y="2451100"/>
          <p14:tracePt t="81423" x="7766050" y="2465388"/>
          <p14:tracePt t="81439" x="7766050" y="2486025"/>
          <p14:tracePt t="81457" x="7766050" y="2493963"/>
          <p14:tracePt t="81472" x="7766050" y="2514600"/>
          <p14:tracePt t="81488" x="7766050" y="2528888"/>
          <p14:tracePt t="81505" x="7766050" y="2543175"/>
          <p14:tracePt t="81522" x="7766050" y="2557463"/>
          <p14:tracePt t="81539" x="7766050" y="2571750"/>
          <p14:tracePt t="81555" x="7766050" y="2600325"/>
          <p14:tracePt t="81572" x="7766050" y="2608263"/>
          <p14:tracePt t="81588" x="7758113" y="2622550"/>
          <p14:tracePt t="81605" x="7758113" y="2628900"/>
          <p14:tracePt t="81621" x="7751763" y="2643188"/>
          <p14:tracePt t="81638" x="7743825" y="2651125"/>
          <p14:tracePt t="81655" x="7737475" y="2657475"/>
          <p14:tracePt t="81672" x="7737475" y="2671763"/>
          <p14:tracePt t="81689" x="7729538" y="2679700"/>
          <p14:tracePt t="81705" x="7723188" y="2700338"/>
          <p14:tracePt t="81705" x="7715250" y="2708275"/>
          <p14:tracePt t="81738" x="7708900" y="2714625"/>
          <p14:tracePt t="81739" x="7700963" y="2722563"/>
          <p14:tracePt t="81755" x="7694613" y="2728913"/>
          <p14:tracePt t="81771" x="7686675" y="2736850"/>
          <p14:tracePt t="81810" x="7680325" y="2743200"/>
          <p14:tracePt t="81818" x="7666038" y="2751138"/>
          <p14:tracePt t="81826" x="7658100" y="2757488"/>
          <p14:tracePt t="81837" x="7637463" y="2779713"/>
          <p14:tracePt t="81855" x="7615238" y="2794000"/>
          <p14:tracePt t="81872" x="7608888" y="2800350"/>
          <p14:tracePt t="81914" x="7580313" y="2814638"/>
          <p14:tracePt t="81922" x="7572375" y="2822575"/>
          <p14:tracePt t="81954" x="7566025" y="2822575"/>
          <p14:tracePt t="81962" x="7543800" y="2843213"/>
          <p14:tracePt t="81970" x="7537450" y="2843213"/>
          <p14:tracePt t="81974" x="7515225" y="2857500"/>
          <p14:tracePt t="81987" x="7494588" y="2871788"/>
          <p14:tracePt t="82004" x="7486650" y="2871788"/>
          <p14:tracePt t="82020" x="7472363" y="2879725"/>
          <p14:tracePt t="82037" x="7458075" y="2879725"/>
          <p14:tracePt t="82054" x="7451725" y="2879725"/>
          <p14:tracePt t="82070" x="7429500" y="2900363"/>
          <p14:tracePt t="82130" x="7423150" y="2900363"/>
          <p14:tracePt t="82138" x="7415213" y="2900363"/>
          <p14:tracePt t="82146" x="7394575" y="2900363"/>
          <p14:tracePt t="82178" x="7386638" y="2900363"/>
          <p14:tracePt t="82186" x="7372350" y="2900363"/>
          <p14:tracePt t="82266" x="7366000" y="2894013"/>
          <p14:tracePt t="82282" x="7343775" y="2857500"/>
          <p14:tracePt t="82290" x="7337425" y="2851150"/>
          <p14:tracePt t="82308" x="7329488" y="2814638"/>
          <p14:tracePt t="82322" x="7323138" y="2786063"/>
          <p14:tracePt t="82322" x="7300913" y="2765425"/>
          <p14:tracePt t="82337" x="7294563" y="2736850"/>
          <p14:tracePt t="82337" x="7294563" y="2728913"/>
          <p14:tracePt t="82354" x="7286625" y="2708275"/>
          <p14:tracePt t="82370" x="7286625" y="2700338"/>
          <p14:tracePt t="82387" x="7286625" y="2693988"/>
          <p14:tracePt t="82426" x="7286625" y="2686050"/>
          <p14:tracePt t="82434" x="7286625" y="2679700"/>
          <p14:tracePt t="82442" x="7286625" y="2665413"/>
          <p14:tracePt t="82456" x="7286625" y="2651125"/>
          <p14:tracePt t="82470" x="7286625" y="2608263"/>
          <p14:tracePt t="82487" x="7286625" y="2593975"/>
          <p14:tracePt t="82504" x="7286625" y="2571750"/>
          <p14:tracePt t="82519" x="7286625" y="2557463"/>
          <p14:tracePt t="82519" x="7286625" y="2543175"/>
          <p14:tracePt t="82538" x="7286625" y="2536825"/>
          <p14:tracePt t="82553" x="7300913" y="2514600"/>
          <p14:tracePt t="82570" x="7315200" y="2500313"/>
          <p14:tracePt t="82586" x="7337425" y="2471738"/>
          <p14:tracePt t="82603" x="7366000" y="2457450"/>
          <p14:tracePt t="82620" x="7386638" y="2451100"/>
          <p14:tracePt t="82636" x="7408863" y="2443163"/>
          <p14:tracePt t="82653" x="7429500" y="2436813"/>
          <p14:tracePt t="82669" x="7466013" y="2414588"/>
          <p14:tracePt t="82687" x="7486650" y="2408238"/>
          <p14:tracePt t="82703" x="7508875" y="2400300"/>
          <p14:tracePt t="82720" x="7537450" y="2400300"/>
          <p14:tracePt t="82736" x="7551738" y="2393950"/>
          <p14:tracePt t="82770" x="7572375" y="2393950"/>
          <p14:tracePt t="82770" x="7586663" y="2393950"/>
          <p14:tracePt t="82786" x="7615238" y="2393950"/>
          <p14:tracePt t="82804" x="7658100" y="2386013"/>
          <p14:tracePt t="82820" x="7666038" y="2379663"/>
          <p14:tracePt t="82930" x="7672388" y="2379663"/>
          <p14:tracePt t="82946" x="7680325" y="2379663"/>
          <p14:tracePt t="82955" x="7680325" y="2400300"/>
          <p14:tracePt t="82962" x="7680325" y="2414588"/>
          <p14:tracePt t="82970" x="7680325" y="2451100"/>
          <p14:tracePt t="82970" x="7680325" y="2465388"/>
          <p14:tracePt t="82987" x="7680325" y="2493963"/>
          <p14:tracePt t="83003" x="7680325" y="2508250"/>
          <p14:tracePt t="83020" x="7666038" y="2522538"/>
          <p14:tracePt t="83036" x="7666038" y="2528888"/>
          <p14:tracePt t="83053" x="7666038" y="2543175"/>
          <p14:tracePt t="83069" x="7658100" y="2579688"/>
          <p14:tracePt t="83086" x="7658100" y="2600325"/>
          <p14:tracePt t="83102" x="7658100" y="2608263"/>
          <p14:tracePt t="83119" x="7658100" y="2622550"/>
          <p14:tracePt t="83136" x="7651750" y="2643188"/>
          <p14:tracePt t="83152" x="7651750" y="2651125"/>
          <p14:tracePt t="83169" x="7643813" y="2665413"/>
          <p14:tracePt t="83186" x="7615238" y="2708275"/>
          <p14:tracePt t="83203" x="7600950" y="2722563"/>
          <p14:tracePt t="83220" x="7572375" y="2743200"/>
          <p14:tracePt t="83237" x="7566025" y="2751138"/>
          <p14:tracePt t="83253" x="7558088" y="2757488"/>
          <p14:tracePt t="83269" x="7543800" y="2779713"/>
          <p14:tracePt t="83287" x="7537450" y="2786063"/>
          <p14:tracePt t="83302" x="7529513" y="2800350"/>
          <p14:tracePt t="83320" x="7500938" y="2822575"/>
          <p14:tracePt t="83336" x="7486650" y="2836863"/>
          <p14:tracePt t="83386" x="7472363" y="2836863"/>
          <p14:tracePt t="83394" x="7466013" y="2836863"/>
          <p14:tracePt t="83402" x="7458075" y="2836863"/>
          <p14:tracePt t="83411" x="7443788" y="2843213"/>
          <p14:tracePt t="83453" x="7437438" y="2851150"/>
          <p14:tracePt t="83466" x="7429500" y="2851150"/>
          <p14:tracePt t="83483" x="7423150" y="2851150"/>
          <p14:tracePt t="83490" x="7415213" y="2851150"/>
          <p14:tracePt t="83531" x="7394575" y="2851150"/>
          <p14:tracePt t="83547" x="7386638" y="2851150"/>
          <p14:tracePt t="83579" x="7380288" y="2851150"/>
          <p14:tracePt t="83595" x="7372350" y="2851150"/>
          <p14:tracePt t="83602" x="7358063" y="2851150"/>
          <p14:tracePt t="83619" x="7343775" y="2843213"/>
          <p14:tracePt t="83666" x="7337425" y="2843213"/>
          <p14:tracePt t="83681" x="7323138" y="2843213"/>
          <p14:tracePt t="83730" x="7308850" y="2843213"/>
          <p14:tracePt t="83746" x="7300913" y="2843213"/>
          <p14:tracePt t="83810" x="7294563" y="2836863"/>
          <p14:tracePt t="83818" x="7294563" y="2828925"/>
          <p14:tracePt t="83826" x="7294563" y="2822575"/>
          <p14:tracePt t="83858" x="7294563" y="2814638"/>
          <p14:tracePt t="83891" x="7294563" y="2800350"/>
          <p14:tracePt t="83898" x="7294563" y="2786063"/>
          <p14:tracePt t="83903" x="7294563" y="2771775"/>
          <p14:tracePt t="83918" x="7294563" y="2765425"/>
          <p14:tracePt t="83919" x="7294563" y="2743200"/>
          <p14:tracePt t="83935" x="7294563" y="2728913"/>
          <p14:tracePt t="83954" x="7294563" y="2693988"/>
          <p14:tracePt t="83968" x="7294563" y="2671763"/>
          <p14:tracePt t="83985" x="7294563" y="2665413"/>
          <p14:tracePt t="84002" x="7315200" y="2636838"/>
          <p14:tracePt t="84020" x="7315200" y="2628900"/>
          <p14:tracePt t="84035" x="7323138" y="2614613"/>
          <p14:tracePt t="84082" x="7329488" y="2608263"/>
          <p14:tracePt t="84089" x="7358063" y="2586038"/>
          <p14:tracePt t="84101" x="7366000" y="2579688"/>
          <p14:tracePt t="84102" x="7386638" y="2565400"/>
          <p14:tracePt t="84118" x="7429500" y="2536825"/>
          <p14:tracePt t="84135" x="7480300" y="2522538"/>
          <p14:tracePt t="84151" x="7551738" y="2493963"/>
          <p14:tracePt t="84169" x="7608888" y="2486025"/>
          <p14:tracePt t="84184" x="7658100" y="2465388"/>
          <p14:tracePt t="84201" x="7708900" y="2451100"/>
          <p14:tracePt t="84218" x="7729538" y="2443163"/>
          <p14:tracePt t="84235" x="7758113" y="2428875"/>
          <p14:tracePt t="84252" x="7766050" y="2428875"/>
          <p14:tracePt t="84268" x="7772400" y="2422525"/>
          <p14:tracePt t="84306" x="7786688" y="2422525"/>
          <p14:tracePt t="84386" x="7794625" y="2422525"/>
          <p14:tracePt t="84418" x="7800975" y="2422525"/>
          <p14:tracePt t="84450" x="7808913" y="2422525"/>
          <p14:tracePt t="84522" x="7815263" y="2428875"/>
          <p14:tracePt t="84594" x="7829550" y="2436813"/>
          <p14:tracePt t="84607" x="7837488" y="2436813"/>
          <p14:tracePt t="84618" x="7843838" y="2436813"/>
          <p14:tracePt t="84634" x="7858125" y="2436813"/>
          <p14:tracePt t="84641" x="7880350" y="2451100"/>
          <p14:tracePt t="84672" x="7886700" y="2457450"/>
          <p14:tracePt t="84722" x="7900988" y="2457450"/>
          <p14:tracePt t="84906" x="7894638" y="2465388"/>
          <p14:tracePt t="84914" x="7886700" y="2465388"/>
          <p14:tracePt t="84933" x="7880350" y="2465388"/>
          <p14:tracePt t="84940" x="7872413" y="2465388"/>
          <p14:tracePt t="85057" x="7866063" y="2471738"/>
          <p14:tracePt t="85378" x="7858125" y="2479675"/>
          <p14:tracePt t="85395" x="7851775" y="2479675"/>
          <p14:tracePt t="85411" x="7829550" y="2486025"/>
          <p14:tracePt t="85443" x="7823200" y="2493963"/>
          <p14:tracePt t="85450" x="7815263" y="2500313"/>
          <p14:tracePt t="85458" x="7815263" y="2508250"/>
          <p14:tracePt t="85474" x="7815263" y="2514600"/>
          <p14:tracePt t="85506" x="7815263" y="2522538"/>
          <p14:tracePt t="85514" x="7800975" y="2543175"/>
          <p14:tracePt t="85522" x="7794625" y="2557463"/>
          <p14:tracePt t="85535" x="7794625" y="2565400"/>
          <p14:tracePt t="85550" x="7786688" y="2586038"/>
          <p14:tracePt t="85566" x="7780338" y="2600325"/>
          <p14:tracePt t="85583" x="7780338" y="2608263"/>
          <p14:tracePt t="85599" x="7766050" y="2622550"/>
          <p14:tracePt t="85616" x="7751763" y="2636838"/>
          <p14:tracePt t="85632" x="7743825" y="2651125"/>
          <p14:tracePt t="85649" x="7737475" y="2671763"/>
          <p14:tracePt t="85666" x="7700963" y="2708275"/>
          <p14:tracePt t="85683" x="7672388" y="2743200"/>
          <p14:tracePt t="85699" x="7658100" y="2757488"/>
          <p14:tracePt t="85715" x="7637463" y="2779713"/>
          <p14:tracePt t="85733" x="7629525" y="2786063"/>
          <p14:tracePt t="85749" x="7615238" y="2800350"/>
          <p14:tracePt t="85767" x="7586663" y="2836863"/>
          <p14:tracePt t="85782" x="7572375" y="2851150"/>
          <p14:tracePt t="85799" x="7558088" y="2886075"/>
          <p14:tracePt t="85816" x="7543800" y="2908300"/>
          <p14:tracePt t="85833" x="7508875" y="2936875"/>
          <p14:tracePt t="85849" x="7500938" y="2957513"/>
          <p14:tracePt t="85865" x="7480300" y="2979738"/>
          <p14:tracePt t="85883" x="7451725" y="3014663"/>
          <p14:tracePt t="85899" x="7429500" y="3028950"/>
          <p14:tracePt t="85915" x="7415213" y="3043238"/>
          <p14:tracePt t="85932" x="7380288" y="3057525"/>
          <p14:tracePt t="85950" x="7343775" y="3086100"/>
          <p14:tracePt t="85965" x="7337425" y="3094038"/>
          <p14:tracePt t="85982" x="7300913" y="3114675"/>
          <p14:tracePt t="85998" x="7286625" y="3128963"/>
          <p14:tracePt t="86016" x="7265988" y="3143250"/>
          <p14:tracePt t="86032" x="7229475" y="3165475"/>
          <p14:tracePt t="86049" x="7186613" y="3186113"/>
          <p14:tracePt t="86049" x="7158038" y="3214688"/>
          <p14:tracePt t="86067" x="7137400" y="3222625"/>
          <p14:tracePt t="86082" x="7086600" y="3251200"/>
          <p14:tracePt t="86099" x="7058025" y="3271838"/>
          <p14:tracePt t="86115" x="7029450" y="3286125"/>
          <p14:tracePt t="86132" x="6994525" y="3314700"/>
          <p14:tracePt t="86149" x="6972300" y="3336925"/>
          <p14:tracePt t="86165" x="6943725" y="3343275"/>
          <p14:tracePt t="86182" x="6915150" y="3371850"/>
          <p14:tracePt t="86198" x="6900863" y="3379788"/>
          <p14:tracePt t="86215" x="6886575" y="3394075"/>
          <p14:tracePt t="86231" x="6843713" y="3429000"/>
          <p14:tracePt t="86249" x="6823075" y="3451225"/>
          <p14:tracePt t="86265" x="6772275" y="3479800"/>
          <p14:tracePt t="86265" x="6743700" y="3508375"/>
          <p14:tracePt t="86283" x="6694488" y="3557588"/>
          <p14:tracePt t="86298" x="6665913" y="3586163"/>
          <p14:tracePt t="86315" x="6637338" y="3614738"/>
          <p14:tracePt t="86331" x="6615113" y="3651250"/>
          <p14:tracePt t="86348" x="6565900" y="3686175"/>
          <p14:tracePt t="86364" x="6529388" y="3714750"/>
          <p14:tracePt t="86382" x="6494463" y="3751263"/>
          <p14:tracePt t="86398" x="6457950" y="3786188"/>
          <p14:tracePt t="86415" x="6408738" y="3829050"/>
          <p14:tracePt t="86432" x="6351588" y="3894138"/>
          <p14:tracePt t="86448" x="6286500" y="3979863"/>
          <p14:tracePt t="86465" x="6237288" y="4051300"/>
          <p14:tracePt t="86481" x="6143625" y="4143375"/>
          <p14:tracePt t="86498" x="6080125" y="4200525"/>
          <p14:tracePt t="86515" x="6022975" y="4251325"/>
          <p14:tracePt t="86531" x="5972175" y="4286250"/>
          <p14:tracePt t="86548" x="5929313" y="4322763"/>
          <p14:tracePt t="86565" x="5865813" y="4386263"/>
          <p14:tracePt t="86582" x="5815013" y="4443413"/>
          <p14:tracePt t="86598" x="5780088" y="4494213"/>
          <p14:tracePt t="86615" x="5737225" y="4565650"/>
          <p14:tracePt t="86631" x="5694363" y="4614863"/>
          <p14:tracePt t="86648" x="5680075" y="4651375"/>
          <p14:tracePt t="86664" x="5643563" y="4700588"/>
          <p14:tracePt t="86681" x="5594350" y="4765675"/>
          <p14:tracePt t="86681" x="5586413" y="4779963"/>
          <p14:tracePt t="86699" x="5537200" y="4851400"/>
          <p14:tracePt t="86714" x="5494338" y="4900613"/>
          <p14:tracePt t="86731" x="5465763" y="4929188"/>
          <p14:tracePt t="86748" x="5457825" y="4943475"/>
          <p14:tracePt t="86794" x="5451475" y="4951413"/>
          <p14:tracePt t="86963" x="5451475" y="4957763"/>
          <p14:tracePt t="86971" x="5472113" y="4957763"/>
          <p14:tracePt t="86978" x="5480050" y="4951413"/>
          <p14:tracePt t="86985" x="5494338" y="4937125"/>
          <p14:tracePt t="86997" x="5508625" y="4922838"/>
          <p14:tracePt t="87014" x="5522913" y="4914900"/>
          <p14:tracePt t="87031" x="5565775" y="4872038"/>
          <p14:tracePt t="87048" x="5657850" y="4765675"/>
          <p14:tracePt t="87064" x="5815013" y="4594225"/>
          <p14:tracePt t="87080" x="6015038" y="4351338"/>
          <p14:tracePt t="87098" x="6137275" y="4194175"/>
          <p14:tracePt t="87114" x="6215063" y="4014788"/>
          <p14:tracePt t="87132" x="6280150" y="3894138"/>
          <p14:tracePt t="87147" x="6394450" y="3743325"/>
          <p14:tracePt t="87164" x="6543675" y="3565525"/>
          <p14:tracePt t="87181" x="6723063" y="3371850"/>
          <p14:tracePt t="87197" x="6800850" y="3265488"/>
          <p14:tracePt t="87214" x="6858000" y="3208338"/>
          <p14:tracePt t="87230" x="6894513" y="3143250"/>
          <p14:tracePt t="87247" x="6943725" y="3071813"/>
          <p14:tracePt t="87263" x="6986588" y="3014663"/>
          <p14:tracePt t="87281" x="7051675" y="2943225"/>
          <p14:tracePt t="87297" x="7108825" y="2871788"/>
          <p14:tracePt t="87313" x="7208838" y="2751138"/>
          <p14:tracePt t="87331" x="7258050" y="2700338"/>
          <p14:tracePt t="87347" x="7265988" y="2686050"/>
          <p14:tracePt t="87363" x="7294563" y="2643188"/>
          <p14:tracePt t="87380" x="7315200" y="2608263"/>
          <p14:tracePt t="87397" x="7386638" y="2508250"/>
          <p14:tracePt t="87413" x="7472363" y="2386013"/>
          <p14:tracePt t="87430" x="7543800" y="2286000"/>
          <p14:tracePt t="87447" x="7594600" y="2228850"/>
          <p14:tracePt t="87464" x="7629525" y="2179638"/>
          <p14:tracePt t="87480" x="7666038" y="2143125"/>
          <p14:tracePt t="87497" x="7715250" y="2093913"/>
          <p14:tracePt t="87514" x="7766050" y="2051050"/>
          <p14:tracePt t="87530" x="7772400" y="2036763"/>
          <p14:tracePt t="87548" x="7786688" y="2022475"/>
          <p14:tracePt t="87563" x="7794625" y="2014538"/>
          <p14:tracePt t="87580" x="7800975" y="2000250"/>
          <p14:tracePt t="87597" x="7815263" y="1979613"/>
          <p14:tracePt t="87614" x="7851775" y="1951038"/>
          <p14:tracePt t="87629" x="7880350" y="1936750"/>
          <p14:tracePt t="87647" x="7886700" y="1936750"/>
          <p14:tracePt t="87663" x="7900988" y="1936750"/>
          <p14:tracePt t="87679" x="7943850" y="1936750"/>
          <p14:tracePt t="87697" x="7986713" y="1936750"/>
          <p14:tracePt t="87713" x="8043863" y="1936750"/>
          <p14:tracePt t="87730" x="8123238" y="1936750"/>
          <p14:tracePt t="87746" x="8143875" y="1936750"/>
          <p14:tracePt t="87763" x="8180388" y="1943100"/>
          <p14:tracePt t="87780" x="8194675" y="1957388"/>
          <p14:tracePt t="87796" x="8208963" y="1971675"/>
          <p14:tracePt t="87814" x="8215313" y="1985963"/>
          <p14:tracePt t="87830" x="8215313" y="2036763"/>
          <p14:tracePt t="87846" x="8215313" y="2043113"/>
          <p14:tracePt t="87862" x="8215313" y="2085975"/>
          <p14:tracePt t="87880" x="8201025" y="2108200"/>
          <p14:tracePt t="87896" x="8186738" y="2128838"/>
          <p14:tracePt t="87912" x="8166100" y="2165350"/>
          <p14:tracePt t="87929" x="8066088" y="2208213"/>
          <p14:tracePt t="87948" x="8015288" y="2222500"/>
          <p14:tracePt t="87963" x="7986713" y="2228850"/>
          <p14:tracePt t="87979" x="7980363" y="2228850"/>
          <p14:tracePt t="88042" x="7972425" y="2222500"/>
          <p14:tracePt t="88053" x="7972425" y="2193925"/>
          <p14:tracePt t="88057" x="7972425" y="2151063"/>
          <p14:tracePt t="88067" x="7972425" y="2128838"/>
          <p14:tracePt t="88079" x="7986713" y="2114550"/>
          <p14:tracePt t="88146" x="7994650" y="2136775"/>
          <p14:tracePt t="88154" x="7994650" y="2243138"/>
          <p14:tracePt t="88162" x="7986713" y="2300288"/>
          <p14:tracePt t="88169" x="7915275" y="2436813"/>
          <p14:tracePt t="88179" x="7837488" y="2600325"/>
          <p14:tracePt t="88196" x="7700963" y="2808288"/>
          <p14:tracePt t="88213" x="7566025" y="3028950"/>
          <p14:tracePt t="88229" x="7415213" y="3214688"/>
          <p14:tracePt t="88245" x="7300913" y="3343275"/>
          <p14:tracePt t="88262" x="7200900" y="3500438"/>
          <p14:tracePt t="88279" x="7100888" y="3622675"/>
          <p14:tracePt t="88295" x="7008813" y="3771900"/>
          <p14:tracePt t="88312" x="6951663" y="3894138"/>
          <p14:tracePt t="88329" x="6858000" y="4043363"/>
          <p14:tracePt t="88345" x="6680200" y="4294188"/>
          <p14:tracePt t="88362" x="6586538" y="4437063"/>
          <p14:tracePt t="88378" x="6543675" y="4537075"/>
          <p14:tracePt t="88395" x="6494463" y="4608513"/>
          <p14:tracePt t="88411" x="6437313" y="4694238"/>
          <p14:tracePt t="88429" x="6394450" y="4751388"/>
          <p14:tracePt t="88444" x="6329363" y="4808538"/>
          <p14:tracePt t="88461" x="6243638" y="4865688"/>
          <p14:tracePt t="88478" x="6122988" y="4937125"/>
          <p14:tracePt t="88494" x="6000750" y="5008563"/>
          <p14:tracePt t="88513" x="5865813" y="5080000"/>
          <p14:tracePt t="88528" x="5765800" y="5151438"/>
          <p14:tracePt t="88545" x="5680075" y="5194300"/>
          <p14:tracePt t="88562" x="5565775" y="5257800"/>
          <p14:tracePt t="88579" x="5529263" y="5265738"/>
          <p14:tracePt t="88596" x="5508625" y="5272088"/>
          <p14:tracePt t="88612" x="5472113" y="5294313"/>
          <p14:tracePt t="88628" x="5465763" y="5294313"/>
          <p14:tracePt t="88645" x="5443538" y="5300663"/>
          <p14:tracePt t="88663" x="5414963" y="5300663"/>
          <p14:tracePt t="88678" x="5408613" y="5300663"/>
          <p14:tracePt t="88694" x="5394325" y="5300663"/>
          <p14:tracePt t="88711" x="5365750" y="5300663"/>
          <p14:tracePt t="88728" x="5343525" y="5251450"/>
          <p14:tracePt t="88744" x="5314950" y="5180013"/>
          <p14:tracePt t="88761" x="5272088" y="5043488"/>
          <p14:tracePt t="88778" x="5257800" y="4979988"/>
          <p14:tracePt t="88794" x="5257800" y="4900613"/>
          <p14:tracePt t="88812" x="5257800" y="4872038"/>
          <p14:tracePt t="88828" x="5257800" y="4843463"/>
          <p14:tracePt t="88846" x="5257800" y="4814888"/>
          <p14:tracePt t="88861" x="5257800" y="4779963"/>
          <p14:tracePt t="88879" x="5257800" y="4751388"/>
          <p14:tracePt t="88894" x="5265738" y="4694238"/>
          <p14:tracePt t="88912" x="5286375" y="4657725"/>
          <p14:tracePt t="88927" x="5314950" y="4637088"/>
          <p14:tracePt t="88944" x="5322888" y="4614863"/>
          <p14:tracePt t="88944" x="5329238" y="4594225"/>
          <p14:tracePt t="88963" x="5329238" y="4579938"/>
          <p14:tracePt t="88977" x="5357813" y="4551363"/>
          <p14:tracePt t="88995" x="5372100" y="4529138"/>
          <p14:tracePt t="89011" x="5400675" y="4514850"/>
          <p14:tracePt t="89028" x="5437188" y="4508500"/>
          <p14:tracePt t="89044" x="5486400" y="4486275"/>
          <p14:tracePt t="89061" x="5508625" y="4479925"/>
          <p14:tracePt t="89078" x="5529263" y="4479925"/>
          <p14:tracePt t="89094" x="5586413" y="4457700"/>
          <p14:tracePt t="89111" x="5643563" y="4437063"/>
          <p14:tracePt t="89127" x="5722938" y="4422775"/>
          <p14:tracePt t="89144" x="5786438" y="4422775"/>
          <p14:tracePt t="89161" x="5815013" y="4422775"/>
          <p14:tracePt t="89161" x="5829300" y="4422775"/>
          <p14:tracePt t="89210" x="5837238" y="4422775"/>
          <p14:tracePt t="89218" x="5843588" y="4422775"/>
          <p14:tracePt t="89258" x="5857875" y="4437063"/>
          <p14:tracePt t="89266" x="5857875" y="4443413"/>
          <p14:tracePt t="89274" x="5857875" y="4457700"/>
          <p14:tracePt t="89274" x="5857875" y="4465638"/>
          <p14:tracePt t="89293" x="5857875" y="4479925"/>
          <p14:tracePt t="89293" x="5857875" y="4508500"/>
          <p14:tracePt t="89310" x="5857875" y="4551363"/>
          <p14:tracePt t="89328" x="5857875" y="4579938"/>
          <p14:tracePt t="89344" x="5857875" y="4608513"/>
          <p14:tracePt t="89361" x="5857875" y="4651375"/>
          <p14:tracePt t="89376" x="5837238" y="4686300"/>
          <p14:tracePt t="89376" x="5837238" y="4694238"/>
          <p14:tracePt t="89394" x="5829300" y="4714875"/>
          <p14:tracePt t="89409" x="5829300" y="4722813"/>
          <p14:tracePt t="89427" x="5815013" y="4765675"/>
          <p14:tracePt t="89443" x="5786438" y="4800600"/>
          <p14:tracePt t="89460" x="5757863" y="4857750"/>
          <p14:tracePt t="89477" x="5743575" y="4872038"/>
          <p14:tracePt t="89493" x="5737225" y="4879975"/>
          <p14:tracePt t="89509" x="5715000" y="4894263"/>
          <p14:tracePt t="89526" x="5708650" y="4894263"/>
          <p14:tracePt t="89543" x="5680075" y="4908550"/>
          <p14:tracePt t="89559" x="5657850" y="4908550"/>
          <p14:tracePt t="89576" x="5622925" y="4908550"/>
          <p14:tracePt t="89576" x="5614988" y="4908550"/>
          <p14:tracePt t="89595" x="5586413" y="4908550"/>
          <p14:tracePt t="89611" x="5557838" y="4908550"/>
          <p14:tracePt t="89626" x="5537200" y="4908550"/>
          <p14:tracePt t="89643" x="5500688" y="4908550"/>
          <p14:tracePt t="89661" x="5457825" y="4886325"/>
          <p14:tracePt t="89677" x="5400675" y="4857750"/>
          <p14:tracePt t="89694" x="5365750" y="4822825"/>
          <p14:tracePt t="89710" x="5337175" y="4800600"/>
          <p14:tracePt t="89727" x="5329238" y="4786313"/>
          <p14:tracePt t="89744" x="5322888" y="4772025"/>
          <p14:tracePt t="89760" x="5294313" y="4737100"/>
          <p14:tracePt t="89776" x="5286375" y="4708525"/>
          <p14:tracePt t="89793" x="5280025" y="4686300"/>
          <p14:tracePt t="89793" x="5280025" y="4665663"/>
          <p14:tracePt t="89811" x="5280025" y="4643438"/>
          <p14:tracePt t="89827" x="5280025" y="4608513"/>
          <p14:tracePt t="89844" x="5280025" y="4579938"/>
          <p14:tracePt t="89860" x="5280025" y="4543425"/>
          <p14:tracePt t="89878" x="5294313" y="4529138"/>
          <p14:tracePt t="89893" x="5300663" y="4522788"/>
          <p14:tracePt t="89909" x="5308600" y="4494213"/>
          <p14:tracePt t="89926" x="5329238" y="4471988"/>
          <p14:tracePt t="89943" x="5343525" y="4457700"/>
          <p14:tracePt t="89960" x="5372100" y="4443413"/>
          <p14:tracePt t="89976" x="5414963" y="4422775"/>
          <p14:tracePt t="89993" x="5429250" y="4408488"/>
          <p14:tracePt t="90009" x="5457825" y="4400550"/>
          <p14:tracePt t="90027" x="5494338" y="4394200"/>
          <p14:tracePt t="90043" x="5500688" y="4394200"/>
          <p14:tracePt t="90059" x="5529263" y="4394200"/>
          <p14:tracePt t="90076" x="5543550" y="4386263"/>
          <p14:tracePt t="90093" x="5551488" y="4379913"/>
          <p14:tracePt t="90110" x="5565775" y="4379913"/>
          <p14:tracePt t="90170" x="5572125" y="4379913"/>
          <p14:tracePt t="91466" x="5580063" y="4371975"/>
          <p14:tracePt t="91482" x="5586413" y="4371975"/>
          <p14:tracePt t="91498" x="5608638" y="4357688"/>
          <p14:tracePt t="91545" x="5614988" y="4357688"/>
          <p14:tracePt t="91554" x="5622925" y="4357688"/>
          <p14:tracePt t="91570" x="5643563" y="4357688"/>
          <p14:tracePt t="91578" x="5651500" y="4351338"/>
          <p14:tracePt t="91650" x="5657850" y="4351338"/>
          <p14:tracePt t="91682" x="5665788" y="4351338"/>
          <p14:tracePt t="91746" x="5680075" y="4351338"/>
          <p14:tracePt t="91762" x="5686425" y="4351338"/>
          <p14:tracePt t="91765" x="5694363" y="4351338"/>
          <p14:tracePt t="91773" x="5700713" y="4351338"/>
          <p14:tracePt t="91790" x="5715000" y="4351338"/>
          <p14:tracePt t="91807" x="5722938" y="4351338"/>
          <p14:tracePt t="91823" x="5729288" y="4351338"/>
          <p14:tracePt t="91866" x="5737225" y="4351338"/>
          <p14:tracePt t="91898" x="5765800" y="4357688"/>
          <p14:tracePt t="91906" x="5765800" y="4365625"/>
          <p14:tracePt t="91916" x="5765800" y="4371975"/>
          <p14:tracePt t="91923" x="5765800" y="4379913"/>
          <p14:tracePt t="91939" x="5765800" y="4386263"/>
          <p14:tracePt t="91978" x="5765800" y="4400550"/>
          <p14:tracePt t="91990" x="5765800" y="4408488"/>
          <p14:tracePt t="91990" x="5765800" y="4414838"/>
          <p14:tracePt t="92007" x="5765800" y="4422775"/>
          <p14:tracePt t="92074" x="5765800" y="4437063"/>
          <p14:tracePt t="92082" x="5765800" y="4443413"/>
          <p14:tracePt t="92098" x="5765800" y="4451350"/>
          <p14:tracePt t="92104" x="5765800" y="4457700"/>
          <p14:tracePt t="92106" x="5765800" y="4471988"/>
          <p14:tracePt t="92123" x="5765800" y="4479925"/>
          <p14:tracePt t="92140" x="5765800" y="4494213"/>
          <p14:tracePt t="92186" x="5765800" y="4500563"/>
          <p14:tracePt t="92203" x="5765800" y="4514850"/>
          <p14:tracePt t="92210" x="5765800" y="4522788"/>
          <p14:tracePt t="92226" x="5765800" y="4529138"/>
          <p14:tracePt t="92242" x="5765800" y="4551363"/>
          <p14:tracePt t="92290" x="5765800" y="4557713"/>
          <p14:tracePt t="92626" x="5772150" y="4557713"/>
          <p14:tracePt t="92634" x="5780088" y="4557713"/>
          <p14:tracePt t="92642" x="5786438" y="4551363"/>
          <p14:tracePt t="92650" x="5794375" y="4522788"/>
          <p14:tracePt t="92650" x="5808663" y="4508500"/>
          <p14:tracePt t="92658" x="5822950" y="4479925"/>
          <p14:tracePt t="92672" x="5843588" y="4443413"/>
          <p14:tracePt t="92688" x="5857875" y="4422775"/>
          <p14:tracePt t="92688" x="5857875" y="4408488"/>
          <p14:tracePt t="92706" x="5865813" y="4379913"/>
          <p14:tracePt t="92722" x="5886450" y="4351338"/>
          <p14:tracePt t="92739" x="5886450" y="4322763"/>
          <p14:tracePt t="92755" x="5894388" y="4308475"/>
          <p14:tracePt t="92772" x="5900738" y="4286250"/>
          <p14:tracePt t="92789" x="5929313" y="4251325"/>
          <p14:tracePt t="92805" x="6000750" y="4200525"/>
          <p14:tracePt t="92822" x="6100763" y="4143375"/>
          <p14:tracePt t="92838" x="6122988" y="4137025"/>
          <p14:tracePt t="92855" x="6129338" y="4114800"/>
          <p14:tracePt t="92890" x="6137275" y="4108450"/>
          <p14:tracePt t="92938" x="6143625" y="4100513"/>
          <p14:tracePt t="92946" x="6151563" y="4086225"/>
          <p14:tracePt t="92957" x="6180138" y="4079875"/>
          <p14:tracePt t="92958" x="6237288" y="4057650"/>
          <p14:tracePt t="92972" x="6294438" y="4029075"/>
          <p14:tracePt t="92988" x="6315075" y="4022725"/>
          <p14:tracePt t="93242" x="6323013" y="4000500"/>
          <p14:tracePt t="93250" x="6343650" y="3986213"/>
          <p14:tracePt t="93258" x="6351588" y="3965575"/>
          <p14:tracePt t="93266" x="6357938" y="3937000"/>
          <p14:tracePt t="93274" x="6394450" y="3894138"/>
          <p14:tracePt t="93289" x="6423025" y="3865563"/>
          <p14:tracePt t="93305" x="6443663" y="3836988"/>
          <p14:tracePt t="93322" x="6465888" y="3800475"/>
          <p14:tracePt t="93339" x="6480175" y="3786188"/>
          <p14:tracePt t="93355" x="6494463" y="3765550"/>
          <p14:tracePt t="93372" x="6508750" y="3736975"/>
          <p14:tracePt t="93388" x="6515100" y="3700463"/>
          <p14:tracePt t="93406" x="6557963" y="3665538"/>
          <p14:tracePt t="93422" x="6572250" y="3643313"/>
          <p14:tracePt t="93439" x="6586538" y="3629025"/>
          <p14:tracePt t="93454" x="6600825" y="3608388"/>
          <p14:tracePt t="93471" x="6623050" y="3594100"/>
          <p14:tracePt t="93488" x="6643688" y="3579813"/>
          <p14:tracePt t="93505" x="6680200" y="3551238"/>
          <p14:tracePt t="93521" x="6737350" y="3522663"/>
          <p14:tracePt t="93538" x="6829425" y="3465513"/>
          <p14:tracePt t="93555" x="6923088" y="3408363"/>
          <p14:tracePt t="93571" x="6980238" y="3379788"/>
          <p14:tracePt t="93588" x="7029450" y="3343275"/>
          <p14:tracePt t="93604" x="7043738" y="3314700"/>
          <p14:tracePt t="93621" x="7065963" y="3300413"/>
          <p14:tracePt t="93637" x="7086600" y="3286125"/>
          <p14:tracePt t="93654" x="7115175" y="3257550"/>
          <p14:tracePt t="93672" x="7151688" y="3222625"/>
          <p14:tracePt t="93688" x="7186613" y="3171825"/>
          <p14:tracePt t="93704" x="7229475" y="3122613"/>
          <p14:tracePt t="93721" x="7251700" y="3100388"/>
          <p14:tracePt t="93721" x="7258050" y="3094038"/>
          <p14:tracePt t="93739" x="7272338" y="3071813"/>
          <p14:tracePt t="93754" x="7294563" y="3051175"/>
          <p14:tracePt t="93771" x="7308850" y="3036888"/>
          <p14:tracePt t="93787" x="7323138" y="3022600"/>
          <p14:tracePt t="93803" x="7351713" y="2986088"/>
          <p14:tracePt t="93820" x="7386638" y="2957513"/>
          <p14:tracePt t="93837" x="7400925" y="2943225"/>
          <p14:tracePt t="93854" x="7423150" y="2914650"/>
          <p14:tracePt t="93870" x="7429500" y="2908300"/>
          <p14:tracePt t="93887" x="7437438" y="2900363"/>
          <p14:tracePt t="93903" x="7466013" y="2879725"/>
          <p14:tracePt t="93920" x="7480300" y="2865438"/>
          <p14:tracePt t="93920" x="7500938" y="2836863"/>
          <p14:tracePt t="93938" x="7515225" y="2822575"/>
          <p14:tracePt t="93955" x="7543800" y="2800350"/>
          <p14:tracePt t="93971" x="7558088" y="2786063"/>
          <p14:tracePt t="94106" x="7558088" y="2794000"/>
          <p14:tracePt t="94114" x="7558088" y="2814638"/>
          <p14:tracePt t="94122" x="7543800" y="2851150"/>
          <p14:tracePt t="94138" x="7529513" y="2879725"/>
          <p14:tracePt t="94142" x="7515225" y="2922588"/>
          <p14:tracePt t="94153" x="7472363" y="2971800"/>
          <p14:tracePt t="94170" x="7429500" y="3036888"/>
          <p14:tracePt t="94188" x="7380288" y="3108325"/>
          <p14:tracePt t="94203" x="7343775" y="3165475"/>
          <p14:tracePt t="94221" x="7280275" y="3236913"/>
          <p14:tracePt t="94237" x="7229475" y="3294063"/>
          <p14:tracePt t="94254" x="7180263" y="3357563"/>
          <p14:tracePt t="94270" x="7151688" y="3394075"/>
          <p14:tracePt t="94286" x="7143750" y="3422650"/>
          <p14:tracePt t="94303" x="7137400" y="3451225"/>
          <p14:tracePt t="94320" x="7115175" y="3479800"/>
          <p14:tracePt t="94337" x="7094538" y="3514725"/>
          <p14:tracePt t="94353" x="7086600" y="3536950"/>
          <p14:tracePt t="94353" x="7065963" y="3551238"/>
          <p14:tracePt t="94370" x="7043738" y="3586163"/>
          <p14:tracePt t="94386" x="7023100" y="3608388"/>
          <p14:tracePt t="94403" x="6972300" y="3651250"/>
          <p14:tracePt t="94419" x="6951663" y="3686175"/>
          <p14:tracePt t="94436" x="6900863" y="3751263"/>
          <p14:tracePt t="94453" x="6858000" y="3800475"/>
          <p14:tracePt t="94470" x="6823075" y="3843338"/>
          <p14:tracePt t="94487" x="6786563" y="3879850"/>
          <p14:tracePt t="94503" x="6737350" y="3929063"/>
          <p14:tracePt t="94520" x="6708775" y="3965575"/>
          <p14:tracePt t="94537" x="6672263" y="4000500"/>
          <p14:tracePt t="94554" x="6623050" y="4051300"/>
          <p14:tracePt t="94569" x="6572250" y="4114800"/>
          <p14:tracePt t="94588" x="6523038" y="4171950"/>
          <p14:tracePt t="94603" x="6494463" y="4222750"/>
          <p14:tracePt t="94620" x="6480175" y="4243388"/>
          <p14:tracePt t="94636" x="6457950" y="4257675"/>
          <p14:tracePt t="94653" x="6437313" y="4294188"/>
          <p14:tracePt t="94670" x="6386513" y="4329113"/>
          <p14:tracePt t="94686" x="6329363" y="4379913"/>
          <p14:tracePt t="94704" x="6272213" y="4429125"/>
          <p14:tracePt t="94720" x="6223000" y="4457700"/>
          <p14:tracePt t="94737" x="6180138" y="4471988"/>
          <p14:tracePt t="94753" x="6172200" y="4479925"/>
          <p14:tracePt t="94769" x="6165850" y="4486275"/>
          <p14:tracePt t="94787" x="6151563" y="4508500"/>
          <p14:tracePt t="94803" x="6143625" y="4514850"/>
          <p14:tracePt t="94890" x="6137275" y="4514850"/>
          <p14:tracePt t="94906" x="6129338" y="4514850"/>
          <p14:tracePt t="94921" x="6115050" y="4514850"/>
          <p14:tracePt t="94935" x="6108700" y="4514850"/>
          <p14:tracePt t="94936" x="6086475" y="4457700"/>
          <p14:tracePt t="94952" x="6080125" y="4414838"/>
          <p14:tracePt t="94952" x="6080125" y="4386263"/>
          <p14:tracePt t="94971" x="6080125" y="4371975"/>
          <p14:tracePt t="94971" x="6072188" y="4329113"/>
          <p14:tracePt t="94986" x="6057900" y="4286250"/>
          <p14:tracePt t="95003" x="6057900" y="4229100"/>
          <p14:tracePt t="95019" x="6086475" y="4151313"/>
          <p14:tracePt t="95037" x="6100763" y="4094163"/>
          <p14:tracePt t="95052" x="6122988" y="4022725"/>
          <p14:tracePt t="95069" x="6129338" y="3957638"/>
          <p14:tracePt t="95085" x="6151563" y="3922713"/>
          <p14:tracePt t="95102" x="6157913" y="3886200"/>
          <p14:tracePt t="95119" x="6157913" y="3871913"/>
          <p14:tracePt t="95135" x="6165850" y="3865563"/>
          <p14:tracePt t="95152" x="6194425" y="3829050"/>
          <p14:tracePt t="95169" x="6208713" y="3808413"/>
          <p14:tracePt t="95186" x="6243638" y="3751263"/>
          <p14:tracePt t="95201" x="6323013" y="3671888"/>
          <p14:tracePt t="95220" x="6365875" y="3657600"/>
          <p14:tracePt t="95235" x="6394450" y="3657600"/>
          <p14:tracePt t="95252" x="6465888" y="3614738"/>
          <p14:tracePt t="95268" x="6543675" y="3571875"/>
          <p14:tracePt t="95285" x="6665913" y="3500438"/>
          <p14:tracePt t="95303" x="6765925" y="3443288"/>
          <p14:tracePt t="95318" x="6794500" y="3436938"/>
          <p14:tracePt t="95336" x="6815138" y="3414713"/>
          <p14:tracePt t="95351" x="6823075" y="3408363"/>
          <p14:tracePt t="95369" x="6829425" y="3400425"/>
          <p14:tracePt t="95385" x="6865938" y="3365500"/>
          <p14:tracePt t="95401" x="6929438" y="3308350"/>
          <p14:tracePt t="95418" x="6986588" y="3271838"/>
          <p14:tracePt t="95435" x="7029450" y="3243263"/>
          <p14:tracePt t="95453" x="7037388" y="3236913"/>
          <p14:tracePt t="95468" x="7072313" y="3200400"/>
          <p14:tracePt t="95485" x="7100888" y="3179763"/>
          <p14:tracePt t="95502" x="7143750" y="3143250"/>
          <p14:tracePt t="95519" x="7186613" y="3114675"/>
          <p14:tracePt t="95535" x="7215188" y="3086100"/>
          <p14:tracePt t="95553" x="7243763" y="3057525"/>
          <p14:tracePt t="95568" x="7251700" y="3051175"/>
          <p14:tracePt t="95584" x="7286625" y="3014663"/>
          <p14:tracePt t="95584" x="7294563" y="3008313"/>
          <p14:tracePt t="95602" x="7308850" y="2994025"/>
          <p14:tracePt t="95618" x="7358063" y="2936875"/>
          <p14:tracePt t="95635" x="7372350" y="2922588"/>
          <p14:tracePt t="95651" x="7386638" y="2908300"/>
          <p14:tracePt t="95668" x="7394575" y="2900363"/>
          <p14:tracePt t="95684" x="7408863" y="2886075"/>
          <p14:tracePt t="95701" x="7415213" y="2879725"/>
          <p14:tracePt t="95718" x="7423150" y="2871788"/>
          <p14:tracePt t="95734" x="7437438" y="2851150"/>
          <p14:tracePt t="95751" x="7443788" y="2843213"/>
          <p14:tracePt t="95768" x="7458075" y="2828925"/>
          <p14:tracePt t="95785" x="7466013" y="2822575"/>
          <p14:tracePt t="95802" x="7480300" y="2814638"/>
          <p14:tracePt t="95946" x="7466013" y="2822575"/>
          <p14:tracePt t="95957" x="7451725" y="2843213"/>
          <p14:tracePt t="95960" x="7443788" y="2851150"/>
          <p14:tracePt t="95968" x="7380288" y="2922588"/>
          <p14:tracePt t="95984" x="7337425" y="2965450"/>
          <p14:tracePt t="96002" x="7265988" y="3065463"/>
          <p14:tracePt t="96018" x="7229475" y="3114675"/>
          <p14:tracePt t="96035" x="7200900" y="3151188"/>
          <p14:tracePt t="96051" x="7186613" y="3194050"/>
          <p14:tracePt t="96067" x="7143750" y="3243263"/>
          <p14:tracePt t="96084" x="7123113" y="3279775"/>
          <p14:tracePt t="96101" x="7058025" y="3336925"/>
          <p14:tracePt t="96118" x="7029450" y="3386138"/>
          <p14:tracePt t="96133" x="7015163" y="3422650"/>
          <p14:tracePt t="96152" x="6980238" y="3465513"/>
          <p14:tracePt t="96167" x="6958013" y="3486150"/>
          <p14:tracePt t="96184" x="6951663" y="3514725"/>
          <p14:tracePt t="96200" x="6923088" y="3543300"/>
          <p14:tracePt t="96217" x="6880225" y="3608388"/>
          <p14:tracePt t="96235" x="6858000" y="3636963"/>
          <p14:tracePt t="96251" x="6808788" y="3708400"/>
          <p14:tracePt t="96268" x="6772275" y="3743325"/>
          <p14:tracePt t="96284" x="6737350" y="3779838"/>
          <p14:tracePt t="96301" x="6723063" y="3794125"/>
          <p14:tracePt t="96317" x="6686550" y="3843338"/>
          <p14:tracePt t="96334" x="6665913" y="3865563"/>
          <p14:tracePt t="96350" x="6637338" y="3908425"/>
          <p14:tracePt t="96366" x="6594475" y="3957638"/>
          <p14:tracePt t="96383" x="6551613" y="4022725"/>
          <p14:tracePt t="96400" x="6515100" y="4057650"/>
          <p14:tracePt t="96417" x="6480175" y="4094163"/>
          <p14:tracePt t="96433" x="6451600" y="4122738"/>
          <p14:tracePt t="96450" x="6423025" y="4129088"/>
          <p14:tracePt t="96466" x="6394450" y="4143375"/>
          <p14:tracePt t="96484" x="6380163" y="4157663"/>
          <p14:tracePt t="96500" x="6343650" y="4171950"/>
          <p14:tracePt t="96517" x="6323013" y="4200525"/>
          <p14:tracePt t="96533" x="6308725" y="4214813"/>
          <p14:tracePt t="96550" x="6265863" y="4229100"/>
          <p14:tracePt t="96566" x="6257925" y="4237038"/>
          <p14:tracePt t="96582" x="6243638" y="4251325"/>
          <p14:tracePt t="96601" x="6237288" y="4257675"/>
          <p14:tracePt t="96617" x="6215063" y="4271963"/>
          <p14:tracePt t="97082" x="6215063" y="4265613"/>
          <p14:tracePt t="98274" x="6229350" y="4243388"/>
          <p14:tracePt t="98282" x="6243638" y="4222750"/>
          <p14:tracePt t="98290" x="6265863" y="4214813"/>
          <p14:tracePt t="98298" x="6308725" y="4171950"/>
          <p14:tracePt t="98315" x="6343650" y="4137025"/>
          <p14:tracePt t="98331" x="6351588" y="4122738"/>
          <p14:tracePt t="98348" x="6365875" y="4094163"/>
          <p14:tracePt t="98364" x="6380163" y="4079875"/>
          <p14:tracePt t="98381" x="6400800" y="4043363"/>
          <p14:tracePt t="98397" x="6408738" y="4014788"/>
          <p14:tracePt t="98434" x="6423025" y="3986213"/>
          <p14:tracePt t="98447" x="6423025" y="3979863"/>
          <p14:tracePt t="98449" x="6429375" y="3971925"/>
          <p14:tracePt t="98490" x="6437313" y="3965575"/>
          <p14:tracePt t="98530" x="6443663" y="3951288"/>
          <p14:tracePt t="98546" x="6443663" y="3943350"/>
          <p14:tracePt t="98554" x="6451600" y="3937000"/>
          <p14:tracePt t="98563" x="6451600" y="3929063"/>
          <p14:tracePt t="98602" x="6465888" y="3894138"/>
          <p14:tracePt t="98610" x="6472238" y="3886200"/>
          <p14:tracePt t="98626" x="6480175" y="3879850"/>
          <p14:tracePt t="98631" x="6480175" y="3871913"/>
          <p14:tracePt t="98647" x="6486525" y="3857625"/>
          <p14:tracePt t="98664" x="6500813" y="3851275"/>
          <p14:tracePt t="98680" x="6500813" y="3836988"/>
          <p14:tracePt t="98697" x="6508750" y="3814763"/>
          <p14:tracePt t="98713" x="6515100" y="3808413"/>
          <p14:tracePt t="98762" x="6523038" y="3800475"/>
          <p14:tracePt t="98770" x="6523038" y="3794125"/>
          <p14:tracePt t="98778" x="6529388" y="3786188"/>
          <p14:tracePt t="98782" x="6537325" y="3771900"/>
          <p14:tracePt t="98797" x="6551613" y="3751263"/>
          <p14:tracePt t="98814" x="6565900" y="3736975"/>
          <p14:tracePt t="98858" x="6572250" y="3729038"/>
          <p14:tracePt t="98866" x="6572250" y="3722688"/>
          <p14:tracePt t="98898" x="6580188" y="3714750"/>
          <p14:tracePt t="98906" x="6586538" y="3700463"/>
          <p14:tracePt t="98914" x="6594475" y="3694113"/>
          <p14:tracePt t="98922" x="6600825" y="3686175"/>
          <p14:tracePt t="98929" x="6608763" y="3671888"/>
          <p14:tracePt t="98947" x="6615113" y="3665538"/>
          <p14:tracePt t="98994" x="6623050" y="3657600"/>
          <p14:tracePt t="99034" x="6637338" y="3651250"/>
          <p14:tracePt t="99042" x="6643688" y="3636963"/>
          <p14:tracePt t="99058" x="6651625" y="3629025"/>
          <p14:tracePt t="99090" x="6657975" y="3622675"/>
          <p14:tracePt t="99098" x="6672263" y="3608388"/>
          <p14:tracePt t="99110" x="6680200" y="3594100"/>
          <p14:tracePt t="99130" x="6686550" y="3586163"/>
          <p14:tracePt t="99130" x="6700838" y="3571875"/>
          <p14:tracePt t="99146" x="6708775" y="3565525"/>
          <p14:tracePt t="99163" x="6715125" y="3557588"/>
          <p14:tracePt t="99179" x="6723063" y="3551238"/>
          <p14:tracePt t="99218" x="6729413" y="3543300"/>
          <p14:tracePt t="99224" x="6737350" y="3536950"/>
          <p14:tracePt t="99229" x="6743700" y="3529013"/>
          <p14:tracePt t="99246" x="6757988" y="3522663"/>
          <p14:tracePt t="99263" x="6765925" y="3508375"/>
          <p14:tracePt t="99279" x="6772275" y="3500438"/>
          <p14:tracePt t="99322" x="6780213" y="3500438"/>
          <p14:tracePt t="99330" x="6794500" y="3479800"/>
          <p14:tracePt t="99346" x="6808788" y="3471863"/>
          <p14:tracePt t="99347" x="6829425" y="3465513"/>
          <p14:tracePt t="99362" x="6837363" y="3465513"/>
          <p14:tracePt t="99379" x="6872288" y="3436938"/>
          <p14:tracePt t="99395" x="6880225" y="3429000"/>
          <p14:tracePt t="99413" x="6894513" y="3429000"/>
          <p14:tracePt t="99428" x="6900863" y="3422650"/>
          <p14:tracePt t="99466" x="6915150" y="3414713"/>
          <p14:tracePt t="99482" x="6937375" y="3400425"/>
          <p14:tracePt t="99484" x="6943725" y="3400425"/>
          <p14:tracePt t="99495" x="6951663" y="3386138"/>
          <p14:tracePt t="99538" x="6958013" y="3386138"/>
          <p14:tracePt t="99546" x="6965950" y="3379788"/>
          <p14:tracePt t="99558" x="6972300" y="3379788"/>
          <p14:tracePt t="99562" x="6980238" y="3379788"/>
          <p14:tracePt t="99579" x="6986588" y="3371850"/>
          <p14:tracePt t="99722" x="6986588" y="3386138"/>
          <p14:tracePt t="99730" x="6986588" y="3394075"/>
          <p14:tracePt t="99739" x="6986588" y="3408363"/>
          <p14:tracePt t="99745" x="6980238" y="3471863"/>
          <p14:tracePt t="99763" x="6980238" y="3494088"/>
          <p14:tracePt t="99779" x="6965950" y="3522663"/>
          <p14:tracePt t="99796" x="6958013" y="3529013"/>
          <p14:tracePt t="99813" x="6958013" y="3551238"/>
          <p14:tracePt t="99858" x="6943725" y="3565525"/>
          <p14:tracePt t="99898" x="6937375" y="3579813"/>
          <p14:tracePt t="99906" x="6937375" y="3586163"/>
          <p14:tracePt t="99914" x="6929438" y="3594100"/>
          <p14:tracePt t="99931" x="6923088" y="3600450"/>
          <p14:tracePt t="99931" x="6915150" y="3608388"/>
          <p14:tracePt t="99946" x="6900863" y="3614738"/>
          <p14:tracePt t="99963" x="6894513" y="3622675"/>
          <p14:tracePt t="99979" x="6880225" y="3629025"/>
          <p14:tracePt t="99995" x="6872288" y="3629025"/>
          <p14:tracePt t="100058" x="6865938" y="3636963"/>
          <p14:tracePt t="100066" x="6843713" y="3651250"/>
          <p14:tracePt t="100074" x="6829425" y="3651250"/>
          <p14:tracePt t="100079" x="6823075" y="3657600"/>
          <p14:tracePt t="100095" x="6815138" y="3657600"/>
          <p14:tracePt t="100290" x="6800850" y="3657600"/>
          <p14:tracePt t="100298" x="6794500" y="3657600"/>
          <p14:tracePt t="100303" x="6786563" y="3657600"/>
          <p14:tracePt t="100312" x="6751638" y="3622675"/>
          <p14:tracePt t="100328" x="6751638" y="3586163"/>
          <p14:tracePt t="100345" x="6743700" y="3565525"/>
          <p14:tracePt t="100362" x="6743700" y="3551238"/>
          <p14:tracePt t="100362" x="6743700" y="3543300"/>
          <p14:tracePt t="100379" x="6737350" y="3522663"/>
          <p14:tracePt t="100394" x="6729413" y="3514725"/>
          <p14:tracePt t="100412" x="6708775" y="3486150"/>
          <p14:tracePt t="100427" x="6708775" y="3471863"/>
          <p14:tracePt t="100474" x="6708775" y="3457575"/>
          <p14:tracePt t="100490" x="6708775" y="3443288"/>
          <p14:tracePt t="100498" x="6708775" y="3436938"/>
          <p14:tracePt t="100514" x="6708775" y="3429000"/>
          <p14:tracePt t="100522" x="6708775" y="3422650"/>
          <p14:tracePt t="100528" x="6708775" y="3394075"/>
          <p14:tracePt t="100544" x="6708775" y="3386138"/>
          <p14:tracePt t="100561" x="6708775" y="3357563"/>
          <p14:tracePt t="100610" x="6708775" y="3343275"/>
          <p14:tracePt t="100618" x="6715125" y="3336925"/>
          <p14:tracePt t="100626" x="6723063" y="3322638"/>
          <p14:tracePt t="100650" x="6729413" y="3314700"/>
          <p14:tracePt t="100658" x="6751638" y="3300413"/>
          <p14:tracePt t="100690" x="6757988" y="3300413"/>
          <p14:tracePt t="100698" x="6780213" y="3300413"/>
          <p14:tracePt t="100714" x="6786563" y="3300413"/>
          <p14:tracePt t="100722" x="6794500" y="3300413"/>
          <p14:tracePt t="100730" x="6808788" y="3300413"/>
          <p14:tracePt t="100745" x="6823075" y="3300413"/>
          <p14:tracePt t="100760" x="6851650" y="3300413"/>
          <p14:tracePt t="100777" x="6858000" y="3300413"/>
          <p14:tracePt t="100818" x="6865938" y="3300413"/>
          <p14:tracePt t="100819" x="6872288" y="3300413"/>
          <p14:tracePt t="100827" x="6894513" y="3300413"/>
          <p14:tracePt t="100843" x="6900863" y="3300413"/>
          <p14:tracePt t="100922" x="6908800" y="3300413"/>
          <p14:tracePt t="100930" x="6915150" y="3300413"/>
          <p14:tracePt t="100931" x="6923088" y="3308350"/>
          <p14:tracePt t="100944" x="6937375" y="3322638"/>
          <p14:tracePt t="100960" x="6958013" y="3336925"/>
          <p14:tracePt t="100977" x="6972300" y="3351213"/>
          <p14:tracePt t="100993" x="6972300" y="3365500"/>
          <p14:tracePt t="101010" x="6972300" y="3379788"/>
          <p14:tracePt t="101026" x="6980238" y="3386138"/>
          <p14:tracePt t="101066" x="6986588" y="3394075"/>
          <p14:tracePt t="101074" x="6986588" y="3400425"/>
          <p14:tracePt t="101078" x="6994525" y="3422650"/>
          <p14:tracePt t="101094" x="7000875" y="3429000"/>
          <p14:tracePt t="101129" x="7000875" y="3436938"/>
          <p14:tracePt t="101138" x="7000875" y="3451225"/>
          <p14:tracePt t="101146" x="7000875" y="3471863"/>
          <p14:tracePt t="101159" x="7000875" y="3479800"/>
          <p14:tracePt t="101176" x="7000875" y="3494088"/>
          <p14:tracePt t="101210" x="7000875" y="3500438"/>
          <p14:tracePt t="101274" x="6994525" y="3514725"/>
          <p14:tracePt t="101282" x="6980238" y="3514725"/>
          <p14:tracePt t="101289" x="6972300" y="3514725"/>
          <p14:tracePt t="101309" x="6929438" y="3514725"/>
          <p14:tracePt t="101310" x="6915150" y="3514725"/>
          <p14:tracePt t="101327" x="6851650" y="3514725"/>
          <p14:tracePt t="101344" x="6829425" y="3514725"/>
          <p14:tracePt t="101360" x="6794500" y="3514725"/>
          <p14:tracePt t="101378" x="6786563" y="3514725"/>
          <p14:tracePt t="101393" x="6765925" y="3508375"/>
          <p14:tracePt t="101490" x="6757988" y="3500438"/>
          <p14:tracePt t="101498" x="6751638" y="3494088"/>
          <p14:tracePt t="101514" x="6751638" y="3479800"/>
          <p14:tracePt t="101522" x="6751638" y="3465513"/>
          <p14:tracePt t="101527" x="6751638" y="3457575"/>
          <p14:tracePt t="101543" x="6751638" y="3436938"/>
          <p14:tracePt t="101559" x="6751638" y="3429000"/>
          <p14:tracePt t="101576" x="6751638" y="3422650"/>
          <p14:tracePt t="101592" x="6751638" y="3414713"/>
          <p14:tracePt t="101634" x="6751638" y="3400425"/>
          <p14:tracePt t="101666" x="6751638" y="3394075"/>
          <p14:tracePt t="101682" x="6751638" y="3386138"/>
          <p14:tracePt t="101834" x="6751638" y="3379788"/>
          <p14:tracePt t="101842" x="6751638" y="3371850"/>
          <p14:tracePt t="101842" x="6757988" y="3371850"/>
          <p14:tracePt t="101866" x="6765925" y="3371850"/>
          <p14:tracePt t="101874" x="6780213" y="3357563"/>
          <p14:tracePt t="101906" x="6786563" y="3357563"/>
          <p14:tracePt t="101914" x="6794500" y="3357563"/>
          <p14:tracePt t="101946" x="6808788" y="3343275"/>
          <p14:tracePt t="101978" x="6829425" y="3343275"/>
          <p14:tracePt t="102026" x="6837363" y="3343275"/>
          <p14:tracePt t="102042" x="6843713" y="3343275"/>
          <p14:tracePt t="102074" x="6851650" y="3343275"/>
          <p14:tracePt t="102082" x="6865938" y="3343275"/>
          <p14:tracePt t="102098" x="6872288" y="3343275"/>
          <p14:tracePt t="102115" x="6880225" y="3343275"/>
          <p14:tracePt t="102130" x="6886575" y="3343275"/>
          <p14:tracePt t="102170" x="6900863" y="3343275"/>
          <p14:tracePt t="102178" x="6908800" y="3343275"/>
          <p14:tracePt t="102186" x="6915150" y="3351213"/>
          <p14:tracePt t="102195" x="6923088" y="3351213"/>
          <p14:tracePt t="102242" x="6929438" y="3357563"/>
          <p14:tracePt t="102258" x="6951663" y="3365500"/>
          <p14:tracePt t="102290" x="6958013" y="3371850"/>
          <p14:tracePt t="102300" x="6965950" y="3386138"/>
          <p14:tracePt t="102370" x="6965950" y="3394075"/>
          <p14:tracePt t="102374" x="6965950" y="3400425"/>
          <p14:tracePt t="102381" x="6965950" y="3414713"/>
          <p14:tracePt t="102391" x="6965950" y="3422650"/>
          <p14:tracePt t="102408" x="6965950" y="3436938"/>
          <p14:tracePt t="102425" x="6965950" y="3451225"/>
          <p14:tracePt t="102442" x="6965950" y="3457575"/>
          <p14:tracePt t="102498" x="6965950" y="3465513"/>
          <p14:tracePt t="102650" x="6965950" y="3471863"/>
          <p14:tracePt t="102658" x="6958013" y="3471863"/>
          <p14:tracePt t="102706" x="6951663" y="3471863"/>
          <p14:tracePt t="102819" x="6943725" y="3471863"/>
          <p14:tracePt t="103258" x="6923088" y="3471863"/>
          <p14:tracePt t="103538" x="6923088" y="3465513"/>
          <p14:tracePt t="103554" x="6929438" y="3457575"/>
          <p14:tracePt t="103565" x="6943725" y="3443288"/>
          <p14:tracePt t="103573" x="6951663" y="3436938"/>
          <p14:tracePt t="103589" x="6951663" y="3422650"/>
          <p14:tracePt t="103607" x="6965950" y="3408363"/>
          <p14:tracePt t="103623" x="6986588" y="3394075"/>
          <p14:tracePt t="103640" x="7000875" y="3386138"/>
          <p14:tracePt t="103657" x="7023100" y="3379788"/>
          <p14:tracePt t="103673" x="7065963" y="3343275"/>
          <p14:tracePt t="103690" x="7123113" y="3308350"/>
          <p14:tracePt t="103706" x="7186613" y="3257550"/>
          <p14:tracePt t="103723" x="7200900" y="3236913"/>
          <p14:tracePt t="103740" x="7229475" y="3200400"/>
          <p14:tracePt t="103757" x="7237413" y="3165475"/>
          <p14:tracePt t="103772" x="7251700" y="3108325"/>
          <p14:tracePt t="103789" x="7251700" y="3079750"/>
          <p14:tracePt t="103806" x="7258050" y="3051175"/>
          <p14:tracePt t="103822" x="7272338" y="3036888"/>
          <p14:tracePt t="103839" x="7280275" y="3008313"/>
          <p14:tracePt t="103856" x="7294563" y="2971800"/>
          <p14:tracePt t="103873" x="7308850" y="2928938"/>
          <p14:tracePt t="103890" x="7315200" y="2908300"/>
          <p14:tracePt t="103907" x="7337425" y="2879725"/>
          <p14:tracePt t="103923" x="7343775" y="2865438"/>
          <p14:tracePt t="103941" x="7358063" y="2828925"/>
          <p14:tracePt t="103956" x="7380288" y="2779713"/>
          <p14:tracePt t="103974" x="7394575" y="2743200"/>
          <p14:tracePt t="103989" x="7400925" y="2708275"/>
          <p14:tracePt t="104006" x="7429500" y="2686050"/>
          <p14:tracePt t="104022" x="7429500" y="2679700"/>
          <p14:tracePt t="104066" x="7437438" y="2665413"/>
          <p14:tracePt t="104666" x="7423150" y="2700338"/>
          <p14:tracePt t="104673" x="7415213" y="2714625"/>
          <p14:tracePt t="104677" x="7408863" y="2757488"/>
          <p14:tracePt t="104688" x="7337425" y="2843213"/>
          <p14:tracePt t="104705" x="7215188" y="2957513"/>
          <p14:tracePt t="104705" x="7165975" y="3008313"/>
          <p14:tracePt t="104722" x="7072313" y="3128963"/>
          <p14:tracePt t="104738" x="6986588" y="3222625"/>
          <p14:tracePt t="104755" x="6923088" y="3322638"/>
          <p14:tracePt t="104771" x="6823075" y="3429000"/>
          <p14:tracePt t="104787" x="6700838" y="3557588"/>
          <p14:tracePt t="104804" x="6557963" y="3643313"/>
          <p14:tracePt t="104821" x="6451600" y="3743325"/>
          <p14:tracePt t="104838" x="6308725" y="3871913"/>
          <p14:tracePt t="104854" x="6223000" y="3937000"/>
          <p14:tracePt t="104872" x="6143625" y="4014788"/>
          <p14:tracePt t="104887" x="6080125" y="4086225"/>
          <p14:tracePt t="104905" x="6029325" y="4171950"/>
          <p14:tracePt t="104922" x="5951538" y="4279900"/>
          <p14:tracePt t="104922" x="5900738" y="4329113"/>
          <p14:tracePt t="104940" x="5843588" y="4414838"/>
          <p14:tracePt t="104954" x="5822950" y="4451350"/>
          <p14:tracePt t="104971" x="5815013" y="4457700"/>
          <p14:tracePt t="104987" x="5780088" y="4494213"/>
          <p14:tracePt t="105004" x="5765800" y="4508500"/>
          <p14:tracePt t="105021" x="5743575" y="4529138"/>
          <p14:tracePt t="105178" x="5729288" y="4514850"/>
          <p14:tracePt t="105185" x="5729288" y="4494213"/>
          <p14:tracePt t="105193" x="5729288" y="4437063"/>
          <p14:tracePt t="105204" x="5729288" y="4394200"/>
          <p14:tracePt t="105221" x="5715000" y="4351338"/>
          <p14:tracePt t="105238" x="5700713" y="4322763"/>
          <p14:tracePt t="105255" x="5694363" y="4308475"/>
          <p14:tracePt t="105272" x="5680075" y="4300538"/>
          <p14:tracePt t="105288" x="5622925" y="4300538"/>
          <p14:tracePt t="105304" x="5472113" y="4308475"/>
          <p14:tracePt t="105321" x="5300663" y="4386263"/>
          <p14:tracePt t="105337" x="5065713" y="4465638"/>
          <p14:tracePt t="105355" x="4979988" y="4508500"/>
          <p14:tracePt t="105371" x="4951413" y="4522788"/>
          <p14:tracePt t="105388" x="4937125" y="4529138"/>
          <p14:tracePt t="105404" x="4929188" y="4543425"/>
          <p14:tracePt t="105422" x="4929188" y="4557713"/>
          <p14:tracePt t="105438" x="4929188" y="4594225"/>
          <p14:tracePt t="105454" x="4929188" y="4637088"/>
          <p14:tracePt t="105471" x="4929188" y="4679950"/>
          <p14:tracePt t="105487" x="4951413" y="4737100"/>
          <p14:tracePt t="105505" x="4994275" y="4794250"/>
          <p14:tracePt t="105520" x="5043488" y="4879975"/>
          <p14:tracePt t="105537" x="5094288" y="4929188"/>
          <p14:tracePt t="105554" x="5129213" y="4986338"/>
          <p14:tracePt t="105570" x="5157788" y="5022850"/>
          <p14:tracePt t="105587" x="5172075" y="5051425"/>
          <p14:tracePt t="105604" x="5180013" y="5072063"/>
          <p14:tracePt t="105620" x="5180013" y="5100638"/>
          <p14:tracePt t="105636" x="5194300" y="5108575"/>
          <p14:tracePt t="105674" x="5194300" y="5129213"/>
          <p14:tracePt t="105738" x="5208588" y="5137150"/>
          <p14:tracePt t="105762" x="5214938" y="5137150"/>
          <p14:tracePt t="105770" x="5222875" y="5137150"/>
          <p14:tracePt t="105778" x="5257800" y="5137150"/>
          <p14:tracePt t="105791" x="5286375" y="5137150"/>
          <p14:tracePt t="105803" x="5294313" y="5137150"/>
          <p14:tracePt t="105820" x="5314950" y="5137150"/>
          <p14:tracePt t="105837" x="5337175" y="5137150"/>
          <p14:tracePt t="105853" x="5386388" y="5137150"/>
          <p14:tracePt t="105871" x="5422900" y="5129213"/>
          <p14:tracePt t="105886" x="5451475" y="5122863"/>
          <p14:tracePt t="105903" x="5486400" y="5108575"/>
          <p14:tracePt t="105919" x="5508625" y="5094288"/>
          <p14:tracePt t="105936" x="5529263" y="5072063"/>
          <p14:tracePt t="105936" x="5551488" y="5057775"/>
          <p14:tracePt t="105955" x="5572125" y="5043488"/>
          <p14:tracePt t="105970" x="5586413" y="5037138"/>
          <p14:tracePt t="105986" x="5622925" y="5008563"/>
          <p14:tracePt t="106003" x="5643563" y="4986338"/>
          <p14:tracePt t="106020" x="5657850" y="4951413"/>
          <p14:tracePt t="106036" x="5665788" y="4937125"/>
          <p14:tracePt t="106053" x="5672138" y="4922838"/>
          <p14:tracePt t="106069" x="5686425" y="4894263"/>
          <p14:tracePt t="106086" x="5686425" y="4865688"/>
          <p14:tracePt t="106102" x="5700713" y="4837113"/>
          <p14:tracePt t="106119" x="5708650" y="4800600"/>
          <p14:tracePt t="106136" x="5708650" y="4751388"/>
          <p14:tracePt t="106152" x="5729288" y="4686300"/>
          <p14:tracePt t="106171" x="5729288" y="4665663"/>
          <p14:tracePt t="106186" x="5743575" y="4629150"/>
          <p14:tracePt t="106203" x="5743575" y="4594225"/>
          <p14:tracePt t="106219" x="5743575" y="4586288"/>
          <p14:tracePt t="106236" x="5743575" y="4557713"/>
          <p14:tracePt t="106253" x="5743575" y="4522788"/>
          <p14:tracePt t="106269" x="5743575" y="4500563"/>
          <p14:tracePt t="106286" x="5729288" y="4465638"/>
          <p14:tracePt t="106302" x="5715000" y="4422775"/>
          <p14:tracePt t="106319" x="5700713" y="4400550"/>
          <p14:tracePt t="106335" x="5672138" y="4371975"/>
          <p14:tracePt t="106352" x="5657850" y="4365625"/>
          <p14:tracePt t="106369" x="5629275" y="4343400"/>
          <p14:tracePt t="106386" x="5622925" y="4343400"/>
          <p14:tracePt t="106402" x="5594350" y="4343400"/>
          <p14:tracePt t="106419" x="5580063" y="4337050"/>
          <p14:tracePt t="106435" x="5557838" y="4337050"/>
          <p14:tracePt t="106453" x="5543550" y="4337050"/>
          <p14:tracePt t="106469" x="5529263" y="4337050"/>
          <p14:tracePt t="106522" x="5522913" y="4337050"/>
          <p14:tracePt t="106529" x="5500688" y="4337050"/>
          <p14:tracePt t="106532" x="5486400" y="4337050"/>
          <p14:tracePt t="106539" x="5472113" y="4337050"/>
          <p14:tracePt t="106552" x="5451475" y="4337050"/>
          <p14:tracePt t="106568" x="5429250" y="4337050"/>
          <p14:tracePt t="106568" x="5414963" y="4351338"/>
          <p14:tracePt t="106602" x="5408613" y="4351338"/>
          <p14:tracePt t="106602" x="5394325" y="4365625"/>
          <p14:tracePt t="106619" x="5365750" y="4386263"/>
          <p14:tracePt t="106635" x="5343525" y="4408488"/>
          <p14:tracePt t="106652" x="5337175" y="4422775"/>
          <p14:tracePt t="106668" x="5308600" y="4457700"/>
          <p14:tracePt t="106686" x="5308600" y="4465638"/>
          <p14:tracePt t="106702" x="5300663" y="4479925"/>
          <p14:tracePt t="106719" x="5300663" y="4514850"/>
          <p14:tracePt t="106735" x="5300663" y="4537075"/>
          <p14:tracePt t="106751" x="5300663" y="4557713"/>
          <p14:tracePt t="106769" x="5300663" y="4565650"/>
          <p14:tracePt t="106785" x="5300663" y="4600575"/>
          <p14:tracePt t="106804" x="5314950" y="4629150"/>
          <p14:tracePt t="106819" x="5322888" y="4643438"/>
          <p14:tracePt t="106836" x="5343525" y="4679950"/>
          <p14:tracePt t="106852" x="5357813" y="4700588"/>
          <p14:tracePt t="106869" x="5372100" y="4714875"/>
          <p14:tracePt t="106885" x="5400675" y="4751388"/>
          <p14:tracePt t="106902" x="5408613" y="4765675"/>
          <p14:tracePt t="106918" x="5414963" y="4779963"/>
          <p14:tracePt t="106935" x="5422900" y="4786313"/>
          <p14:tracePt t="106954" x="5429250" y="4786313"/>
          <p14:tracePt t="106986" x="5437188" y="4794250"/>
          <p14:tracePt t="106987" x="5443538" y="4794250"/>
          <p14:tracePt t="107002" x="5472113" y="4794250"/>
          <p14:tracePt t="107019" x="5486400" y="4794250"/>
          <p14:tracePt t="107036" x="5508625" y="4794250"/>
          <p14:tracePt t="107052" x="5514975" y="4794250"/>
          <p14:tracePt t="107068" x="5543550" y="4794250"/>
          <p14:tracePt t="107085" x="5557838" y="4794250"/>
          <p14:tracePt t="107101" x="5594350" y="4794250"/>
          <p14:tracePt t="107118" x="5622925" y="4786313"/>
          <p14:tracePt t="107135" x="5629275" y="4786313"/>
          <p14:tracePt t="107151" x="5665788" y="4779963"/>
          <p14:tracePt t="107169" x="5680075" y="4772025"/>
          <p14:tracePt t="107185" x="5708650" y="4751388"/>
          <p14:tracePt t="107185" x="5722938" y="4743450"/>
          <p14:tracePt t="107203" x="5729288" y="4737100"/>
          <p14:tracePt t="107218" x="5751513" y="4722813"/>
          <p14:tracePt t="107235" x="5765800" y="4708525"/>
          <p14:tracePt t="107252" x="5772150" y="4700588"/>
          <p14:tracePt t="107268" x="5786438" y="4672013"/>
          <p14:tracePt t="107285" x="5794375" y="4657725"/>
          <p14:tracePt t="107302" x="5794375" y="4637088"/>
          <p14:tracePt t="107318" x="5808663" y="4600575"/>
          <p14:tracePt t="107334" x="5808663" y="4557713"/>
          <p14:tracePt t="107351" x="5837238" y="4508500"/>
          <p14:tracePt t="107368" x="5837238" y="4443413"/>
          <p14:tracePt t="107384" x="5851525" y="4400550"/>
          <p14:tracePt t="107401" x="5851525" y="4357688"/>
          <p14:tracePt t="107418" x="5851525" y="4314825"/>
          <p14:tracePt t="107435" x="5851525" y="4308475"/>
          <p14:tracePt t="107451" x="5829300" y="4286250"/>
          <p14:tracePt t="107469" x="5815013" y="4271963"/>
          <p14:tracePt t="107485" x="5780088" y="4237038"/>
          <p14:tracePt t="107502" x="5751513" y="4222750"/>
          <p14:tracePt t="107518" x="5729288" y="4194175"/>
          <p14:tracePt t="107536" x="5708650" y="4186238"/>
          <p14:tracePt t="107551" x="5665788" y="4186238"/>
          <p14:tracePt t="107568" x="5622925" y="4186238"/>
          <p14:tracePt t="107584" x="5586413" y="4179888"/>
          <p14:tracePt t="107600" x="5529263" y="4179888"/>
          <p14:tracePt t="107618" x="5486400" y="4179888"/>
          <p14:tracePt t="107634" x="5451475" y="4179888"/>
          <p14:tracePt t="107651" x="5422900" y="4179888"/>
          <p14:tracePt t="107667" x="5408613" y="4179888"/>
          <p14:tracePt t="107684" x="5400675" y="4179888"/>
          <p14:tracePt t="107700" x="5357813" y="4208463"/>
          <p14:tracePt t="107717" x="5343525" y="4222750"/>
          <p14:tracePt t="107734" x="5322888" y="4243388"/>
          <p14:tracePt t="107751" x="5314950" y="4251325"/>
          <p14:tracePt t="107767" x="5294313" y="4286250"/>
          <p14:tracePt t="107784" x="5294313" y="4294188"/>
          <p14:tracePt t="107801" x="5294313" y="4322763"/>
          <p14:tracePt t="107817" x="5286375" y="4379913"/>
          <p14:tracePt t="107834" x="5286375" y="4422775"/>
          <p14:tracePt t="107850" x="5286375" y="4465638"/>
          <p14:tracePt t="107867" x="5286375" y="4500563"/>
          <p14:tracePt t="107883" x="5294313" y="4543425"/>
          <p14:tracePt t="107900" x="5322888" y="4600575"/>
          <p14:tracePt t="107916" x="5357813" y="4637088"/>
          <p14:tracePt t="107933" x="5386388" y="4672013"/>
          <p14:tracePt t="107951" x="5422900" y="4700588"/>
          <p14:tracePt t="107967" x="5472113" y="4737100"/>
          <p14:tracePt t="107984" x="5494338" y="4743450"/>
          <p14:tracePt t="108000" x="5508625" y="4743450"/>
          <p14:tracePt t="108017" x="5537200" y="4765675"/>
          <p14:tracePt t="108033" x="5565775" y="4765675"/>
          <p14:tracePt t="108050" x="5594350" y="4772025"/>
          <p14:tracePt t="108066" x="5629275" y="4772025"/>
          <p14:tracePt t="108083" x="5643563" y="4772025"/>
          <p14:tracePt t="108100" x="5680075" y="4772025"/>
          <p14:tracePt t="108116" x="5715000" y="4772025"/>
          <p14:tracePt t="108133" x="5751513" y="4772025"/>
          <p14:tracePt t="108149" x="5786438" y="4757738"/>
          <p14:tracePt t="108167" x="5815013" y="4743450"/>
          <p14:tracePt t="108182" x="5851525" y="4714875"/>
          <p14:tracePt t="108199" x="5865813" y="4694238"/>
          <p14:tracePt t="108216" x="5880100" y="4672013"/>
          <p14:tracePt t="108233" x="5894388" y="4651375"/>
          <p14:tracePt t="108251" x="5900738" y="4629150"/>
          <p14:tracePt t="108266" x="5922963" y="4594225"/>
          <p14:tracePt t="108284" x="5929313" y="4579938"/>
          <p14:tracePt t="108301" x="5929313" y="4565650"/>
          <p14:tracePt t="108318" x="5937250" y="4551363"/>
          <p14:tracePt t="108333" x="5937250" y="4514850"/>
          <p14:tracePt t="108350" x="5937250" y="4494213"/>
          <p14:tracePt t="108367" x="5937250" y="4486275"/>
          <p14:tracePt t="108383" x="5937250" y="4451350"/>
          <p14:tracePt t="108426" x="5937250" y="4443413"/>
          <p14:tracePt t="108434" x="5937250" y="4437063"/>
          <p14:tracePt t="108442" x="5922963" y="4429125"/>
          <p14:tracePt t="108449" x="5894388" y="4429125"/>
          <p14:tracePt t="108467" x="5886450" y="4422775"/>
          <p14:tracePt t="108483" x="5865813" y="4408488"/>
          <p14:tracePt t="108500" x="5851525" y="4408488"/>
          <p14:tracePt t="108517" x="5837238" y="4408488"/>
          <p14:tracePt t="108533" x="5808663" y="4400550"/>
          <p14:tracePt t="108550" x="5794375" y="4400550"/>
          <p14:tracePt t="108566" x="5772150" y="4400550"/>
          <p14:tracePt t="108583" x="5737225" y="4386263"/>
          <p14:tracePt t="108600" x="5694363" y="4386263"/>
          <p14:tracePt t="108617" x="5672138" y="4386263"/>
          <p14:tracePt t="108632" x="5643563" y="4379913"/>
          <p14:tracePt t="108650" x="5629275" y="4379913"/>
          <p14:tracePt t="108650" x="5614988" y="4379913"/>
          <p14:tracePt t="108666" x="5600700" y="4379913"/>
          <p14:tracePt t="108683" x="5594350" y="4379913"/>
          <p14:tracePt t="108699" x="5572125" y="4379913"/>
          <p14:tracePt t="108715" x="5565775" y="4379913"/>
          <p14:tracePt t="108732" x="5543550" y="4379913"/>
          <p14:tracePt t="108750" x="5537200" y="4379913"/>
          <p14:tracePt t="108766" x="5529263" y="4379913"/>
          <p14:tracePt t="108783" x="5522913" y="4379913"/>
          <p14:tracePt t="108818" x="5494338" y="4379913"/>
          <p14:tracePt t="108826" x="5486400" y="4379913"/>
          <p14:tracePt t="108833" x="5465763" y="4379913"/>
          <p14:tracePt t="108849" x="5414963" y="4400550"/>
          <p14:tracePt t="108866" x="5400675" y="4414838"/>
          <p14:tracePt t="108906" x="5394325" y="4414838"/>
          <p14:tracePt t="108907" x="5386388" y="4422775"/>
          <p14:tracePt t="108915" x="5380038" y="4429125"/>
          <p14:tracePt t="108932" x="5357813" y="4443413"/>
          <p14:tracePt t="108949" x="5351463" y="4451350"/>
          <p14:tracePt t="108965" x="5343525" y="4457700"/>
          <p14:tracePt t="108982" x="5337175" y="4465638"/>
          <p14:tracePt t="108998" x="5322888" y="4486275"/>
          <p14:tracePt t="109042" x="5314950" y="4514850"/>
          <p14:tracePt t="109050" x="5314950" y="4557713"/>
          <p14:tracePt t="109066" x="5314950" y="4565650"/>
          <p14:tracePt t="109066" x="5314950" y="4600575"/>
          <p14:tracePt t="109082" x="5314950" y="4622800"/>
          <p14:tracePt t="109099" x="5314950" y="4657725"/>
          <p14:tracePt t="109115" x="5314950" y="4672013"/>
          <p14:tracePt t="109132" x="5314950" y="4686300"/>
          <p14:tracePt t="109148" x="5322888" y="4708525"/>
          <p14:tracePt t="109165" x="5329238" y="4714875"/>
          <p14:tracePt t="109181" x="5351463" y="4722813"/>
          <p14:tracePt t="109198" x="5372100" y="4729163"/>
          <p14:tracePt t="109215" x="5380038" y="4737100"/>
          <p14:tracePt t="109231" x="5394325" y="4737100"/>
          <p14:tracePt t="109249" x="5408613" y="4743450"/>
          <p14:tracePt t="109378" x="5414963" y="4743450"/>
          <p14:tracePt t="109859" x="5437188" y="4743450"/>
          <p14:tracePt t="109866" x="5443538" y="4743450"/>
          <p14:tracePt t="109874" x="5451475" y="4751388"/>
          <p14:tracePt t="109940" x="5457825" y="4751388"/>
          <p14:tracePt t="109962" x="5472113" y="4751388"/>
          <p14:tracePt t="109994" x="5480050" y="4751388"/>
          <p14:tracePt t="110002" x="5486400" y="4751388"/>
          <p14:tracePt t="110066" x="5494338" y="4751388"/>
          <p14:tracePt t="110186" x="5508625" y="4751388"/>
          <p14:tracePt t="110234" x="5514975" y="4751388"/>
          <p14:tracePt t="110250" x="5529263" y="4751388"/>
          <p14:tracePt t="110378" x="5551488" y="4751388"/>
          <p14:tracePt t="110443" x="5557838" y="4751388"/>
          <p14:tracePt t="110570" x="5565775" y="4751388"/>
          <p14:tracePt t="112810" x="5572125" y="4751388"/>
          <p14:tracePt t="112818" x="5586413" y="4751388"/>
          <p14:tracePt t="112826" x="5594350" y="4737100"/>
          <p14:tracePt t="112834" x="5608638" y="4708525"/>
          <p14:tracePt t="112844" x="5608638" y="4694238"/>
          <p14:tracePt t="112860" x="5608638" y="4657725"/>
          <p14:tracePt t="112877" x="5608638" y="4651375"/>
          <p14:tracePt t="112893" x="5608638" y="4637088"/>
          <p14:tracePt t="112910" x="5608638" y="4622800"/>
          <p14:tracePt t="112926" x="5600700" y="4600575"/>
          <p14:tracePt t="112944" x="5580063" y="4586288"/>
          <p14:tracePt t="112960" x="5551488" y="4557713"/>
          <p14:tracePt t="112976" x="5529263" y="4551363"/>
          <p14:tracePt t="112993" x="5514975" y="4543425"/>
          <p14:tracePt t="113009" x="5494338" y="4529138"/>
          <p14:tracePt t="113026" x="5480050" y="4514850"/>
          <p14:tracePt t="113043" x="5465763" y="4514850"/>
          <p14:tracePt t="113060" x="5451475" y="4508500"/>
          <p14:tracePt t="113076" x="5443538" y="4508500"/>
          <p14:tracePt t="113093" x="5429250" y="4508500"/>
          <p14:tracePt t="113146" x="5414963" y="4508500"/>
          <p14:tracePt t="113154" x="5408613" y="4508500"/>
          <p14:tracePt t="113162" x="5400675" y="4508500"/>
          <p14:tracePt t="113170" x="5386388" y="4522788"/>
          <p14:tracePt t="113177" x="5351463" y="4600575"/>
          <p14:tracePt t="113192" x="5351463" y="4665663"/>
          <p14:tracePt t="113209" x="5351463" y="4708525"/>
          <p14:tracePt t="113226" x="5357813" y="4722813"/>
          <p14:tracePt t="113242" x="5394325" y="4729163"/>
          <p14:tracePt t="113259" x="5422900" y="4743450"/>
          <p14:tracePt t="113276" x="5437188" y="4743450"/>
          <p14:tracePt t="113293" x="5451475" y="4743450"/>
          <p14:tracePt t="113309" x="5480050" y="4757738"/>
          <p14:tracePt t="113326" x="5508625" y="4757738"/>
          <p14:tracePt t="113342" x="5529263" y="4757738"/>
          <p14:tracePt t="113360" x="5557838" y="4757738"/>
          <p14:tracePt t="113375" x="5565775" y="4757738"/>
          <p14:tracePt t="113392" x="5594350" y="4757738"/>
          <p14:tracePt t="113409" x="5608638" y="4751388"/>
          <p14:tracePt t="113426" x="5614988" y="4743450"/>
          <p14:tracePt t="113874" x="5629275" y="4743450"/>
          <p14:tracePt t="113878" x="5643563" y="4743450"/>
          <p14:tracePt t="113883" x="5657850" y="4743450"/>
          <p14:tracePt t="113891" x="5686425" y="4743450"/>
          <p14:tracePt t="113908" x="5715000" y="4743450"/>
          <p14:tracePt t="113925" x="5737225" y="4743450"/>
          <p14:tracePt t="113943" x="5765800" y="4743450"/>
          <p14:tracePt t="113959" x="5808663" y="4714875"/>
          <p14:tracePt t="113976" x="5829300" y="4708525"/>
          <p14:tracePt t="113992" x="5865813" y="4700588"/>
          <p14:tracePt t="114008" x="5880100" y="4679950"/>
          <p14:tracePt t="114025" x="5886450" y="4679950"/>
          <p14:tracePt t="114041" x="5915025" y="4672013"/>
          <p14:tracePt t="114058" x="5929313" y="4665663"/>
          <p14:tracePt t="114075" x="5951538" y="4657725"/>
          <p14:tracePt t="114091" x="5980113" y="4637088"/>
          <p14:tracePt t="114109" x="5994400" y="4637088"/>
          <p14:tracePt t="114125" x="6008688" y="4637088"/>
          <p14:tracePt t="114142" x="6029325" y="4629150"/>
          <p14:tracePt t="114158" x="6043613" y="4629150"/>
          <p14:tracePt t="114176" x="6086475" y="4629150"/>
          <p14:tracePt t="114191" x="6122988" y="4629150"/>
          <p14:tracePt t="114208" x="6143625" y="4622800"/>
          <p14:tracePt t="114208" x="6151563" y="4622800"/>
          <p14:tracePt t="114226" x="6157913" y="4622800"/>
          <p14:tracePt t="114241" x="6180138" y="4622800"/>
          <p14:tracePt t="114258" x="6200775" y="4622800"/>
          <p14:tracePt t="114274" x="6237288" y="4622800"/>
          <p14:tracePt t="114292" x="6265863" y="4622800"/>
          <p14:tracePt t="114308" x="6280150" y="4622800"/>
          <p14:tracePt t="114325" x="6308725" y="4622800"/>
          <p14:tracePt t="114341" x="6329363" y="4622800"/>
          <p14:tracePt t="114357" x="6351588" y="4622800"/>
          <p14:tracePt t="114375" x="6386513" y="4622800"/>
          <p14:tracePt t="114391" x="6429375" y="4622800"/>
          <p14:tracePt t="114409" x="6451600" y="4622800"/>
          <p14:tracePt t="114424" x="6486525" y="4622800"/>
          <p14:tracePt t="114424" x="6508750" y="4622800"/>
          <p14:tracePt t="114442" x="6515100" y="4622800"/>
          <p14:tracePt t="114442" x="6529388" y="4622800"/>
          <p14:tracePt t="114458" x="6580188" y="4622800"/>
          <p14:tracePt t="114475" x="6623050" y="4622800"/>
          <p14:tracePt t="114490" x="6657975" y="4622800"/>
          <p14:tracePt t="114507" x="6694488" y="4622800"/>
          <p14:tracePt t="114524" x="6737350" y="4622800"/>
          <p14:tracePt t="114541" x="6786563" y="4622800"/>
          <p14:tracePt t="114557" x="6829425" y="4622800"/>
          <p14:tracePt t="114574" x="6858000" y="4622800"/>
          <p14:tracePt t="114591" x="6872288" y="4622800"/>
          <p14:tracePt t="114607" x="6886575" y="4622800"/>
          <p14:tracePt t="114666" x="6900863" y="4622800"/>
          <p14:tracePt t="114684" x="6908800" y="4622800"/>
          <p14:tracePt t="114698" x="6915150" y="4622800"/>
          <p14:tracePt t="114714" x="6923088" y="4622800"/>
          <p14:tracePt t="114722" x="6929438" y="4622800"/>
          <p14:tracePt t="114730" x="6937375" y="4622800"/>
          <p14:tracePt t="114740" x="6951663" y="4637088"/>
          <p14:tracePt t="114756" x="6965950" y="4651375"/>
          <p14:tracePt t="114774" x="6986588" y="4657725"/>
          <p14:tracePt t="114790" x="7008813" y="4665663"/>
          <p14:tracePt t="114807" x="7015163" y="4672013"/>
          <p14:tracePt t="114823" x="7029450" y="4679950"/>
          <p14:tracePt t="114840" x="7058025" y="4700588"/>
          <p14:tracePt t="114840" x="7080250" y="4722813"/>
          <p14:tracePt t="114858" x="7115175" y="4751388"/>
          <p14:tracePt t="114873" x="7151688" y="4765675"/>
          <p14:tracePt t="114892" x="7158038" y="4772025"/>
          <p14:tracePt t="114930" x="7165975" y="4786313"/>
          <p14:tracePt t="114938" x="7180263" y="4808538"/>
          <p14:tracePt t="114940" x="7200900" y="4829175"/>
          <p14:tracePt t="114958" x="7223125" y="4843463"/>
          <p14:tracePt t="114974" x="7237413" y="4857750"/>
          <p14:tracePt t="115026" x="7237413" y="4886325"/>
          <p14:tracePt t="115034" x="7237413" y="4894263"/>
          <p14:tracePt t="115042" x="7237413" y="4900613"/>
          <p14:tracePt t="115050" x="7237413" y="4914900"/>
          <p14:tracePt t="115058" x="7237413" y="4929188"/>
          <p14:tracePt t="115074" x="7237413" y="4957763"/>
          <p14:tracePt t="115091" x="7237413" y="4972050"/>
          <p14:tracePt t="115106" x="7237413" y="5008563"/>
          <p14:tracePt t="115123" x="7223125" y="5037138"/>
          <p14:tracePt t="115140" x="7215188" y="5072063"/>
          <p14:tracePt t="115156" x="7194550" y="5094288"/>
          <p14:tracePt t="115173" x="7165975" y="5122863"/>
          <p14:tracePt t="115190" x="7143750" y="5143500"/>
          <p14:tracePt t="115206" x="7108825" y="5172075"/>
          <p14:tracePt t="115224" x="7080250" y="5186363"/>
          <p14:tracePt t="115240" x="7058025" y="5214938"/>
          <p14:tracePt t="115257" x="7043738" y="5243513"/>
          <p14:tracePt t="115273" x="7008813" y="5286375"/>
          <p14:tracePt t="115290" x="6986588" y="5308600"/>
          <p14:tracePt t="115307" x="6972300" y="5322888"/>
          <p14:tracePt t="115323" x="6958013" y="5329238"/>
          <p14:tracePt t="115339" x="6937375" y="5343525"/>
          <p14:tracePt t="115356" x="6908800" y="5357813"/>
          <p14:tracePt t="115373" x="6894513" y="5380038"/>
          <p14:tracePt t="115389" x="6858000" y="5394325"/>
          <p14:tracePt t="115407" x="6843713" y="5408613"/>
          <p14:tracePt t="115423" x="6829425" y="5408613"/>
          <p14:tracePt t="115440" x="6815138" y="5414963"/>
          <p14:tracePt t="115456" x="6780213" y="5429250"/>
          <p14:tracePt t="115473" x="6757988" y="5429250"/>
          <p14:tracePt t="115490" x="6743700" y="5429250"/>
          <p14:tracePt t="115506" x="6700838" y="5429250"/>
          <p14:tracePt t="115523" x="6657975" y="5429250"/>
          <p14:tracePt t="115539" x="6623050" y="5429250"/>
          <p14:tracePt t="115557" x="6594475" y="5429250"/>
          <p14:tracePt t="115572" x="6580188" y="5429250"/>
          <p14:tracePt t="115590" x="6557963" y="5429250"/>
          <p14:tracePt t="115606" x="6543675" y="5429250"/>
          <p14:tracePt t="115623" x="6508750" y="5429250"/>
          <p14:tracePt t="115640" x="6494463" y="5408613"/>
          <p14:tracePt t="115682" x="6472238" y="5400675"/>
          <p14:tracePt t="115690" x="6451600" y="5380038"/>
          <p14:tracePt t="115697" x="6429375" y="5351463"/>
          <p14:tracePt t="115706" x="6415088" y="5314950"/>
          <p14:tracePt t="115722" x="6394450" y="5265738"/>
          <p14:tracePt t="115739" x="6380163" y="5229225"/>
          <p14:tracePt t="115756" x="6365875" y="5186363"/>
          <p14:tracePt t="115773" x="6357938" y="5172075"/>
          <p14:tracePt t="115789" x="6357938" y="5129213"/>
          <p14:tracePt t="115806" x="6357938" y="5108575"/>
          <p14:tracePt t="115822" x="6357938" y="5080000"/>
          <p14:tracePt t="115839" x="6357938" y="5057775"/>
          <p14:tracePt t="115856" x="6357938" y="5051425"/>
          <p14:tracePt t="115872" x="6357938" y="5037138"/>
          <p14:tracePt t="115889" x="6386513" y="4994275"/>
          <p14:tracePt t="115906" x="6400800" y="4965700"/>
          <p14:tracePt t="115924" x="6429375" y="4937125"/>
          <p14:tracePt t="115940" x="6465888" y="4900613"/>
          <p14:tracePt t="115955" x="6480175" y="4886325"/>
          <p14:tracePt t="115973" x="6494463" y="4879975"/>
          <p14:tracePt t="115989" x="6500813" y="4879975"/>
          <p14:tracePt t="116006" x="6529388" y="4857750"/>
          <p14:tracePt t="116022" x="6551613" y="4851400"/>
          <p14:tracePt t="116039" x="6580188" y="4843463"/>
          <p14:tracePt t="116056" x="6608763" y="4843463"/>
          <p14:tracePt t="116072" x="6623050" y="4837113"/>
          <p14:tracePt t="116088" x="6672263" y="4829175"/>
          <p14:tracePt t="116106" x="6700838" y="4822825"/>
          <p14:tracePt t="116122" x="6729413" y="4822825"/>
          <p14:tracePt t="116139" x="6743700" y="4822825"/>
          <p14:tracePt t="116156" x="6751638" y="4822825"/>
          <p14:tracePt t="116173" x="6765925" y="4822825"/>
          <p14:tracePt t="116189" x="6780213" y="4822825"/>
          <p14:tracePt t="116206" x="6786563" y="4822825"/>
          <p14:tracePt t="116222" x="6808788" y="4822825"/>
          <p14:tracePt t="116239" x="6815138" y="4822825"/>
          <p14:tracePt t="116290" x="6829425" y="4822825"/>
          <p14:tracePt t="116298" x="6843713" y="4829175"/>
          <p14:tracePt t="116306" x="6851650" y="4837113"/>
          <p14:tracePt t="116314" x="6872288" y="4851400"/>
          <p14:tracePt t="116322" x="6894513" y="4872038"/>
          <p14:tracePt t="116339" x="6915150" y="4900613"/>
          <p14:tracePt t="116355" x="6929438" y="4908550"/>
          <p14:tracePt t="116372" x="6951663" y="4929188"/>
          <p14:tracePt t="116388" x="6958013" y="4937125"/>
          <p14:tracePt t="116405" x="6980238" y="4972050"/>
          <p14:tracePt t="116422" x="6986588" y="4986338"/>
          <p14:tracePt t="116438" x="6994525" y="5014913"/>
          <p14:tracePt t="116455" x="7023100" y="5037138"/>
          <p14:tracePt t="116472" x="7029450" y="5051425"/>
          <p14:tracePt t="116488" x="7037388" y="5057775"/>
          <p14:tracePt t="116505" x="7037388" y="5065713"/>
          <p14:tracePt t="116505" x="7037388" y="5080000"/>
          <p14:tracePt t="116554" x="7037388" y="5086350"/>
          <p14:tracePt t="116602" x="7037388" y="5094288"/>
          <p14:tracePt t="116617" x="7037388" y="5100638"/>
          <p14:tracePt t="116618" x="7037388" y="5122863"/>
          <p14:tracePt t="116690" x="7037388" y="5129213"/>
          <p14:tracePt t="116698" x="7037388" y="5137150"/>
          <p14:tracePt t="116730" x="7037388" y="5143500"/>
          <p14:tracePt t="116738" x="7015163" y="5180013"/>
          <p14:tracePt t="116746" x="7008813" y="5186363"/>
          <p14:tracePt t="116764" x="7008813" y="5200650"/>
          <p14:tracePt t="116770" x="7000875" y="5208588"/>
          <p14:tracePt t="116776" x="6994525" y="5214938"/>
          <p14:tracePt t="116818" x="6980238" y="5229225"/>
          <p14:tracePt t="116834" x="6980238" y="5237163"/>
          <p14:tracePt t="116842" x="6972300" y="5243513"/>
          <p14:tracePt t="116848" x="6965950" y="5251450"/>
          <p14:tracePt t="116882" x="6958013" y="5272088"/>
          <p14:tracePt t="116890" x="6943725" y="5286375"/>
          <p14:tracePt t="116898" x="6937375" y="5294313"/>
          <p14:tracePt t="116921" x="6929438" y="5300663"/>
          <p14:tracePt t="116921" x="6923088" y="5308600"/>
          <p14:tracePt t="116923" x="6900863" y="5322888"/>
          <p14:tracePt t="116939" x="6886575" y="5329238"/>
          <p14:tracePt t="116955" x="6872288" y="5343525"/>
          <p14:tracePt t="116972" x="6865938" y="5343525"/>
          <p14:tracePt t="116988" x="6843713" y="5351463"/>
          <p14:tracePt t="117050" x="6837363" y="5351463"/>
          <p14:tracePt t="117058" x="6823075" y="5351463"/>
          <p14:tracePt t="117066" x="6815138" y="5351463"/>
          <p14:tracePt t="117071" x="6808788" y="5351463"/>
          <p14:tracePt t="117086" x="6794500" y="5365750"/>
          <p14:tracePt t="117104" x="6786563" y="5365750"/>
          <p14:tracePt t="117120" x="6780213" y="5365750"/>
          <p14:tracePt t="117153" x="6772275" y="5365750"/>
          <p14:tracePt t="117154" x="6757988" y="5365750"/>
          <p14:tracePt t="117170" x="6743700" y="5365750"/>
          <p14:tracePt t="117187" x="6715125" y="5365750"/>
          <p14:tracePt t="117203" x="6708775" y="5365750"/>
          <p14:tracePt t="117220" x="6694488" y="5365750"/>
          <p14:tracePt t="117331" x="6680200" y="5365750"/>
          <p14:tracePt t="117362" x="6672263" y="5365750"/>
          <p14:tracePt t="117368" x="6657975" y="5365750"/>
          <p14:tracePt t="117387" x="6637338" y="5357813"/>
          <p14:tracePt t="117388" x="6615113" y="5351463"/>
          <p14:tracePt t="117458" x="6600825" y="5351463"/>
          <p14:tracePt t="117466" x="6594475" y="5351463"/>
          <p14:tracePt t="117474" x="6572250" y="5329238"/>
          <p14:tracePt t="117506" x="6543675" y="5322888"/>
          <p14:tracePt t="117570" x="6537325" y="5322888"/>
          <p14:tracePt t="117586" x="6529388" y="5322888"/>
          <p14:tracePt t="117602" x="6523038" y="5314950"/>
          <p14:tracePt t="117610" x="6515100" y="5314950"/>
          <p14:tracePt t="117629" x="6508750" y="5314950"/>
          <p14:tracePt t="117658" x="6494463" y="5308600"/>
          <p14:tracePt t="117714" x="6480175" y="5286375"/>
          <p14:tracePt t="117722" x="6472238" y="5280025"/>
          <p14:tracePt t="117739" x="6451600" y="5272088"/>
          <p14:tracePt t="117754" x="6443663" y="5265738"/>
          <p14:tracePt t="117754" x="6443663" y="5257800"/>
          <p14:tracePt t="117770" x="6429375" y="5237163"/>
          <p14:tracePt t="117787" x="6423025" y="5214938"/>
          <p14:tracePt t="117803" x="6423025" y="5200650"/>
          <p14:tracePt t="117838" x="6423025" y="5194300"/>
          <p14:tracePt t="117858" x="6423025" y="5172075"/>
          <p14:tracePt t="117869" x="6415088" y="5165725"/>
          <p14:tracePt t="117870" x="6415088" y="5143500"/>
          <p14:tracePt t="117887" x="6415088" y="5114925"/>
          <p14:tracePt t="117902" x="6415088" y="5094288"/>
          <p14:tracePt t="117919" x="6415088" y="5086350"/>
          <p14:tracePt t="117937" x="6415088" y="5065713"/>
          <p14:tracePt t="117952" x="6415088" y="5057775"/>
          <p14:tracePt t="117986" x="6415088" y="5051425"/>
          <p14:tracePt t="117987" x="6415088" y="5043488"/>
          <p14:tracePt t="118003" x="6415088" y="5022850"/>
          <p14:tracePt t="118019" x="6423025" y="5000625"/>
          <p14:tracePt t="118037" x="6437313" y="4979988"/>
          <p14:tracePt t="118052" x="6451600" y="4965700"/>
          <p14:tracePt t="118069" x="6451600" y="4951413"/>
          <p14:tracePt t="118086" x="6465888" y="4929188"/>
          <p14:tracePt t="118102" x="6472238" y="4922838"/>
          <p14:tracePt t="118119" x="6500813" y="4900613"/>
          <p14:tracePt t="118135" x="6515100" y="4886325"/>
          <p14:tracePt t="118152" x="6523038" y="4879975"/>
          <p14:tracePt t="118202" x="6529388" y="4872038"/>
          <p14:tracePt t="118210" x="6537325" y="4865688"/>
          <p14:tracePt t="118218" x="6551613" y="4857750"/>
          <p14:tracePt t="118220" x="6557963" y="4857750"/>
          <p14:tracePt t="118235" x="6580188" y="4843463"/>
          <p14:tracePt t="118282" x="6586538" y="4843463"/>
          <p14:tracePt t="118290" x="6608763" y="4837113"/>
          <p14:tracePt t="118306" x="6615113" y="4837113"/>
          <p14:tracePt t="118322" x="6623050" y="4837113"/>
          <p14:tracePt t="118338" x="6629400" y="4837113"/>
          <p14:tracePt t="118354" x="6637338" y="4837113"/>
          <p14:tracePt t="118368" x="6651625" y="4837113"/>
          <p14:tracePt t="118368" x="6657975" y="4837113"/>
          <p14:tracePt t="118370" x="6665913" y="4837113"/>
          <p14:tracePt t="118385" x="6694488" y="4837113"/>
          <p14:tracePt t="118401" x="6700838" y="4837113"/>
          <p14:tracePt t="118418" x="6708775" y="4837113"/>
          <p14:tracePt t="118457" x="6729413" y="4837113"/>
          <p14:tracePt t="118466" x="6737350" y="4837113"/>
          <p14:tracePt t="118497" x="6743700" y="4837113"/>
          <p14:tracePt t="118514" x="6765925" y="4837113"/>
          <p14:tracePt t="118523" x="6772275" y="4837113"/>
          <p14:tracePt t="118561" x="6786563" y="4857750"/>
          <p14:tracePt t="118577" x="6794500" y="4865688"/>
          <p14:tracePt t="118610" x="6800850" y="4872038"/>
          <p14:tracePt t="118617" x="6808788" y="4879975"/>
          <p14:tracePt t="118625" x="6823075" y="4894263"/>
          <p14:tracePt t="118635" x="6823075" y="4900613"/>
          <p14:tracePt t="118651" x="6829425" y="4908550"/>
          <p14:tracePt t="118668" x="6837363" y="4929188"/>
          <p14:tracePt t="118684" x="6843713" y="4937125"/>
          <p14:tracePt t="118701" x="6851650" y="4943475"/>
          <p14:tracePt t="118718" x="6851650" y="4965700"/>
          <p14:tracePt t="118735" x="6865938" y="4979988"/>
          <p14:tracePt t="118770" x="6872288" y="4986338"/>
          <p14:tracePt t="118770" x="6872288" y="5000625"/>
          <p14:tracePt t="118786" x="6872288" y="5008563"/>
          <p14:tracePt t="118802" x="6872288" y="5014913"/>
          <p14:tracePt t="118809" x="6886575" y="5037138"/>
          <p14:tracePt t="118818" x="6886575" y="5051425"/>
          <p14:tracePt t="118834" x="6886575" y="5065713"/>
          <p14:tracePt t="118851" x="6886575" y="5086350"/>
          <p14:tracePt t="118868" x="6886575" y="5100638"/>
          <p14:tracePt t="118885" x="6886575" y="5114925"/>
          <p14:tracePt t="118901" x="6886575" y="5129213"/>
          <p14:tracePt t="118917" x="6886575" y="5137150"/>
          <p14:tracePt t="118962" x="6880225" y="5151438"/>
          <p14:tracePt t="118978" x="6880225" y="5157788"/>
          <p14:tracePt t="118986" x="6872288" y="5165725"/>
          <p14:tracePt t="119026" x="6858000" y="5186363"/>
          <p14:tracePt t="119041" x="6851650" y="5194300"/>
          <p14:tracePt t="119058" x="6837363" y="5200650"/>
          <p14:tracePt t="119074" x="6829425" y="5208588"/>
          <p14:tracePt t="119090" x="6815138" y="5222875"/>
          <p14:tracePt t="119106" x="6808788" y="5229225"/>
          <p14:tracePt t="119109" x="6800850" y="5237163"/>
          <p14:tracePt t="119118" x="6800850" y="5243513"/>
          <p14:tracePt t="119134" x="6794500" y="5257800"/>
          <p14:tracePt t="119194" x="6786563" y="5257800"/>
          <p14:tracePt t="119202" x="6780213" y="5257800"/>
          <p14:tracePt t="119218" x="6772275" y="5257800"/>
          <p14:tracePt t="119223" x="6757988" y="5265738"/>
          <p14:tracePt t="119235" x="6751638" y="5272088"/>
          <p14:tracePt t="119251" x="6743700" y="5272088"/>
          <p14:tracePt t="119268" x="6729413" y="5272088"/>
          <p14:tracePt t="119314" x="6715125" y="5286375"/>
          <p14:tracePt t="119335" x="6700838" y="5286375"/>
          <p14:tracePt t="119378" x="6694488" y="5286375"/>
          <p14:tracePt t="119418" x="6672263" y="5286375"/>
          <p14:tracePt t="119426" x="6657975" y="5286375"/>
          <p14:tracePt t="119442" x="6651625" y="5286375"/>
          <p14:tracePt t="119490" x="6637338" y="5286375"/>
          <p14:tracePt t="119522" x="6623050" y="5286375"/>
          <p14:tracePt t="119530" x="6615113" y="5286375"/>
          <p14:tracePt t="119546" x="6608763" y="5286375"/>
          <p14:tracePt t="119578" x="6594475" y="5286375"/>
          <p14:tracePt t="119586" x="6586538" y="5286375"/>
          <p14:tracePt t="119595" x="6580188" y="5286375"/>
          <p14:tracePt t="119601" x="6557963" y="5272088"/>
          <p14:tracePt t="119617" x="6551613" y="5265738"/>
          <p14:tracePt t="119650" x="6537325" y="5243513"/>
          <p14:tracePt t="119651" x="6529388" y="5229225"/>
          <p14:tracePt t="119667" x="6508750" y="5194300"/>
          <p14:tracePt t="119683" x="6500813" y="5165725"/>
          <p14:tracePt t="119700" x="6494463" y="5122863"/>
          <p14:tracePt t="119716" x="6486525" y="5100638"/>
          <p14:tracePt t="119733" x="6486525" y="5080000"/>
          <p14:tracePt t="119751" x="6486525" y="5043488"/>
          <p14:tracePt t="119767" x="6465888" y="5022850"/>
          <p14:tracePt t="119784" x="6465888" y="4994275"/>
          <p14:tracePt t="119800" x="6465888" y="4965700"/>
          <p14:tracePt t="119800" x="6465888" y="4957763"/>
          <p14:tracePt t="119818" x="6465888" y="4951413"/>
          <p14:tracePt t="119833" x="6465888" y="4908550"/>
          <p14:tracePt t="119850" x="6465888" y="4900613"/>
          <p14:tracePt t="119867" x="6465888" y="4886325"/>
          <p14:tracePt t="119883" x="6465888" y="4872038"/>
          <p14:tracePt t="119900" x="6472238" y="4865688"/>
          <p14:tracePt t="119916" x="6472238" y="4851400"/>
          <p14:tracePt t="119933" x="6480175" y="4843463"/>
          <p14:tracePt t="119970" x="6486525" y="4829175"/>
          <p14:tracePt t="119978" x="6494463" y="4822825"/>
          <p14:tracePt t="119990" x="6508750" y="4814888"/>
          <p14:tracePt t="120026" x="6515100" y="4808538"/>
          <p14:tracePt t="120610" x="6523038" y="4800600"/>
          <p14:tracePt t="121658" x="6529388" y="4800600"/>
          <p14:tracePt t="124810" x="6537325" y="4800600"/>
          <p14:tracePt t="124850" x="6537325" y="4808538"/>
          <p14:tracePt t="124859" x="6537325" y="4814888"/>
          <p14:tracePt t="124898" x="6537325" y="4829175"/>
          <p14:tracePt t="124901" x="6537325" y="4837113"/>
          <p14:tracePt t="124914" x="6537325" y="4843463"/>
          <p14:tracePt t="124922" x="6543675" y="4879975"/>
          <p14:tracePt t="124929" x="6557963" y="4894263"/>
          <p14:tracePt t="124943" x="6572250" y="4908550"/>
          <p14:tracePt t="124958" x="6580188" y="4914900"/>
          <p14:tracePt t="124976" x="6586538" y="4929188"/>
          <p14:tracePt t="124992" x="6594475" y="4937125"/>
          <p14:tracePt t="125008" x="6608763" y="4951413"/>
          <p14:tracePt t="125026" x="6623050" y="4957763"/>
          <p14:tracePt t="125082" x="6643688" y="4957763"/>
          <p14:tracePt t="125087" x="6651625" y="4957763"/>
          <p14:tracePt t="125094" x="6657975" y="4957763"/>
          <p14:tracePt t="125138" x="6665913" y="4957763"/>
          <p14:tracePt t="125146" x="6686550" y="4957763"/>
          <p14:tracePt t="125178" x="6694488" y="4957763"/>
          <p14:tracePt t="125185" x="6723063" y="4957763"/>
          <p14:tracePt t="125201" x="6729413" y="4957763"/>
          <p14:tracePt t="125218" x="6737350" y="4957763"/>
          <p14:tracePt t="125250" x="6757988" y="4957763"/>
          <p14:tracePt t="125258" x="6772275" y="4957763"/>
          <p14:tracePt t="125272" x="6780213" y="4957763"/>
          <p14:tracePt t="125279" x="6800850" y="4957763"/>
          <p14:tracePt t="125291" x="6808788" y="4957763"/>
          <p14:tracePt t="125308" x="6815138" y="4957763"/>
          <p14:tracePt t="125325" x="6851650" y="4957763"/>
          <p14:tracePt t="125341" x="6894513" y="4957763"/>
          <p14:tracePt t="125359" x="6937375" y="4957763"/>
          <p14:tracePt t="125374" x="6958013" y="4957763"/>
          <p14:tracePt t="125392" x="6972300" y="4957763"/>
          <p14:tracePt t="125408" x="7000875" y="4957763"/>
          <p14:tracePt t="125408" x="7008813" y="4957763"/>
          <p14:tracePt t="125426" x="7023100" y="4957763"/>
          <p14:tracePt t="125442" x="7043738" y="4957763"/>
          <p14:tracePt t="125459" x="7051675" y="4957763"/>
          <p14:tracePt t="125475" x="7072313" y="4957763"/>
          <p14:tracePt t="125521" x="7080250" y="4957763"/>
          <p14:tracePt t="125529" x="7086600" y="4957763"/>
          <p14:tracePt t="125533" x="7094538" y="4957763"/>
          <p14:tracePt t="125541" x="7115175" y="4957763"/>
          <p14:tracePt t="125557" x="7129463" y="4957763"/>
          <p14:tracePt t="125575" x="7158038" y="4957763"/>
          <p14:tracePt t="125690" x="7151688" y="4957763"/>
          <p14:tracePt t="125697" x="7094538" y="4965700"/>
          <p14:tracePt t="125713" x="7037388" y="4979988"/>
          <p14:tracePt t="125725" x="6980238" y="5014913"/>
          <p14:tracePt t="125741" x="6937375" y="5022850"/>
          <p14:tracePt t="125758" x="6886575" y="5029200"/>
          <p14:tracePt t="125774" x="6851650" y="5043488"/>
          <p14:tracePt t="125791" x="6815138" y="5057775"/>
          <p14:tracePt t="125807" x="6772275" y="5057775"/>
          <p14:tracePt t="125824" x="6751638" y="5057775"/>
          <p14:tracePt t="125824" x="6723063" y="5057775"/>
          <p14:tracePt t="125857" x="6680200" y="5057775"/>
          <p14:tracePt t="125858" x="6651625" y="5057775"/>
          <p14:tracePt t="125875" x="6643688" y="5057775"/>
          <p14:tracePt t="125890" x="6629400" y="5057775"/>
          <p14:tracePt t="126177" x="6637338" y="5057775"/>
          <p14:tracePt t="126186" x="6643688" y="5057775"/>
          <p14:tracePt t="126194" x="6657975" y="5057775"/>
          <p14:tracePt t="126201" x="6672263" y="5057775"/>
          <p14:tracePt t="126207" x="6686550" y="5051425"/>
          <p14:tracePt t="126224" x="6751638" y="5037138"/>
          <p14:tracePt t="126242" x="6794500" y="5037138"/>
          <p14:tracePt t="126258" x="6865938" y="5029200"/>
          <p14:tracePt t="126275" x="6894513" y="5008563"/>
          <p14:tracePt t="126291" x="6908800" y="5008563"/>
          <p14:tracePt t="126307" x="6923088" y="5008563"/>
          <p14:tracePt t="126323" x="6937375" y="5008563"/>
          <p14:tracePt t="126340" x="6943725" y="5008563"/>
          <p14:tracePt t="126357" x="6972300" y="5000625"/>
          <p14:tracePt t="126373" x="6980238" y="5000625"/>
          <p14:tracePt t="126391" x="7000875" y="5000625"/>
          <p14:tracePt t="126407" x="7008813" y="5000625"/>
          <p14:tracePt t="126424" x="7015163" y="5000625"/>
          <p14:tracePt t="126441" x="7023100" y="5000625"/>
          <p14:tracePt t="126457" x="7037388" y="5000625"/>
          <p14:tracePt t="126474" x="7051675" y="5000625"/>
          <p14:tracePt t="126490" x="7058025" y="5000625"/>
          <p14:tracePt t="126507" x="7072313" y="5000625"/>
          <p14:tracePt t="126523" x="7086600" y="5000625"/>
          <p14:tracePt t="126540" x="7115175" y="5000625"/>
          <p14:tracePt t="126557" x="7129463" y="5000625"/>
          <p14:tracePt t="126573" x="7137400" y="5000625"/>
          <p14:tracePt t="126590" x="7158038" y="5000625"/>
          <p14:tracePt t="126607" x="7172325" y="5000625"/>
          <p14:tracePt t="126623" x="7186613" y="5000625"/>
          <p14:tracePt t="126640" x="7194550" y="5000625"/>
          <p14:tracePt t="126674" x="7200900" y="5000625"/>
          <p14:tracePt t="126674" x="7208838" y="5000625"/>
          <p14:tracePt t="126690" x="7223125" y="5000625"/>
          <p14:tracePt t="126787" x="7229475" y="5000625"/>
          <p14:tracePt t="126826" x="7237413" y="5000625"/>
          <p14:tracePt t="126889" x="7243763" y="4994275"/>
          <p14:tracePt t="127705" x="7237413" y="4994275"/>
          <p14:tracePt t="127730" x="7223125" y="4994275"/>
          <p14:tracePt t="127738" x="7215188" y="5000625"/>
          <p14:tracePt t="127746" x="7200900" y="5000625"/>
          <p14:tracePt t="127758" x="7186613" y="5008563"/>
          <p14:tracePt t="127771" x="7172325" y="5022850"/>
          <p14:tracePt t="127788" x="7158038" y="5029200"/>
          <p14:tracePt t="127805" x="7115175" y="5043488"/>
          <p14:tracePt t="127821" x="7108825" y="5043488"/>
          <p14:tracePt t="127838" x="7086600" y="5051425"/>
          <p14:tracePt t="127854" x="7080250" y="5057775"/>
          <p14:tracePt t="127898" x="7065963" y="5065713"/>
          <p14:tracePt t="127906" x="7058025" y="5072063"/>
          <p14:tracePt t="127907" x="7043738" y="5086350"/>
          <p14:tracePt t="127938" x="7037388" y="5100638"/>
          <p14:tracePt t="127938" x="7023100" y="5108575"/>
          <p14:tracePt t="127955" x="6994525" y="5114925"/>
          <p14:tracePt t="128002" x="6986588" y="5122863"/>
          <p14:tracePt t="128106" x="6980238" y="5129213"/>
          <p14:tracePt t="128210" x="6994525" y="5129213"/>
          <p14:tracePt t="128218" x="7008813" y="5129213"/>
          <p14:tracePt t="128233" x="7015163" y="5129213"/>
          <p14:tracePt t="128241" x="7037388" y="5129213"/>
          <p14:tracePt t="128255" x="7051675" y="5129213"/>
          <p14:tracePt t="128271" x="7065963" y="5129213"/>
          <p14:tracePt t="128289" x="7094538" y="5114925"/>
          <p14:tracePt t="128305" x="7100888" y="5114925"/>
          <p14:tracePt t="128321" x="7123113" y="5108575"/>
          <p14:tracePt t="128402" x="7129463" y="5108575"/>
          <p14:tracePt t="128443" x="7143750" y="5108575"/>
          <p14:tracePt t="128450" x="7151688" y="5108575"/>
          <p14:tracePt t="128458" x="7158038" y="5108575"/>
          <p14:tracePt t="128464" x="7165975" y="5108575"/>
          <p14:tracePt t="128471" x="7194550" y="5108575"/>
          <p14:tracePt t="128488" x="7208838" y="5108575"/>
          <p14:tracePt t="128562" x="7223125" y="5108575"/>
          <p14:tracePt t="128602" x="7229475" y="5108575"/>
          <p14:tracePt t="128666" x="7243763" y="5108575"/>
          <p14:tracePt t="128698" x="7258050" y="5108575"/>
          <p14:tracePt t="128714" x="7265988" y="5108575"/>
          <p14:tracePt t="128724" x="7286625" y="5122863"/>
          <p14:tracePt t="128746" x="7294563" y="5129213"/>
          <p14:tracePt t="128778" x="7294563" y="5137150"/>
          <p14:tracePt t="128794" x="7294563" y="5151438"/>
          <p14:tracePt t="128810" x="7294563" y="5157788"/>
          <p14:tracePt t="128850" x="7294563" y="5165725"/>
          <p14:tracePt t="128882" x="7294563" y="5172075"/>
          <p14:tracePt t="128898" x="7294563" y="5186363"/>
          <p14:tracePt t="128906" x="7294563" y="5194300"/>
          <p14:tracePt t="128922" x="7294563" y="5200650"/>
          <p14:tracePt t="128930" x="7294563" y="5208588"/>
          <p14:tracePt t="128936" x="7294563" y="5229225"/>
          <p14:tracePt t="128986" x="7294563" y="5237163"/>
          <p14:tracePt t="129018" x="7272338" y="5257800"/>
          <p14:tracePt t="129034" x="7258050" y="5272088"/>
          <p14:tracePt t="129050" x="7237413" y="5286375"/>
          <p14:tracePt t="129050" x="7223125" y="5294313"/>
          <p14:tracePt t="129090" x="7215188" y="5294313"/>
          <p14:tracePt t="129098" x="7186613" y="5294313"/>
          <p14:tracePt t="129106" x="7180263" y="5300663"/>
          <p14:tracePt t="129122" x="7172325" y="5300663"/>
          <p14:tracePt t="129136" x="7158038" y="5300663"/>
          <p14:tracePt t="129137" x="7151688" y="5300663"/>
          <p14:tracePt t="129153" x="7123113" y="5300663"/>
          <p14:tracePt t="129170" x="7108825" y="5300663"/>
          <p14:tracePt t="129187" x="7100888" y="5300663"/>
          <p14:tracePt t="129203" x="7086600" y="5300663"/>
          <p14:tracePt t="129220" x="7080250" y="5300663"/>
          <p14:tracePt t="129236" x="7072313" y="5300663"/>
          <p14:tracePt t="129282" x="7065963" y="5300663"/>
          <p14:tracePt t="129289" x="7043738" y="5300663"/>
          <p14:tracePt t="129297" x="7037388" y="5294313"/>
          <p14:tracePt t="129305" x="7029450" y="5280025"/>
          <p14:tracePt t="129319" x="7015163" y="5251450"/>
          <p14:tracePt t="129336" x="7000875" y="5229225"/>
          <p14:tracePt t="129352" x="6986588" y="5208588"/>
          <p14:tracePt t="129369" x="6980238" y="5194300"/>
          <p14:tracePt t="129386" x="6972300" y="5151438"/>
          <p14:tracePt t="129402" x="6965950" y="5143500"/>
          <p14:tracePt t="129419" x="6965950" y="5129213"/>
          <p14:tracePt t="129437" x="6965950" y="5114925"/>
          <p14:tracePt t="129452" x="6965950" y="5100638"/>
          <p14:tracePt t="129469" x="6965950" y="5094288"/>
          <p14:tracePt t="129486" x="6965950" y="5086350"/>
          <p14:tracePt t="129503" x="6965950" y="5057775"/>
          <p14:tracePt t="129519" x="6965950" y="5051425"/>
          <p14:tracePt t="129536" x="6965950" y="5043488"/>
          <p14:tracePt t="129569" x="6965950" y="5037138"/>
          <p14:tracePt t="129570" x="6972300" y="5014913"/>
          <p14:tracePt t="129585" x="6980238" y="5008563"/>
          <p14:tracePt t="129625" x="6986588" y="5008563"/>
          <p14:tracePt t="129633" x="6994525" y="5008563"/>
          <p14:tracePt t="129651" x="7008813" y="5000625"/>
          <p14:tracePt t="129652" x="7029450" y="5000625"/>
          <p14:tracePt t="129668" x="7043738" y="5000625"/>
          <p14:tracePt t="129685" x="7065963" y="4994275"/>
          <p14:tracePt t="129702" x="7080250" y="4994275"/>
          <p14:tracePt t="129720" x="7086600" y="4994275"/>
          <p14:tracePt t="129736" x="7108825" y="4994275"/>
          <p14:tracePt t="129753" x="7115175" y="4994275"/>
          <p14:tracePt t="129769" x="7137400" y="4994275"/>
          <p14:tracePt t="129786" x="7151688" y="4994275"/>
          <p14:tracePt t="129803" x="7158038" y="4994275"/>
          <p14:tracePt t="129842" x="7172325" y="4994275"/>
          <p14:tracePt t="129850" x="7180263" y="4994275"/>
          <p14:tracePt t="129868" x="7186613" y="4994275"/>
          <p14:tracePt t="129869" x="7194550" y="5000625"/>
          <p14:tracePt t="129885" x="7223125" y="5014913"/>
          <p14:tracePt t="129902" x="7229475" y="5022850"/>
          <p14:tracePt t="129918" x="7237413" y="5029200"/>
          <p14:tracePt t="129935" x="7243763" y="5037138"/>
          <p14:tracePt t="129977" x="7243763" y="5043488"/>
          <p14:tracePt t="129985" x="7251700" y="5051425"/>
          <p14:tracePt t="129986" x="7258050" y="5057775"/>
          <p14:tracePt t="130026" x="7258050" y="5072063"/>
          <p14:tracePt t="130033" x="7265988" y="5080000"/>
          <p14:tracePt t="130052" x="7265988" y="5086350"/>
          <p14:tracePt t="130059" x="7265988" y="5094288"/>
          <p14:tracePt t="130068" x="7272338" y="5100638"/>
          <p14:tracePt t="130085" x="7272338" y="5108575"/>
          <p14:tracePt t="130101" x="7272338" y="5114925"/>
          <p14:tracePt t="130119" x="7272338" y="5129213"/>
          <p14:tracePt t="130135" x="7272338" y="5157788"/>
          <p14:tracePt t="130152" x="7280275" y="5165725"/>
          <p14:tracePt t="130186" x="7280275" y="5172075"/>
          <p14:tracePt t="130187" x="7280275" y="5194300"/>
          <p14:tracePt t="130203" x="7280275" y="5200650"/>
          <p14:tracePt t="130219" x="7280275" y="5208588"/>
          <p14:tracePt t="130298" x="7280275" y="5222875"/>
          <p14:tracePt t="130314" x="7280275" y="5229225"/>
          <p14:tracePt t="130319" x="7280275" y="5237163"/>
          <p14:tracePt t="130335" x="7280275" y="5243513"/>
          <p14:tracePt t="130402" x="7280275" y="5265738"/>
          <p14:tracePt t="130434" x="7251700" y="5294313"/>
          <p14:tracePt t="130482" x="7243763" y="5294313"/>
          <p14:tracePt t="130522" x="7223125" y="5294313"/>
          <p14:tracePt t="130530" x="7215188" y="5294313"/>
          <p14:tracePt t="130546" x="7208838" y="5294313"/>
          <p14:tracePt t="130554" x="7200900" y="5294313"/>
          <p14:tracePt t="130570" x="7186613" y="5294313"/>
          <p14:tracePt t="130602" x="7180263" y="5294313"/>
          <p14:tracePt t="130610" x="7172325" y="5294313"/>
          <p14:tracePt t="130618" x="7165975" y="5294313"/>
          <p14:tracePt t="130618" x="7151688" y="5294313"/>
          <p14:tracePt t="130634" x="7137400" y="5294313"/>
          <p14:tracePt t="130650" x="7129463" y="5294313"/>
          <p14:tracePt t="130667" x="7115175" y="5294313"/>
          <p14:tracePt t="130684" x="7108825" y="5294313"/>
          <p14:tracePt t="130701" x="7086600" y="5294313"/>
          <p14:tracePt t="130717" x="7080250" y="5286375"/>
          <p14:tracePt t="130734" x="7065963" y="5286375"/>
          <p14:tracePt t="130751" x="7058025" y="5280025"/>
          <p14:tracePt t="130767" x="7051675" y="5272088"/>
          <p14:tracePt t="130800" x="7037388" y="5257800"/>
          <p14:tracePt t="130802" x="7023100" y="5251450"/>
          <p14:tracePt t="130817" x="7008813" y="5237163"/>
          <p14:tracePt t="130834" x="7000875" y="5214938"/>
          <p14:tracePt t="130851" x="6980238" y="5186363"/>
          <p14:tracePt t="130898" x="6980238" y="5172075"/>
          <p14:tracePt t="130906" x="6972300" y="5165725"/>
          <p14:tracePt t="130921" x="6972300" y="5157788"/>
          <p14:tracePt t="130930" x="6965950" y="5137150"/>
          <p14:tracePt t="130938" x="6965950" y="5122863"/>
          <p14:tracePt t="130950" x="6965950" y="5100638"/>
          <p14:tracePt t="130967" x="6965950" y="5086350"/>
          <p14:tracePt t="130983" x="6965950" y="5080000"/>
          <p14:tracePt t="131041" x="6965950" y="5072063"/>
          <p14:tracePt t="131057" x="6965950" y="5057775"/>
          <p14:tracePt t="131073" x="6972300" y="5051425"/>
          <p14:tracePt t="131083" x="6980238" y="5043488"/>
          <p14:tracePt t="131113" x="6986588" y="5043488"/>
          <p14:tracePt t="131122" x="7008813" y="5043488"/>
          <p14:tracePt t="131134" x="7015163" y="5037138"/>
          <p14:tracePt t="131135" x="7029450" y="5029200"/>
          <p14:tracePt t="131149" x="7043738" y="5029200"/>
          <p14:tracePt t="131166" x="7051675" y="5029200"/>
          <p14:tracePt t="131183" x="7058025" y="5029200"/>
          <p14:tracePt t="131242" x="7065963" y="5029200"/>
          <p14:tracePt t="131258" x="7086600" y="5029200"/>
          <p14:tracePt t="131266" x="7094538" y="5029200"/>
          <p14:tracePt t="131274" x="7100888" y="5029200"/>
          <p14:tracePt t="131283" x="7123113" y="5029200"/>
          <p14:tracePt t="131301" x="7129463" y="5029200"/>
          <p14:tracePt t="131338" x="7137400" y="5029200"/>
          <p14:tracePt t="131346" x="7151688" y="5029200"/>
          <p14:tracePt t="131354" x="7180263" y="5043488"/>
          <p14:tracePt t="131367" x="7186613" y="5051425"/>
          <p14:tracePt t="131410" x="7200900" y="5057775"/>
          <p14:tracePt t="131418" x="7208838" y="5065713"/>
          <p14:tracePt t="131426" x="7215188" y="5072063"/>
          <p14:tracePt t="131433" x="7223125" y="5100638"/>
          <p14:tracePt t="131450" x="7229475" y="5114925"/>
          <p14:tracePt t="131467" x="7251700" y="5129213"/>
          <p14:tracePt t="131501" x="7258050" y="5137150"/>
          <p14:tracePt t="131522" x="7258050" y="5151438"/>
          <p14:tracePt t="131545" x="7258050" y="5157788"/>
          <p14:tracePt t="131545" x="7265988" y="5165725"/>
          <p14:tracePt t="131578" x="7265988" y="5172075"/>
          <p14:tracePt t="131611" x="7265988" y="5186363"/>
          <p14:tracePt t="131626" x="7265988" y="5200650"/>
          <p14:tracePt t="131642" x="7265988" y="5214938"/>
          <p14:tracePt t="131658" x="7265988" y="5229225"/>
          <p14:tracePt t="131674" x="7265988" y="5237163"/>
          <p14:tracePt t="131706" x="7265988" y="5243513"/>
          <p14:tracePt t="131714" x="7265988" y="5251450"/>
          <p14:tracePt t="131728" x="7251700" y="5280025"/>
          <p14:tracePt t="131732" x="7243763" y="5286375"/>
          <p14:tracePt t="131770" x="7237413" y="5294313"/>
          <p14:tracePt t="131778" x="7223125" y="5294313"/>
          <p14:tracePt t="131794" x="7215188" y="5294313"/>
          <p14:tracePt t="131802" x="7208838" y="5294313"/>
          <p14:tracePt t="131834" x="7200900" y="5294313"/>
          <p14:tracePt t="131849" x="7186613" y="5294313"/>
          <p14:tracePt t="131850" x="7172325" y="5294313"/>
          <p14:tracePt t="131866" x="7137400" y="5294313"/>
          <p14:tracePt t="131883" x="7129463" y="5294313"/>
          <p14:tracePt t="131899" x="7108825" y="5294313"/>
          <p14:tracePt t="131916" x="7100888" y="5294313"/>
          <p14:tracePt t="131932" x="7094538" y="5294313"/>
          <p14:tracePt t="131948" x="7086600" y="5294313"/>
          <p14:tracePt t="131985" x="7058025" y="5294313"/>
          <p14:tracePt t="131988" x="7043738" y="5257800"/>
          <p14:tracePt t="131999" x="7029450" y="5237163"/>
          <p14:tracePt t="132015" x="7023100" y="5237163"/>
          <p14:tracePt t="132032" x="7015163" y="5237163"/>
          <p14:tracePt t="132049" x="7008813" y="5229225"/>
          <p14:tracePt t="132049" x="7000875" y="5222875"/>
          <p14:tracePt t="132098" x="6986588" y="5200650"/>
          <p14:tracePt t="132106" x="6980238" y="5194300"/>
          <p14:tracePt t="132107" x="6980238" y="5186363"/>
          <p14:tracePt t="132122" x="6980238" y="5157788"/>
          <p14:tracePt t="132137" x="6972300" y="5151438"/>
          <p14:tracePt t="132149" x="6972300" y="5129213"/>
          <p14:tracePt t="132165" x="6972300" y="5108575"/>
          <p14:tracePt t="132183" x="6972300" y="5094288"/>
          <p14:tracePt t="132199" x="6972300" y="5080000"/>
          <p14:tracePt t="132242" x="6972300" y="5072063"/>
          <p14:tracePt t="132248" x="6972300" y="5065713"/>
          <p14:tracePt t="132252" x="6972300" y="5057775"/>
          <p14:tracePt t="132290" x="6980238" y="5051425"/>
          <p14:tracePt t="132298" x="6986588" y="5037138"/>
          <p14:tracePt t="132306" x="6994525" y="5029200"/>
          <p14:tracePt t="132306" x="7000875" y="5029200"/>
          <p14:tracePt t="132323" x="7008813" y="5022850"/>
          <p14:tracePt t="132332" x="7023100" y="5022850"/>
          <p14:tracePt t="132348" x="7051675" y="5022850"/>
          <p14:tracePt t="132366" x="7072313" y="5008563"/>
          <p14:tracePt t="132382" x="7080250" y="5008563"/>
          <p14:tracePt t="132398" x="7086600" y="5008563"/>
          <p14:tracePt t="132442" x="7094538" y="5008563"/>
          <p14:tracePt t="132452" x="7123113" y="5008563"/>
          <p14:tracePt t="132458" x="7129463" y="5008563"/>
          <p14:tracePt t="132471" x="7137400" y="5008563"/>
          <p14:tracePt t="132471" x="7143750" y="5014913"/>
          <p14:tracePt t="132482" x="7165975" y="5022850"/>
          <p14:tracePt t="132498" x="7180263" y="5043488"/>
          <p14:tracePt t="132554" x="7186613" y="5051425"/>
          <p14:tracePt t="132561" x="7200900" y="5057775"/>
          <p14:tracePt t="132602" x="7208838" y="5065713"/>
          <p14:tracePt t="132634" x="7229475" y="5080000"/>
          <p14:tracePt t="132642" x="7237413" y="5086350"/>
          <p14:tracePt t="132649" x="7243763" y="5094288"/>
          <p14:tracePt t="132656" x="7251700" y="5100638"/>
          <p14:tracePt t="132665" x="7251700" y="5108575"/>
          <p14:tracePt t="132681" x="7258050" y="5114925"/>
          <p14:tracePt t="132698" x="7258050" y="5122863"/>
          <p14:tracePt t="132714" x="7265988" y="5157788"/>
          <p14:tracePt t="132761" x="7265988" y="5172075"/>
          <p14:tracePt t="132764" x="7265988" y="5200650"/>
          <p14:tracePt t="132771" x="7265988" y="5208588"/>
          <p14:tracePt t="132782" x="7265988" y="5229225"/>
          <p14:tracePt t="132798" x="7265988" y="5237163"/>
          <p14:tracePt t="132815" x="7265988" y="5243513"/>
          <p14:tracePt t="132858" x="7265988" y="5251450"/>
          <p14:tracePt t="132866" x="7265988" y="5265738"/>
          <p14:tracePt t="132882" x="7265988" y="5272088"/>
          <p14:tracePt t="132883" x="7258050" y="5286375"/>
          <p14:tracePt t="132898" x="7251700" y="5294313"/>
          <p14:tracePt t="132915" x="7237413" y="5308600"/>
          <p14:tracePt t="132978" x="7229475" y="5314950"/>
          <p14:tracePt t="132987" x="7223125" y="5314950"/>
          <p14:tracePt t="132990" x="7215188" y="5314950"/>
          <p14:tracePt t="133014" x="7180263" y="5314950"/>
          <p14:tracePt t="133015" x="7165975" y="5314950"/>
          <p14:tracePt t="133032" x="7151688" y="5308600"/>
          <p14:tracePt t="133048" x="7129463" y="5294313"/>
          <p14:tracePt t="133065" x="7123113" y="5280025"/>
          <p14:tracePt t="133081" x="7123113" y="5272088"/>
          <p14:tracePt t="133133" x="7123113" y="5265738"/>
          <p14:tracePt t="133146" x="7123113" y="5237163"/>
          <p14:tracePt t="133154" x="7123113" y="5229225"/>
          <p14:tracePt t="133162" x="7123113" y="5208588"/>
          <p14:tracePt t="133170" x="7123113" y="5194300"/>
          <p14:tracePt t="133181" x="7123113" y="5165725"/>
          <p14:tracePt t="133196" x="7123113" y="5157788"/>
          <p14:tracePt t="133213" x="7123113" y="5143500"/>
          <p14:tracePt t="133230" x="7129463" y="5137150"/>
          <p14:tracePt t="133282" x="7137400" y="5137150"/>
          <p14:tracePt t="133322" x="7151688" y="5137150"/>
          <p14:tracePt t="133324" x="7165975" y="5137150"/>
          <p14:tracePt t="133331" x="7180263" y="5137150"/>
          <p14:tracePt t="133347" x="7194550" y="5137150"/>
          <p14:tracePt t="133364" x="7208838" y="5137150"/>
          <p14:tracePt t="133380" x="7215188" y="5143500"/>
          <p14:tracePt t="133397" x="7215188" y="5157788"/>
          <p14:tracePt t="133414" x="7215188" y="5165725"/>
          <p14:tracePt t="133474" x="7215188" y="5180013"/>
          <p14:tracePt t="133530" x="7215188" y="5186363"/>
          <p14:tracePt t="133602" x="7215188" y="5194300"/>
          <p14:tracePt t="133618" x="7208838" y="5194300"/>
          <p14:tracePt t="133626" x="7200900" y="5200650"/>
          <p14:tracePt t="133642" x="7194550" y="5200650"/>
          <p14:tracePt t="133649" x="7180263" y="5200650"/>
          <p14:tracePt t="133682" x="7172325" y="5200650"/>
          <p14:tracePt t="133690" x="7158038" y="5200650"/>
          <p14:tracePt t="133706" x="7151688" y="5200650"/>
          <p14:tracePt t="133714" x="7137400" y="5200650"/>
          <p14:tracePt t="133722" x="7123113" y="5200650"/>
          <p14:tracePt t="133732" x="7115175" y="5200650"/>
          <p14:tracePt t="133746" x="7094538" y="5208588"/>
          <p14:tracePt t="133762" x="7086600" y="5208588"/>
          <p14:tracePt t="133779" x="7080250" y="5208588"/>
          <p14:tracePt t="133796" x="7043738" y="5229225"/>
          <p14:tracePt t="133813" x="7037388" y="5229225"/>
          <p14:tracePt t="133830" x="7000875" y="5229225"/>
          <p14:tracePt t="133846" x="6972300" y="5229225"/>
          <p14:tracePt t="133863" x="6958013" y="5237163"/>
          <p14:tracePt t="133879" x="6929438" y="5243513"/>
          <p14:tracePt t="133896" x="6915150" y="5243513"/>
          <p14:tracePt t="133912" x="6858000" y="5243513"/>
          <p14:tracePt t="133929" x="6843713" y="5243513"/>
          <p14:tracePt t="133946" x="6808788" y="5243513"/>
          <p14:tracePt t="133964" x="6765925" y="5243513"/>
          <p14:tracePt t="133980" x="6723063" y="5251450"/>
          <p14:tracePt t="133997" x="6686550" y="5251450"/>
          <p14:tracePt t="134013" x="6651625" y="5251450"/>
          <p14:tracePt t="134030" x="6623050" y="5251450"/>
          <p14:tracePt t="134046" x="6586538" y="5251450"/>
          <p14:tracePt t="134063" x="6557963" y="5251450"/>
          <p14:tracePt t="134079" x="6508750" y="5272088"/>
          <p14:tracePt t="134096" x="6494463" y="5272088"/>
          <p14:tracePt t="134113" x="6465888" y="5280025"/>
          <p14:tracePt t="134129" x="6423025" y="5280025"/>
          <p14:tracePt t="134147" x="6394450" y="5280025"/>
          <p14:tracePt t="134163" x="6380163" y="5280025"/>
          <p14:tracePt t="134180" x="6343650" y="5280025"/>
          <p14:tracePt t="134196" x="6323013" y="5280025"/>
          <p14:tracePt t="134213" x="6315075" y="5280025"/>
          <p14:tracePt t="134258" x="6308725" y="5280025"/>
          <p14:tracePt t="134266" x="6300788" y="5280025"/>
          <p14:tracePt t="134282" x="6280150" y="5280025"/>
          <p14:tracePt t="134306" x="6272213" y="5280025"/>
          <p14:tracePt t="134322" x="6265863" y="5280025"/>
          <p14:tracePt t="134363" x="6251575" y="5280025"/>
          <p14:tracePt t="134506" x="6272213" y="5280025"/>
          <p14:tracePt t="134511" x="6280150" y="5286375"/>
          <p14:tracePt t="134529" x="6308725" y="5294313"/>
          <p14:tracePt t="134529" x="6329363" y="5308600"/>
          <p14:tracePt t="134546" x="6372225" y="5351463"/>
          <p14:tracePt t="134563" x="6380163" y="5394325"/>
          <p14:tracePt t="134578" x="6400800" y="5465763"/>
          <p14:tracePt t="134596" x="6408738" y="5572125"/>
          <p14:tracePt t="134612" x="6408738" y="5672138"/>
          <p14:tracePt t="134630" x="6408738" y="5715000"/>
          <p14:tracePt t="134646" x="6408738" y="5757863"/>
          <p14:tracePt t="134662" x="6415088" y="5772150"/>
          <p14:tracePt t="134930" x="6423025" y="5772150"/>
          <p14:tracePt t="134986" x="6423025" y="5786438"/>
          <p14:tracePt t="134993" x="6423025" y="5808663"/>
          <p14:tracePt t="134997" x="6494463" y="5851525"/>
          <p14:tracePt t="135011" x="6557963" y="5908675"/>
          <p14:tracePt t="135066" x="6565900" y="5915025"/>
          <p14:tracePt t="135082" x="6565900" y="5922963"/>
          <p14:tracePt t="135146" x="6565900" y="5929313"/>
          <p14:tracePt t="135154" x="6551613" y="5929313"/>
          <p14:tracePt t="135162" x="6537325" y="5915025"/>
          <p14:tracePt t="135171" x="6515100" y="5894388"/>
          <p14:tracePt t="135179" x="6500813" y="5880100"/>
          <p14:tracePt t="135194" x="6494463" y="5843588"/>
          <p14:tracePt t="135242" x="6486525" y="5837238"/>
          <p14:tracePt t="135250" x="6472238" y="5837238"/>
          <p14:tracePt t="135252" x="6465888" y="5837238"/>
          <p14:tracePt t="135260" x="6457950" y="5829300"/>
          <p14:tracePt t="135306" x="6451600" y="5822950"/>
          <p14:tracePt t="135314" x="6443663" y="5815013"/>
          <p14:tracePt t="135327" x="6437313" y="5815013"/>
          <p14:tracePt t="135346" x="6429375" y="5815013"/>
          <p14:tracePt t="135377" x="6423025" y="5808663"/>
          <p14:tracePt t="135417" x="6408738" y="5808663"/>
          <p14:tracePt t="135433" x="6400800" y="5808663"/>
          <p14:tracePt t="135441" x="6394450" y="5808663"/>
          <p14:tracePt t="135449" x="6386513" y="5808663"/>
          <p14:tracePt t="135460" x="6372225" y="5808663"/>
          <p14:tracePt t="135465" x="6357938" y="5808663"/>
          <p14:tracePt t="135477" x="6351588" y="5800725"/>
          <p14:tracePt t="135493" x="6337300" y="5800725"/>
          <p14:tracePt t="135510" x="6329363" y="5794375"/>
          <p14:tracePt t="135526" x="6315075" y="5794375"/>
          <p14:tracePt t="135543" x="6286500" y="5786438"/>
          <p14:tracePt t="135560" x="6272213" y="5772150"/>
          <p14:tracePt t="135576" x="6243638" y="5737225"/>
          <p14:tracePt t="135594" x="6223000" y="5722938"/>
          <p14:tracePt t="135610" x="6208713" y="5708650"/>
          <p14:tracePt t="135628" x="6180138" y="5686425"/>
          <p14:tracePt t="135643" x="6165850" y="5680075"/>
          <p14:tracePt t="135661" x="6151563" y="5651500"/>
          <p14:tracePt t="135676" x="6129338" y="5637213"/>
          <p14:tracePt t="135722" x="6108700" y="5629275"/>
          <p14:tracePt t="135730" x="6094413" y="5608638"/>
          <p14:tracePt t="136353" x="6086475" y="5608638"/>
          <p14:tracePt t="136369" x="6065838" y="5594350"/>
          <p14:tracePt t="136377" x="6057900" y="5594350"/>
          <p14:tracePt t="136385" x="6043613" y="5580063"/>
          <p14:tracePt t="136402" x="6037263" y="5572125"/>
          <p14:tracePt t="136408" x="6037263" y="5543550"/>
          <p14:tracePt t="136481" x="6029325" y="5537200"/>
          <p14:tracePt t="136682" x="6029325" y="5529263"/>
          <p14:tracePt t="136690" x="6029325" y="5522913"/>
          <p14:tracePt t="136698" x="6000750" y="5494338"/>
          <p14:tracePt t="136709" x="5994400" y="5486400"/>
          <p14:tracePt t="136726" x="5957888" y="5457825"/>
          <p14:tracePt t="136743" x="5943600" y="5451475"/>
          <p14:tracePt t="136842" x="5937250" y="5451475"/>
          <p14:tracePt t="136850" x="5929313" y="5451475"/>
          <p14:tracePt t="136898" x="5922963" y="5443538"/>
          <p14:tracePt t="136906" x="5900738" y="5437188"/>
          <p14:tracePt t="136914" x="5843588" y="5408613"/>
          <p14:tracePt t="136926" x="5786438" y="5400675"/>
          <p14:tracePt t="136943" x="5722938" y="5365750"/>
          <p14:tracePt t="136958" x="5637213" y="5351463"/>
          <p14:tracePt t="136976" x="5565775" y="5329238"/>
          <p14:tracePt t="136992" x="5500688" y="5286375"/>
          <p14:tracePt t="137009" x="5472113" y="5265738"/>
          <p14:tracePt t="137025" x="5429250" y="5172075"/>
          <p14:tracePt t="137042" x="5386388" y="5108575"/>
          <p14:tracePt t="137058" x="5351463" y="5022850"/>
          <p14:tracePt t="137076" x="5343525" y="4972050"/>
          <p14:tracePt t="137091" x="5337175" y="4922838"/>
          <p14:tracePt t="137109" x="5337175" y="4894263"/>
          <p14:tracePt t="137125" x="5337175" y="4879975"/>
          <p14:tracePt t="137142" x="5337175" y="4843463"/>
          <p14:tracePt t="137159" x="5337175" y="4814888"/>
          <p14:tracePt t="137175" x="5337175" y="4800600"/>
          <p14:tracePt t="137193" x="5337175" y="4786313"/>
          <p14:tracePt t="137234" x="5337175" y="4765675"/>
          <p14:tracePt t="137242" x="5357813" y="4751388"/>
          <p14:tracePt t="137250" x="5400675" y="4700588"/>
          <p14:tracePt t="137258" x="5451475" y="4629150"/>
          <p14:tracePt t="137274" x="5494338" y="4557713"/>
          <p14:tracePt t="137291" x="5508625" y="4529138"/>
          <p14:tracePt t="137308" x="5514975" y="4508500"/>
          <p14:tracePt t="137324" x="5514975" y="4500563"/>
          <p14:tracePt t="137418" x="5522913" y="4494213"/>
          <p14:tracePt t="137426" x="5529263" y="4494213"/>
          <p14:tracePt t="137434" x="5537200" y="4494213"/>
          <p14:tracePt t="137434" x="5551488" y="4494213"/>
          <p14:tracePt t="137442" x="5572125" y="4494213"/>
          <p14:tracePt t="137490" x="5580063" y="4494213"/>
          <p14:tracePt t="137498" x="5594350" y="4494213"/>
          <p14:tracePt t="137506" x="5608638" y="4494213"/>
          <p14:tracePt t="137514" x="5629275" y="4494213"/>
          <p14:tracePt t="137524" x="5657850" y="4508500"/>
          <p14:tracePt t="137541" x="5665788" y="4514850"/>
          <p14:tracePt t="137593" x="5665788" y="4522788"/>
          <p14:tracePt t="137729" x="5665788" y="4537075"/>
          <p14:tracePt t="137733" x="5651500" y="4537075"/>
          <p14:tracePt t="137745" x="5643563" y="4537075"/>
          <p14:tracePt t="137746" x="5614988" y="4537075"/>
          <p14:tracePt t="137757" x="5586413" y="4537075"/>
          <p14:tracePt t="137774" x="5543550" y="4537075"/>
          <p14:tracePt t="137797" x="5537200" y="4529138"/>
          <p14:tracePt t="137806" x="5500688" y="4514850"/>
          <p14:tracePt t="137824" x="5465763" y="4471988"/>
          <p14:tracePt t="137840" x="5408613" y="4386263"/>
          <p14:tracePt t="137840" x="5380038" y="4357688"/>
          <p14:tracePt t="137857" x="5329238" y="4286250"/>
          <p14:tracePt t="137873" x="5265738" y="4194175"/>
          <p14:tracePt t="137891" x="5237163" y="4137025"/>
          <p14:tracePt t="137907" x="5214938" y="4079875"/>
          <p14:tracePt t="137924" x="5172075" y="4014788"/>
          <p14:tracePt t="137941" x="5129213" y="3951288"/>
          <p14:tracePt t="137956" x="5072063" y="3871913"/>
          <p14:tracePt t="137974" x="5037138" y="3808413"/>
          <p14:tracePt t="137989" x="5014913" y="3729038"/>
          <p14:tracePt t="138007" x="5000625" y="3636963"/>
          <p14:tracePt t="138023" x="5000625" y="3557588"/>
          <p14:tracePt t="138040" x="4994275" y="3429000"/>
          <p14:tracePt t="138056" x="4979988" y="3336925"/>
          <p14:tracePt t="138056" x="4979988" y="3251200"/>
          <p14:tracePt t="138073" x="4979988" y="3186113"/>
          <p14:tracePt t="138089" x="4979988" y="3128963"/>
          <p14:tracePt t="138106" x="4979988" y="3065463"/>
          <p14:tracePt t="138123" x="4986338" y="3000375"/>
          <p14:tracePt t="138140" x="4994275" y="2922588"/>
          <p14:tracePt t="138157" x="5008563" y="2857500"/>
          <p14:tracePt t="138173" x="5037138" y="2794000"/>
          <p14:tracePt t="138190" x="5043488" y="2728913"/>
          <p14:tracePt t="138206" x="5051425" y="2708275"/>
          <p14:tracePt t="138223" x="5057775" y="2671763"/>
          <p14:tracePt t="138239" x="5080000" y="2651125"/>
          <p14:tracePt t="138239" x="5080000" y="2628900"/>
          <p14:tracePt t="138257" x="5086350" y="2622550"/>
          <p14:tracePt t="138272" x="5094288" y="2565400"/>
          <p14:tracePt t="138290" x="5122863" y="2528888"/>
          <p14:tracePt t="138307" x="5137150" y="2493963"/>
          <p14:tracePt t="138323" x="5165725" y="2451100"/>
          <p14:tracePt t="138341" x="5200650" y="2414588"/>
          <p14:tracePt t="138356" x="5208588" y="2393950"/>
          <p14:tracePt t="138373" x="5214938" y="2386013"/>
          <p14:tracePt t="138389" x="5222875" y="2379663"/>
          <p14:tracePt t="138407" x="5222875" y="2371725"/>
          <p14:tracePt t="138424" x="5251450" y="2336800"/>
          <p14:tracePt t="138466" x="5257800" y="2328863"/>
          <p14:tracePt t="138474" x="5280025" y="2308225"/>
          <p14:tracePt t="138490" x="5294313" y="2286000"/>
          <p14:tracePt t="138538" x="5300663" y="2279650"/>
          <p14:tracePt t="138578" x="5300663" y="2265363"/>
          <p14:tracePt t="141082" x="5280025" y="2279650"/>
          <p14:tracePt t="141090" x="5272088" y="2308225"/>
          <p14:tracePt t="141098" x="5265738" y="2351088"/>
          <p14:tracePt t="141106" x="5229225" y="2443163"/>
          <p14:tracePt t="141119" x="5186363" y="2543175"/>
          <p14:tracePt t="141135" x="5165725" y="2657475"/>
          <p14:tracePt t="141152" x="5165725" y="2765425"/>
          <p14:tracePt t="141169" x="5165725" y="2894013"/>
          <p14:tracePt t="141186" x="5165725" y="2971800"/>
          <p14:tracePt t="141203" x="5165725" y="3065463"/>
          <p14:tracePt t="141219" x="5165725" y="3143250"/>
          <p14:tracePt t="141236" x="5165725" y="3243263"/>
          <p14:tracePt t="141252" x="5165725" y="3400425"/>
          <p14:tracePt t="141269" x="5165725" y="3543300"/>
          <p14:tracePt t="141285" x="5165725" y="3679825"/>
          <p14:tracePt t="141303" x="5165725" y="3836988"/>
          <p14:tracePt t="141318" x="5165725" y="4079875"/>
          <p14:tracePt t="141336" x="5165725" y="4300538"/>
          <p14:tracePt t="141352" x="5165725" y="4522788"/>
          <p14:tracePt t="141368" x="5137150" y="4700588"/>
          <p14:tracePt t="141368" x="5122863" y="4772025"/>
          <p14:tracePt t="141386" x="5122863" y="4879975"/>
          <p14:tracePt t="141402" x="5122863" y="4986338"/>
          <p14:tracePt t="141419" x="5114925" y="5065713"/>
          <p14:tracePt t="141435" x="5114925" y="5143500"/>
          <p14:tracePt t="141454" x="5114925" y="5165725"/>
          <p14:tracePt t="141468" x="5122863" y="5180013"/>
          <p14:tracePt t="141485" x="5157788" y="5194300"/>
          <p14:tracePt t="141502" x="5172075" y="5194300"/>
          <p14:tracePt t="141518" x="5208588" y="5194300"/>
          <p14:tracePt t="141536" x="5265738" y="5194300"/>
          <p14:tracePt t="141552" x="5343525" y="5194300"/>
          <p14:tracePt t="141569" x="5451475" y="5151438"/>
          <p14:tracePt t="141585" x="5672138" y="4957763"/>
          <p14:tracePt t="141603" x="5780088" y="4800600"/>
          <p14:tracePt t="141618" x="5808663" y="4729163"/>
          <p14:tracePt t="141635" x="5837238" y="4679950"/>
          <p14:tracePt t="141651" x="5851525" y="4629150"/>
          <p14:tracePt t="141668" x="5872163" y="4594225"/>
          <p14:tracePt t="141685" x="5886450" y="4579938"/>
          <p14:tracePt t="141701" x="5900738" y="4572000"/>
          <p14:tracePt t="141719" x="5908675" y="4572000"/>
          <p14:tracePt t="141735" x="5915025" y="4572000"/>
          <p14:tracePt t="141752" x="5922963" y="4572000"/>
          <p14:tracePt t="141768" x="5929313" y="4614863"/>
          <p14:tracePt t="141785" x="5929313" y="4708525"/>
          <p14:tracePt t="141802" x="5929313" y="4772025"/>
          <p14:tracePt t="141819" x="5915025" y="4851400"/>
          <p14:tracePt t="141834" x="5880100" y="4894263"/>
          <p14:tracePt t="141851" x="5857875" y="4914900"/>
          <p14:tracePt t="141868" x="5800725" y="4943475"/>
          <p14:tracePt t="141884" x="5757863" y="4951413"/>
          <p14:tracePt t="141901" x="5722938" y="4957763"/>
          <p14:tracePt t="141917" x="5700713" y="4957763"/>
          <p14:tracePt t="141935" x="5657850" y="4957763"/>
          <p14:tracePt t="141952" x="5637213" y="4957763"/>
          <p14:tracePt t="141969" x="5614988" y="4957763"/>
          <p14:tracePt t="141984" x="5600700" y="4957763"/>
          <p14:tracePt t="142000" x="5551488" y="4943475"/>
          <p14:tracePt t="142018" x="5500688" y="4872038"/>
          <p14:tracePt t="142034" x="5457825" y="4814888"/>
          <p14:tracePt t="142051" x="5414963" y="4737100"/>
          <p14:tracePt t="142067" x="5408613" y="4679950"/>
          <p14:tracePt t="142084" x="5380038" y="4594225"/>
          <p14:tracePt t="142100" x="5357813" y="4529138"/>
          <p14:tracePt t="142118" x="5357813" y="4471988"/>
          <p14:tracePt t="142134" x="5357813" y="4408488"/>
          <p14:tracePt t="142151" x="5357813" y="4365625"/>
          <p14:tracePt t="142168" x="5357813" y="4322763"/>
          <p14:tracePt t="142184" x="5357813" y="4308475"/>
          <p14:tracePt t="142184" x="5365750" y="4279900"/>
          <p14:tracePt t="142218" x="5386388" y="4257675"/>
          <p14:tracePt t="142219" x="5400675" y="4222750"/>
          <p14:tracePt t="142235" x="5414963" y="4208463"/>
          <p14:tracePt t="142252" x="5437188" y="4194175"/>
          <p14:tracePt t="142268" x="5457825" y="4179888"/>
          <p14:tracePt t="142285" x="5486400" y="4179888"/>
          <p14:tracePt t="142302" x="5500688" y="4179888"/>
          <p14:tracePt t="142317" x="5529263" y="4171950"/>
          <p14:tracePt t="142334" x="5572125" y="4171950"/>
          <p14:tracePt t="142351" x="5608638" y="4171950"/>
          <p14:tracePt t="142367" x="5665788" y="4186238"/>
          <p14:tracePt t="142385" x="5694363" y="4208463"/>
          <p14:tracePt t="142400" x="5715000" y="4214813"/>
          <p14:tracePt t="142418" x="5765800" y="4243388"/>
          <p14:tracePt t="142434" x="5772150" y="4257675"/>
          <p14:tracePt t="142451" x="5786438" y="4271963"/>
          <p14:tracePt t="142467" x="5808663" y="4308475"/>
          <p14:tracePt t="142484" x="5815013" y="4365625"/>
          <p14:tracePt t="142501" x="5829300" y="4400550"/>
          <p14:tracePt t="142517" x="5843588" y="4457700"/>
          <p14:tracePt t="142535" x="5851525" y="4508500"/>
          <p14:tracePt t="142551" x="5857875" y="4557713"/>
          <p14:tracePt t="142568" x="5880100" y="4594225"/>
          <p14:tracePt t="142584" x="5886450" y="4608513"/>
          <p14:tracePt t="142601" x="5894388" y="4643438"/>
          <p14:tracePt t="142617" x="5900738" y="4672013"/>
          <p14:tracePt t="142635" x="5900738" y="4679950"/>
          <p14:tracePt t="142651" x="5915025" y="4694238"/>
          <p14:tracePt t="142667" x="5915025" y="4708525"/>
          <p14:tracePt t="142684" x="5915025" y="4714875"/>
          <p14:tracePt t="142700" x="5915025" y="4729163"/>
          <p14:tracePt t="142717" x="5915025" y="4751388"/>
          <p14:tracePt t="142734" x="5915025" y="4757738"/>
          <p14:tracePt t="142751" x="5915025" y="4779963"/>
          <p14:tracePt t="142767" x="5915025" y="4794250"/>
          <p14:tracePt t="142785" x="5915025" y="4814888"/>
          <p14:tracePt t="142801" x="5915025" y="4837113"/>
          <p14:tracePt t="142817" x="5908675" y="4843463"/>
          <p14:tracePt t="142817" x="5900738" y="4851400"/>
          <p14:tracePt t="142834" x="5880100" y="4865688"/>
          <p14:tracePt t="142850" x="5857875" y="4879975"/>
          <p14:tracePt t="142867" x="5808663" y="4879975"/>
          <p14:tracePt t="142884" x="5780088" y="4886325"/>
          <p14:tracePt t="142900" x="5757863" y="4886325"/>
          <p14:tracePt t="142938" x="5743575" y="4886325"/>
          <p14:tracePt t="142951" x="5708650" y="4886325"/>
          <p14:tracePt t="142966" x="5651500" y="4886325"/>
          <p14:tracePt t="142969" x="5580063" y="4865688"/>
          <p14:tracePt t="142983" x="5537200" y="4837113"/>
          <p14:tracePt t="143000" x="5500688" y="4808538"/>
          <p14:tracePt t="143000" x="5480050" y="4794250"/>
          <p14:tracePt t="143018" x="5472113" y="4779963"/>
          <p14:tracePt t="143033" x="5457825" y="4722813"/>
          <p14:tracePt t="143051" x="5429250" y="4679950"/>
          <p14:tracePt t="143067" x="5422900" y="4637088"/>
          <p14:tracePt t="143083" x="5422900" y="4608513"/>
          <p14:tracePt t="143100" x="5422900" y="4594225"/>
          <p14:tracePt t="143116" x="5422900" y="4565650"/>
          <p14:tracePt t="143133" x="5422900" y="4522788"/>
          <p14:tracePt t="143150" x="5429250" y="4486275"/>
          <p14:tracePt t="143166" x="5443538" y="4471988"/>
          <p14:tracePt t="143183" x="5465763" y="4457700"/>
          <p14:tracePt t="143200" x="5500688" y="4443413"/>
          <p14:tracePt t="143216" x="5557838" y="4429125"/>
          <p14:tracePt t="143216" x="5565775" y="4429125"/>
          <p14:tracePt t="143234" x="5586413" y="4429125"/>
          <p14:tracePt t="143250" x="5608638" y="4422775"/>
          <p14:tracePt t="143266" x="5637213" y="4422775"/>
          <p14:tracePt t="143283" x="5665788" y="4422775"/>
          <p14:tracePt t="143299" x="5686425" y="4422775"/>
          <p14:tracePt t="143316" x="5715000" y="4422775"/>
          <p14:tracePt t="143332" x="5743575" y="4443413"/>
          <p14:tracePt t="143350" x="5757863" y="4451350"/>
          <p14:tracePt t="143366" x="5780088" y="4471988"/>
          <p14:tracePt t="143382" x="5786438" y="4479925"/>
          <p14:tracePt t="143399" x="5794375" y="4486275"/>
          <p14:tracePt t="143416" x="5800725" y="4494213"/>
          <p14:tracePt t="143457" x="5808663" y="4500563"/>
          <p14:tracePt t="143497" x="5808663" y="4508500"/>
          <p14:tracePt t="143505" x="5808663" y="4522788"/>
          <p14:tracePt t="143521" x="5808663" y="4543425"/>
          <p14:tracePt t="143537" x="5808663" y="4551363"/>
          <p14:tracePt t="143545" x="5808663" y="4557713"/>
          <p14:tracePt t="143545" x="5808663" y="4565650"/>
          <p14:tracePt t="143569" x="5808663" y="4586288"/>
          <p14:tracePt t="143577" x="5808663" y="4594225"/>
          <p14:tracePt t="143594" x="5808663" y="4600575"/>
          <p14:tracePt t="143599" x="5808663" y="4622800"/>
          <p14:tracePt t="143615" x="5808663" y="4637088"/>
          <p14:tracePt t="143632" x="5800725" y="4665663"/>
          <p14:tracePt t="143632" x="5794375" y="4672013"/>
          <p14:tracePt t="143650" x="5794375" y="4679950"/>
          <p14:tracePt t="143665" x="5786438" y="4700588"/>
          <p14:tracePt t="143713" x="5780088" y="4708525"/>
          <p14:tracePt t="143745" x="5772150" y="4714875"/>
          <p14:tracePt t="143747" x="5765800" y="4714875"/>
          <p14:tracePt t="143754" x="5757863" y="4722813"/>
          <p14:tracePt t="143765" x="5722938" y="4743450"/>
          <p14:tracePt t="143782" x="5715000" y="4751388"/>
          <p14:tracePt t="143799" x="5680075" y="4757738"/>
          <p14:tracePt t="143815" x="5651500" y="4757738"/>
          <p14:tracePt t="143832" x="5614988" y="4765675"/>
          <p14:tracePt t="143849" x="5600700" y="4765675"/>
          <p14:tracePt t="143849" x="5594350" y="4765675"/>
          <p14:tracePt t="143897" x="5580063" y="4765675"/>
          <p14:tracePt t="143905" x="5565775" y="4765675"/>
          <p14:tracePt t="143913" x="5522913" y="4765675"/>
          <p14:tracePt t="143921" x="5480050" y="4765675"/>
          <p14:tracePt t="143931" x="5457825" y="4751388"/>
          <p14:tracePt t="143949" x="5437188" y="4743450"/>
          <p14:tracePt t="143986" x="5429250" y="4737100"/>
          <p14:tracePt t="143994" x="5414963" y="4708525"/>
          <p14:tracePt t="144002" x="5414963" y="4665663"/>
          <p14:tracePt t="144016" x="5394325" y="4608513"/>
          <p14:tracePt t="144032" x="5394325" y="4543425"/>
          <p14:tracePt t="144049" x="5394325" y="4486275"/>
          <p14:tracePt t="144065" x="5394325" y="4451350"/>
          <p14:tracePt t="144083" x="5408613" y="4414838"/>
          <p14:tracePt t="144099" x="5414963" y="4394200"/>
          <p14:tracePt t="144115" x="5429250" y="4357688"/>
          <p14:tracePt t="144131" x="5429250" y="4351338"/>
          <p14:tracePt t="144148" x="5437188" y="4343400"/>
          <p14:tracePt t="144202" x="5443538" y="4337050"/>
          <p14:tracePt t="144210" x="5457825" y="4322763"/>
          <p14:tracePt t="144218" x="5465763" y="4322763"/>
          <p14:tracePt t="144226" x="5486400" y="4322763"/>
          <p14:tracePt t="144233" x="5529263" y="4322763"/>
          <p14:tracePt t="144248" x="5572125" y="4322763"/>
          <p14:tracePt t="144265" x="5608638" y="4322763"/>
          <p14:tracePt t="144283" x="5657850" y="4322763"/>
          <p14:tracePt t="144298" x="5700713" y="4322763"/>
          <p14:tracePt t="144315" x="5765800" y="4329113"/>
          <p14:tracePt t="144331" x="5822950" y="4365625"/>
          <p14:tracePt t="144349" x="5843588" y="4371975"/>
          <p14:tracePt t="144578" x="5851525" y="4379913"/>
          <p14:tracePt t="144610" x="5865813" y="4394200"/>
          <p14:tracePt t="144618" x="5865813" y="4400550"/>
          <p14:tracePt t="144626" x="5865813" y="4408488"/>
          <p14:tracePt t="144634" x="5865813" y="4451350"/>
          <p14:tracePt t="144647" x="5872163" y="4486275"/>
          <p14:tracePt t="144663" x="5872163" y="4494213"/>
          <p14:tracePt t="144706" x="5872163" y="4508500"/>
          <p14:tracePt t="144711" x="5872163" y="4514850"/>
          <p14:tracePt t="144714" x="5872163" y="4522788"/>
          <p14:tracePt t="144730" x="5872163" y="4529138"/>
          <p14:tracePt t="144747" x="5880100" y="4537075"/>
          <p14:tracePt t="144802" x="5880100" y="4551363"/>
          <p14:tracePt t="144833" x="5880100" y="4557713"/>
          <p14:tracePt t="144842" x="5880100" y="4565650"/>
          <p14:tracePt t="144849" x="5880100" y="4572000"/>
          <p14:tracePt t="144881" x="5880100" y="4586288"/>
          <p14:tracePt t="147154" x="5872163" y="4586288"/>
          <p14:tracePt t="147937" x="5865813" y="4579938"/>
          <p14:tracePt t="148042" x="5857875" y="4579938"/>
          <p14:tracePt t="148058" x="5843588" y="4579938"/>
          <p14:tracePt t="148074" x="5837238" y="4579938"/>
          <p14:tracePt t="148082" x="5829300" y="4579938"/>
          <p14:tracePt t="148088" x="5815013" y="4600575"/>
          <p14:tracePt t="148092" x="5794375" y="4614863"/>
          <p14:tracePt t="148109" x="5772150" y="4643438"/>
          <p14:tracePt t="148127" x="5743575" y="4679950"/>
          <p14:tracePt t="148142" x="5708650" y="4714875"/>
          <p14:tracePt t="148159" x="5686425" y="4729163"/>
          <p14:tracePt t="148176" x="5643563" y="4743450"/>
          <p14:tracePt t="148218" x="5629275" y="4743450"/>
          <p14:tracePt t="148226" x="5622925" y="4751388"/>
          <p14:tracePt t="148234" x="5586413" y="4751388"/>
          <p14:tracePt t="148242" x="5543550" y="4757738"/>
          <p14:tracePt t="148258" x="5486400" y="4757738"/>
          <p14:tracePt t="148276" x="5457825" y="4757738"/>
          <p14:tracePt t="148292" x="5451475" y="4757738"/>
          <p14:tracePt t="148346" x="5429250" y="4757738"/>
          <p14:tracePt t="148354" x="5394325" y="4757738"/>
          <p14:tracePt t="148362" x="5386388" y="4757738"/>
          <p14:tracePt t="148369" x="5365750" y="4757738"/>
          <p14:tracePt t="148378" x="5351463" y="4751388"/>
          <p14:tracePt t="148392" x="5337175" y="4743450"/>
          <p14:tracePt t="148409" x="5322888" y="4700588"/>
          <p14:tracePt t="148425" x="5308600" y="4637088"/>
          <p14:tracePt t="148442" x="5272088" y="4594225"/>
          <p14:tracePt t="148459" x="5243513" y="4543425"/>
          <p14:tracePt t="148475" x="5229225" y="4522788"/>
          <p14:tracePt t="148492" x="5222875" y="4514850"/>
          <p14:tracePt t="148508" x="5208588" y="4465638"/>
          <p14:tracePt t="148524" x="5186363" y="4422775"/>
          <p14:tracePt t="148541" x="5186363" y="4386263"/>
          <p14:tracePt t="148558" x="5186363" y="4357688"/>
          <p14:tracePt t="148575" x="5186363" y="4300538"/>
          <p14:tracePt t="148591" x="5186363" y="4214813"/>
          <p14:tracePt t="148608" x="5186363" y="4122738"/>
          <p14:tracePt t="148625" x="5214938" y="4022725"/>
          <p14:tracePt t="148625" x="5237163" y="3979863"/>
          <p14:tracePt t="148642" x="5257800" y="3900488"/>
          <p14:tracePt t="148658" x="5265738" y="3836988"/>
          <p14:tracePt t="148675" x="5286375" y="3757613"/>
          <p14:tracePt t="148692" x="5286375" y="3671888"/>
          <p14:tracePt t="148708" x="5286375" y="3586163"/>
          <p14:tracePt t="148725" x="5286375" y="3494088"/>
          <p14:tracePt t="148741" x="5286375" y="3394075"/>
          <p14:tracePt t="148758" x="5286375" y="3286125"/>
          <p14:tracePt t="148774" x="5286375" y="3179763"/>
          <p14:tracePt t="148791" x="5286375" y="3086100"/>
          <p14:tracePt t="148809" x="5286375" y="3043238"/>
          <p14:tracePt t="148824" x="5286375" y="2936875"/>
          <p14:tracePt t="148841" x="5294313" y="2851150"/>
          <p14:tracePt t="148858" x="5322888" y="2722563"/>
          <p14:tracePt t="148876" x="5343525" y="2608263"/>
          <p14:tracePt t="148892" x="5343525" y="2543175"/>
          <p14:tracePt t="148892" x="5343525" y="2514600"/>
          <p14:tracePt t="148915" x="5343525" y="2508250"/>
          <p14:tracePt t="148925" x="5343525" y="2471738"/>
          <p14:tracePt t="148943" x="5343525" y="2451100"/>
          <p14:tracePt t="148957" x="5343525" y="2436813"/>
          <p14:tracePt t="148974" x="5351463" y="2408238"/>
          <p14:tracePt t="148992" x="5351463" y="2379663"/>
          <p14:tracePt t="149008" x="5351463" y="2336800"/>
          <p14:tracePt t="149025" x="5351463" y="2322513"/>
          <p14:tracePt t="149041" x="5351463" y="2308225"/>
          <p14:tracePt t="149058" x="5351463" y="2300288"/>
          <p14:tracePt t="149106" x="5351463" y="2286000"/>
          <p14:tracePt t="149945" x="5351463" y="2279650"/>
          <p14:tracePt t="152666" x="5343525" y="2279650"/>
          <p14:tracePt t="152673" x="5337175" y="2279650"/>
          <p14:tracePt t="152681" x="5329238" y="2279650"/>
          <p14:tracePt t="153913" x="5329238" y="2265363"/>
          <p14:tracePt t="153922" x="5351463" y="2243138"/>
          <p14:tracePt t="153929" x="5357813" y="2236788"/>
          <p14:tracePt t="153937" x="5394325" y="2179638"/>
          <p14:tracePt t="153950" x="5437188" y="2143125"/>
          <p14:tracePt t="153968" x="5486400" y="2114550"/>
          <p14:tracePt t="153986" x="5537200" y="2065338"/>
          <p14:tracePt t="154001" x="5608638" y="2000250"/>
          <p14:tracePt t="154018" x="5686425" y="1922463"/>
          <p14:tracePt t="154035" x="5722938" y="1885950"/>
          <p14:tracePt t="154051" x="5765800" y="1851025"/>
          <p14:tracePt t="154069" x="5780088" y="1843088"/>
          <p14:tracePt t="154084" x="5808663" y="1836738"/>
          <p14:tracePt t="154102" x="5829300" y="1828800"/>
          <p14:tracePt t="154116" x="5915025" y="1808163"/>
          <p14:tracePt t="154134" x="5986463" y="1785938"/>
          <p14:tracePt t="154150" x="6072188" y="1757363"/>
          <p14:tracePt t="154167" x="6157913" y="1728788"/>
          <p14:tracePt t="154183" x="6223000" y="1722438"/>
          <p14:tracePt t="154200" x="6286500" y="1685925"/>
          <p14:tracePt t="154200" x="6323013" y="1671638"/>
          <p14:tracePt t="154233" x="6372225" y="1651000"/>
          <p14:tracePt t="154234" x="6423025" y="1636713"/>
          <p14:tracePt t="154250" x="6494463" y="1628775"/>
          <p14:tracePt t="154267" x="6557963" y="1622425"/>
          <p14:tracePt t="154284" x="6651625" y="1600200"/>
          <p14:tracePt t="154300" x="6708775" y="1585913"/>
          <p14:tracePt t="154317" x="6751638" y="1585913"/>
          <p14:tracePt t="154333" x="6786563" y="1585913"/>
          <p14:tracePt t="154350" x="6815138" y="1585913"/>
          <p14:tracePt t="154367" x="6872288" y="1585913"/>
          <p14:tracePt t="154383" x="6915150" y="1579563"/>
          <p14:tracePt t="154401" x="6972300" y="1579563"/>
          <p14:tracePt t="154417" x="7043738" y="1571625"/>
          <p14:tracePt t="154434" x="7108825" y="1571625"/>
          <p14:tracePt t="154451" x="7215188" y="1571625"/>
          <p14:tracePt t="154467" x="7323138" y="1571625"/>
          <p14:tracePt t="154482" x="7429500" y="1571625"/>
          <p14:tracePt t="154499" x="7480300" y="1571625"/>
          <p14:tracePt t="154516" x="7551738" y="1571625"/>
          <p14:tracePt t="154533" x="7594600" y="1571625"/>
          <p14:tracePt t="154550" x="7643813" y="1571625"/>
          <p14:tracePt t="154566" x="7715250" y="1571625"/>
          <p14:tracePt t="154583" x="7758113" y="1571625"/>
          <p14:tracePt t="154600" x="7837488" y="1571625"/>
          <p14:tracePt t="154616" x="7886700" y="1571625"/>
          <p14:tracePt t="154632" x="7929563" y="1593850"/>
          <p14:tracePt t="154649" x="7966075" y="1600200"/>
          <p14:tracePt t="154666" x="8008938" y="1608138"/>
          <p14:tracePt t="154682" x="8043863" y="1614488"/>
          <p14:tracePt t="154699" x="8066088" y="1628775"/>
          <p14:tracePt t="154753" x="8080375" y="1636713"/>
          <p14:tracePt t="154761" x="8101013" y="1657350"/>
          <p14:tracePt t="154769" x="8101013" y="1665288"/>
          <p14:tracePt t="154789" x="8108950" y="1679575"/>
          <p14:tracePt t="154793" x="8115300" y="1700213"/>
          <p14:tracePt t="154800" x="8115300" y="1722438"/>
          <p14:tracePt t="154816" x="8137525" y="1751013"/>
          <p14:tracePt t="154832" x="8143875" y="1785938"/>
          <p14:tracePt t="154850" x="8143875" y="1828800"/>
          <p14:tracePt t="154865" x="8143875" y="1871663"/>
          <p14:tracePt t="154883" x="8143875" y="1914525"/>
          <p14:tracePt t="154898" x="8143875" y="1957388"/>
          <p14:tracePt t="154916" x="8143875" y="2008188"/>
          <p14:tracePt t="154931" x="8137525" y="2051050"/>
          <p14:tracePt t="154950" x="8115300" y="2108200"/>
          <p14:tracePt t="154965" x="8086725" y="2165350"/>
          <p14:tracePt t="154982" x="8066088" y="2208213"/>
          <p14:tracePt t="154999" x="8037513" y="2271713"/>
          <p14:tracePt t="155016" x="8023225" y="2314575"/>
          <p14:tracePt t="155033" x="7958138" y="2422525"/>
          <p14:tracePt t="155050" x="7923213" y="2500313"/>
          <p14:tracePt t="155066" x="7880350" y="2543175"/>
          <p14:tracePt t="155082" x="7843838" y="2586038"/>
          <p14:tracePt t="155099" x="7808913" y="2636838"/>
          <p14:tracePt t="155115" x="7758113" y="2693988"/>
          <p14:tracePt t="155132" x="7729538" y="2743200"/>
          <p14:tracePt t="155149" x="7672388" y="2800350"/>
          <p14:tracePt t="155165" x="7594600" y="2894013"/>
          <p14:tracePt t="155182" x="7537450" y="2979738"/>
          <p14:tracePt t="155198" x="7480300" y="3086100"/>
          <p14:tracePt t="155215" x="7437438" y="3186113"/>
          <p14:tracePt t="155231" x="7408863" y="3265488"/>
          <p14:tracePt t="155231" x="7372350" y="3328988"/>
          <p14:tracePt t="155250" x="7351713" y="3357563"/>
          <p14:tracePt t="155265" x="7308850" y="3429000"/>
          <p14:tracePt t="155283" x="7300913" y="3500438"/>
          <p14:tracePt t="155299" x="7300913" y="3565525"/>
          <p14:tracePt t="155315" x="7294563" y="3594100"/>
          <p14:tracePt t="155332" x="7265988" y="3614738"/>
          <p14:tracePt t="155348" x="7237413" y="3671888"/>
          <p14:tracePt t="155365" x="7223125" y="3708400"/>
          <p14:tracePt t="155381" x="7208838" y="3736975"/>
          <p14:tracePt t="155398" x="7172325" y="3800475"/>
          <p14:tracePt t="155415" x="7129463" y="3857625"/>
          <p14:tracePt t="155431" x="7080250" y="3914775"/>
          <p14:tracePt t="155448" x="7008813" y="3965575"/>
          <p14:tracePt t="155464" x="6923088" y="4022725"/>
          <p14:tracePt t="155483" x="6886575" y="4051300"/>
          <p14:tracePt t="155498" x="6851650" y="4071938"/>
          <p14:tracePt t="155515" x="6794500" y="4122738"/>
          <p14:tracePt t="155531" x="6765925" y="4157663"/>
          <p14:tracePt t="155549" x="6723063" y="4208463"/>
          <p14:tracePt t="155565" x="6694488" y="4243388"/>
          <p14:tracePt t="155582" x="6657975" y="4279900"/>
          <p14:tracePt t="155599" x="6623050" y="4308475"/>
          <p14:tracePt t="155615" x="6565900" y="4343400"/>
          <p14:tracePt t="155632" x="6515100" y="4394200"/>
          <p14:tracePt t="155648" x="6486525" y="4437063"/>
          <p14:tracePt t="155665" x="6437313" y="4500563"/>
          <p14:tracePt t="155682" x="6386513" y="4551363"/>
          <p14:tracePt t="155699" x="6308725" y="4622800"/>
          <p14:tracePt t="155715" x="6251575" y="4651375"/>
          <p14:tracePt t="155732" x="6215063" y="4672013"/>
          <p14:tracePt t="155748" x="6194425" y="4679950"/>
          <p14:tracePt t="155766" x="6180138" y="4686300"/>
          <p14:tracePt t="155781" x="6143625" y="4714875"/>
          <p14:tracePt t="155798" x="6100763" y="4729163"/>
          <p14:tracePt t="155814" x="6037263" y="4772025"/>
          <p14:tracePt t="155831" x="5994400" y="4786313"/>
          <p14:tracePt t="155849" x="5972175" y="4794250"/>
          <p14:tracePt t="155864" x="5957888" y="4800600"/>
          <p14:tracePt t="155881" x="5922963" y="4814888"/>
          <p14:tracePt t="155921" x="5894388" y="4814888"/>
          <p14:tracePt t="155929" x="5880100" y="4822825"/>
          <p14:tracePt t="155948" x="5872163" y="4822825"/>
          <p14:tracePt t="155950" x="5851525" y="4822825"/>
          <p14:tracePt t="155964" x="5829300" y="4822825"/>
          <p14:tracePt t="155981" x="5786438" y="4822825"/>
          <p14:tracePt t="155998" x="5743575" y="4822825"/>
          <p14:tracePt t="156015" x="5700713" y="4822825"/>
          <p14:tracePt t="156032" x="5665788" y="4822825"/>
          <p14:tracePt t="156048" x="5643563" y="4822825"/>
          <p14:tracePt t="156065" x="5622925" y="4808538"/>
          <p14:tracePt t="156081" x="5608638" y="4794250"/>
          <p14:tracePt t="156098" x="5594350" y="4794250"/>
          <p14:tracePt t="156114" x="5586413" y="4786313"/>
          <p14:tracePt t="156153" x="5580063" y="4779963"/>
          <p14:tracePt t="156161" x="5572125" y="4772025"/>
          <p14:tracePt t="156173" x="5572125" y="4765675"/>
          <p14:tracePt t="156180" x="5572125" y="4751388"/>
          <p14:tracePt t="156197" x="5565775" y="4708525"/>
          <p14:tracePt t="156214" x="5543550" y="4694238"/>
          <p14:tracePt t="156231" x="5543550" y="4679950"/>
          <p14:tracePt t="156248" x="5543550" y="4651375"/>
          <p14:tracePt t="156264" x="5537200" y="4629150"/>
          <p14:tracePt t="156281" x="5537200" y="4608513"/>
          <p14:tracePt t="156281" x="5537200" y="4594225"/>
          <p14:tracePt t="156299" x="5529263" y="4557713"/>
          <p14:tracePt t="156314" x="5508625" y="4514850"/>
          <p14:tracePt t="156331" x="5500688" y="4465638"/>
          <p14:tracePt t="156347" x="5500688" y="4422775"/>
          <p14:tracePt t="156364" x="5500688" y="4343400"/>
          <p14:tracePt t="156379" x="5486400" y="4265613"/>
          <p14:tracePt t="156397" x="5480050" y="4157663"/>
          <p14:tracePt t="156413" x="5429250" y="4008438"/>
          <p14:tracePt t="156431" x="5394325" y="3879850"/>
          <p14:tracePt t="156448" x="5386388" y="3757613"/>
          <p14:tracePt t="156464" x="5386388" y="3651250"/>
          <p14:tracePt t="156464" x="5386388" y="3579813"/>
          <p14:tracePt t="156482" x="5372100" y="3508375"/>
          <p14:tracePt t="156497" x="5257800" y="3265488"/>
          <p14:tracePt t="156514" x="5237163" y="3165475"/>
          <p14:tracePt t="156531" x="5200650" y="3057525"/>
          <p14:tracePt t="156548" x="5194300" y="2965450"/>
          <p14:tracePt t="156564" x="5194300" y="2857500"/>
          <p14:tracePt t="156580" x="5194300" y="2751138"/>
          <p14:tracePt t="156597" x="5157788" y="2636838"/>
          <p14:tracePt t="156613" x="5143500" y="2543175"/>
          <p14:tracePt t="156630" x="5143500" y="2493963"/>
          <p14:tracePt t="156646" x="5143500" y="2457450"/>
          <p14:tracePt t="156663" x="5143500" y="2414588"/>
          <p14:tracePt t="156680" x="5143500" y="2371725"/>
          <p14:tracePt t="156696" x="5143500" y="2279650"/>
          <p14:tracePt t="156713" x="5151438" y="2222500"/>
          <p14:tracePt t="156730" x="5157788" y="2165350"/>
          <p14:tracePt t="156746" x="5165725" y="2128838"/>
          <p14:tracePt t="156763" x="5172075" y="2085975"/>
          <p14:tracePt t="156780" x="5214938" y="2028825"/>
          <p14:tracePt t="156797" x="5222875" y="1993900"/>
          <p14:tracePt t="156813" x="5237163" y="1957388"/>
          <p14:tracePt t="156829" x="5265738" y="1928813"/>
          <p14:tracePt t="156848" x="5294313" y="1893888"/>
          <p14:tracePt t="156863" x="5329238" y="1851025"/>
          <p14:tracePt t="156880" x="5372100" y="1785938"/>
          <p14:tracePt t="156896" x="5386388" y="1765300"/>
          <p14:tracePt t="156913" x="5414963" y="1743075"/>
          <p14:tracePt t="156930" x="5429250" y="1728788"/>
          <p14:tracePt t="156947" x="5451475" y="1714500"/>
          <p14:tracePt t="156963" x="5494338" y="1685925"/>
          <p14:tracePt t="156979" x="5529263" y="1679575"/>
          <p14:tracePt t="156997" x="5565775" y="1657350"/>
          <p14:tracePt t="157013" x="5614988" y="1651000"/>
          <p14:tracePt t="157030" x="5686425" y="1643063"/>
          <p14:tracePt t="157047" x="5780088" y="1643063"/>
          <p14:tracePt t="157064" x="5880100" y="1643063"/>
          <p14:tracePt t="157079" x="5951538" y="1628775"/>
          <p14:tracePt t="157096" x="6037263" y="1628775"/>
          <p14:tracePt t="157113" x="6165850" y="1628775"/>
          <p14:tracePt t="157130" x="6223000" y="1622425"/>
          <p14:tracePt t="157146" x="6286500" y="1622425"/>
          <p14:tracePt t="157163" x="6351588" y="1622425"/>
          <p14:tracePt t="157179" x="6423025" y="1622425"/>
          <p14:tracePt t="157196" x="6472238" y="1622425"/>
          <p14:tracePt t="157212" x="6515100" y="1622425"/>
          <p14:tracePt t="157229" x="6586538" y="1622425"/>
          <p14:tracePt t="157246" x="6637338" y="1622425"/>
          <p14:tracePt t="157262" x="6694488" y="1622425"/>
          <p14:tracePt t="157279" x="6757988" y="1622425"/>
          <p14:tracePt t="157296" x="6823075" y="1622425"/>
          <p14:tracePt t="157312" x="6858000" y="1622425"/>
          <p14:tracePt t="157312" x="6872288" y="1622425"/>
          <p14:tracePt t="157330" x="6923088" y="1622425"/>
          <p14:tracePt t="157346" x="6965950" y="1622425"/>
          <p14:tracePt t="157363" x="7037388" y="1622425"/>
          <p14:tracePt t="157378" x="7108825" y="1622425"/>
          <p14:tracePt t="157395" x="7151688" y="1622425"/>
          <p14:tracePt t="157412" x="7194550" y="1622425"/>
          <p14:tracePt t="157428" x="7251700" y="1622425"/>
          <p14:tracePt t="157446" x="7329488" y="1622425"/>
          <p14:tracePt t="157462" x="7394575" y="1622425"/>
          <p14:tracePt t="157479" x="7458075" y="1643063"/>
          <p14:tracePt t="157495" x="7508875" y="1651000"/>
          <p14:tracePt t="157512" x="7529513" y="1651000"/>
          <p14:tracePt t="157528" x="7600950" y="1665288"/>
          <p14:tracePt t="157546" x="7629525" y="1671638"/>
          <p14:tracePt t="157562" x="7643813" y="1671638"/>
          <p14:tracePt t="157579" x="7686675" y="1679575"/>
          <p14:tracePt t="157596" x="7715250" y="1693863"/>
          <p14:tracePt t="157612" x="7743825" y="1714500"/>
          <p14:tracePt t="157629" x="7751763" y="1714500"/>
          <p14:tracePt t="160282" x="7751763" y="1722438"/>
          <p14:tracePt t="160282" x="7751763" y="1728788"/>
          <p14:tracePt t="160306" x="7743825" y="1736725"/>
          <p14:tracePt t="160322" x="7737475" y="1736725"/>
          <p14:tracePt t="160328" x="7729538" y="1736725"/>
          <p14:tracePt t="160341" x="7715250" y="1743075"/>
          <p14:tracePt t="160342" x="7658100" y="1771650"/>
          <p14:tracePt t="160358" x="7629525" y="1779588"/>
          <p14:tracePt t="160376" x="7580313" y="1800225"/>
          <p14:tracePt t="160391" x="7408863" y="1843088"/>
          <p14:tracePt t="160409" x="7151688" y="1885950"/>
          <p14:tracePt t="160425" x="6858000" y="1914525"/>
          <p14:tracePt t="160425" x="6715125" y="1928813"/>
          <p14:tracePt t="160443" x="6457950" y="1971675"/>
          <p14:tracePt t="160458" x="6251575" y="2000250"/>
          <p14:tracePt t="160475" x="6122988" y="2022475"/>
          <p14:tracePt t="160491" x="5965825" y="2036763"/>
          <p14:tracePt t="160508" x="5837238" y="2057400"/>
          <p14:tracePt t="160524" x="5708650" y="2079625"/>
          <p14:tracePt t="160541" x="5565775" y="2108200"/>
          <p14:tracePt t="160558" x="5422900" y="2114550"/>
          <p14:tracePt t="160574" x="5257800" y="2157413"/>
          <p14:tracePt t="160591" x="5151438" y="2165350"/>
          <p14:tracePt t="160608" x="5086350" y="2179638"/>
          <p14:tracePt t="160625" x="5037138" y="2193925"/>
          <p14:tracePt t="160642" x="4979988" y="2200275"/>
          <p14:tracePt t="160642" x="4943475" y="2214563"/>
          <p14:tracePt t="160658" x="4872038" y="2251075"/>
          <p14:tracePt t="160674" x="4800600" y="2308225"/>
          <p14:tracePt t="160691" x="4743450" y="2365375"/>
          <p14:tracePt t="160707" x="4629150" y="2486025"/>
          <p14:tracePt t="160725" x="4551363" y="2565400"/>
          <p14:tracePt t="160741" x="4457700" y="2657475"/>
          <p14:tracePt t="160758" x="4337050" y="2743200"/>
          <p14:tracePt t="160775" x="4243388" y="2836863"/>
          <p14:tracePt t="160791" x="4151313" y="2951163"/>
          <p14:tracePt t="160808" x="4071938" y="3028950"/>
          <p14:tracePt t="160824" x="3929063" y="3136900"/>
          <p14:tracePt t="160841" x="3679825" y="3294063"/>
          <p14:tracePt t="160859" x="3529013" y="3414713"/>
          <p14:tracePt t="160874" x="3400425" y="3543300"/>
          <p14:tracePt t="160892" x="3286125" y="3651250"/>
          <p14:tracePt t="160907" x="3179763" y="3779838"/>
          <p14:tracePt t="160925" x="3051175" y="3900488"/>
          <p14:tracePt t="160942" x="2879725" y="4051300"/>
          <p14:tracePt t="160958" x="2736850" y="4165600"/>
          <p14:tracePt t="160974" x="2614613" y="4265613"/>
          <p14:tracePt t="160990" x="2522538" y="4329113"/>
          <p14:tracePt t="161008" x="2386013" y="4414838"/>
          <p14:tracePt t="161024" x="2214563" y="4508500"/>
          <p14:tracePt t="161041" x="2051050" y="4586288"/>
          <p14:tracePt t="161057" x="1836738" y="4672013"/>
          <p14:tracePt t="161074" x="1671638" y="4737100"/>
          <p14:tracePt t="161090" x="1493838" y="4800600"/>
          <p14:tracePt t="161108" x="1328738" y="4837113"/>
          <p14:tracePt t="161124" x="1222375" y="4837113"/>
          <p14:tracePt t="161141" x="1165225" y="4837113"/>
          <p14:tracePt t="161158" x="1143000" y="4837113"/>
          <p14:tracePt t="161175" x="1128713" y="4794250"/>
          <p14:tracePt t="161191" x="1093788" y="4679950"/>
          <p14:tracePt t="161207" x="1071563" y="4557713"/>
          <p14:tracePt t="161225" x="1071563" y="4379913"/>
          <p14:tracePt t="161240" x="1071563" y="4057650"/>
          <p14:tracePt t="161258" x="1071563" y="3879850"/>
          <p14:tracePt t="161274" x="1071563" y="3779838"/>
          <p14:tracePt t="161290" x="1071563" y="3708400"/>
          <p14:tracePt t="161307" x="1093788" y="3600450"/>
          <p14:tracePt t="161323" x="1128713" y="3486150"/>
          <p14:tracePt t="161340" x="1157288" y="3294063"/>
          <p14:tracePt t="161356" x="1193800" y="3114675"/>
          <p14:tracePt t="161390" x="1222375" y="2936875"/>
          <p14:tracePt t="161390" x="1257300" y="2808288"/>
          <p14:tracePt t="161407" x="1328738" y="2686050"/>
          <p14:tracePt t="161423" x="1400175" y="2551113"/>
          <p14:tracePt t="161423" x="1436688" y="2493963"/>
          <p14:tracePt t="161442" x="1493838" y="2400300"/>
          <p14:tracePt t="161457" x="1565275" y="2293938"/>
          <p14:tracePt t="161473" x="1665288" y="2179638"/>
          <p14:tracePt t="161490" x="1708150" y="2128838"/>
          <p14:tracePt t="161506" x="1736725" y="2093913"/>
          <p14:tracePt t="161523" x="1785938" y="2051050"/>
          <p14:tracePt t="161540" x="1871663" y="1993900"/>
          <p14:tracePt t="161556" x="1965325" y="1936750"/>
          <p14:tracePt t="161573" x="2022475" y="1900238"/>
          <p14:tracePt t="161589" x="2079625" y="1879600"/>
          <p14:tracePt t="161606" x="2171700" y="1851025"/>
          <p14:tracePt t="161623" x="2279650" y="1836738"/>
          <p14:tracePt t="161640" x="2393950" y="1822450"/>
          <p14:tracePt t="161656" x="2514600" y="1800225"/>
          <p14:tracePt t="161656" x="2571750" y="1785938"/>
          <p14:tracePt t="161674" x="2665413" y="1779588"/>
          <p14:tracePt t="161690" x="2779713" y="1765300"/>
          <p14:tracePt t="161706" x="2900363" y="1765300"/>
          <p14:tracePt t="161723" x="3071813" y="1765300"/>
          <p14:tracePt t="161740" x="3243263" y="1765300"/>
          <p14:tracePt t="161756" x="3365500" y="1765300"/>
          <p14:tracePt t="161772" x="3471863" y="1765300"/>
          <p14:tracePt t="161789" x="3565525" y="1765300"/>
          <p14:tracePt t="161805" x="3686175" y="1765300"/>
          <p14:tracePt t="161822" x="3808413" y="1765300"/>
          <p14:tracePt t="161839" x="3965575" y="1771650"/>
          <p14:tracePt t="161856" x="4065588" y="1808163"/>
          <p14:tracePt t="161872" x="4157663" y="1822450"/>
          <p14:tracePt t="161890" x="4171950" y="1836738"/>
          <p14:tracePt t="161906" x="4194175" y="1851025"/>
          <p14:tracePt t="161961" x="4194175" y="1857375"/>
          <p14:tracePt t="161969" x="4194175" y="1885950"/>
          <p14:tracePt t="161977" x="4194175" y="1900238"/>
          <p14:tracePt t="161985" x="4194175" y="1914525"/>
          <p14:tracePt t="161993" x="4194175" y="1957388"/>
          <p14:tracePt t="162006" x="4194175" y="1993900"/>
          <p14:tracePt t="162022" x="4179888" y="2036763"/>
          <p14:tracePt t="162039" x="4143375" y="2071688"/>
          <p14:tracePt t="162055" x="4094163" y="2151063"/>
          <p14:tracePt t="162072" x="4022725" y="2222500"/>
          <p14:tracePt t="162088" x="3871913" y="2328863"/>
          <p14:tracePt t="162105" x="3800475" y="2386013"/>
          <p14:tracePt t="162122" x="3736975" y="2451100"/>
          <p14:tracePt t="162138" x="3636963" y="2522538"/>
          <p14:tracePt t="162156" x="3536950" y="2608263"/>
          <p14:tracePt t="162173" x="3471863" y="2679700"/>
          <p14:tracePt t="162190" x="3386138" y="2808288"/>
          <p14:tracePt t="162206" x="3308350" y="2957513"/>
          <p14:tracePt t="162223" x="3236913" y="3094038"/>
          <p14:tracePt t="162239" x="3151188" y="3214688"/>
          <p14:tracePt t="162256" x="3079750" y="3351213"/>
          <p14:tracePt t="162271" x="3036888" y="3436938"/>
          <p14:tracePt t="162288" x="2994025" y="3536950"/>
          <p14:tracePt t="162288" x="2979738" y="3565525"/>
          <p14:tracePt t="162306" x="2965450" y="3643313"/>
          <p14:tracePt t="162321" x="2936875" y="3708400"/>
          <p14:tracePt t="162338" x="2886075" y="3822700"/>
          <p14:tracePt t="162354" x="2828925" y="3929063"/>
          <p14:tracePt t="162372" x="2786063" y="3986213"/>
          <p14:tracePt t="162388" x="2765425" y="4022725"/>
          <p14:tracePt t="162405" x="2728913" y="4065588"/>
          <p14:tracePt t="162421" x="2693988" y="4108450"/>
          <p14:tracePt t="162438" x="2614613" y="4171950"/>
          <p14:tracePt t="162455" x="2543175" y="4229100"/>
          <p14:tracePt t="162471" x="2457450" y="4279900"/>
          <p14:tracePt t="162488" x="2236788" y="4351338"/>
          <p14:tracePt t="162505" x="2043113" y="4394200"/>
          <p14:tracePt t="162522" x="1851025" y="4394200"/>
          <p14:tracePt t="162538" x="1643063" y="4394200"/>
          <p14:tracePt t="162555" x="1422400" y="4394200"/>
          <p14:tracePt t="162571" x="1243013" y="4371975"/>
          <p14:tracePt t="162588" x="1136650" y="4351338"/>
          <p14:tracePt t="162605" x="1000125" y="4279900"/>
          <p14:tracePt t="162621" x="893763" y="4222750"/>
          <p14:tracePt t="162638" x="828675" y="4143375"/>
          <p14:tracePt t="162654" x="793750" y="4071938"/>
          <p14:tracePt t="162672" x="779463" y="3994150"/>
          <p14:tracePt t="162688" x="771525" y="3929063"/>
          <p14:tracePt t="162704" x="765175" y="3808413"/>
          <p14:tracePt t="162722" x="750888" y="3714750"/>
          <p14:tracePt t="162739" x="750888" y="3579813"/>
          <p14:tracePt t="162755" x="750888" y="3422650"/>
          <p14:tracePt t="162771" x="750888" y="3300413"/>
          <p14:tracePt t="162787" x="750888" y="3208338"/>
          <p14:tracePt t="162804" x="779463" y="3086100"/>
          <p14:tracePt t="162821" x="828675" y="2971800"/>
          <p14:tracePt t="162837" x="871538" y="2851150"/>
          <p14:tracePt t="162854" x="928688" y="2736850"/>
          <p14:tracePt t="162870" x="1022350" y="2600325"/>
          <p14:tracePt t="162888" x="1093788" y="2479675"/>
          <p14:tracePt t="162903" x="1193800" y="2322513"/>
          <p14:tracePt t="162920" x="1379538" y="2057400"/>
          <p14:tracePt t="162939" x="1479550" y="1951038"/>
          <p14:tracePt t="162954" x="1528763" y="1893888"/>
          <p14:tracePt t="162971" x="1571625" y="1851025"/>
          <p14:tracePt t="162987" x="1622425" y="1822450"/>
          <p14:tracePt t="163005" x="1700213" y="1793875"/>
          <p14:tracePt t="163020" x="1808163" y="1757363"/>
          <p14:tracePt t="163038" x="1993900" y="1700213"/>
          <p14:tracePt t="163054" x="2171700" y="1622425"/>
          <p14:tracePt t="163070" x="2286000" y="1600200"/>
          <p14:tracePt t="163087" x="2343150" y="1579563"/>
          <p14:tracePt t="163104" x="2400300" y="1557338"/>
          <p14:tracePt t="163104" x="2428875" y="1557338"/>
          <p14:tracePt t="163121" x="2536825" y="1557338"/>
          <p14:tracePt t="163137" x="2671763" y="1557338"/>
          <p14:tracePt t="163154" x="2828925" y="1557338"/>
          <p14:tracePt t="163171" x="2908300" y="1557338"/>
          <p14:tracePt t="163187" x="2994025" y="1579563"/>
          <p14:tracePt t="163204" x="3071813" y="1593850"/>
          <p14:tracePt t="163221" x="3236913" y="1651000"/>
          <p14:tracePt t="163237" x="3429000" y="1700213"/>
          <p14:tracePt t="163253" x="3543300" y="1722438"/>
          <p14:tracePt t="163270" x="3565525" y="1728788"/>
          <p14:tracePt t="163287" x="3571875" y="1728788"/>
          <p14:tracePt t="163329" x="3579813" y="1736725"/>
          <p14:tracePt t="163337" x="3622675" y="1765300"/>
          <p14:tracePt t="163338" x="3665538" y="1793875"/>
          <p14:tracePt t="163353" x="3714750" y="1822450"/>
          <p14:tracePt t="163370" x="3729038" y="1843088"/>
          <p14:tracePt t="163386" x="3736975" y="1893888"/>
          <p14:tracePt t="163403" x="3757613" y="1979613"/>
          <p14:tracePt t="163420" x="3771900" y="2085975"/>
          <p14:tracePt t="163437" x="3814763" y="2214563"/>
          <p14:tracePt t="163455" x="3894138" y="2336800"/>
          <p14:tracePt t="163470" x="3951288" y="2436813"/>
          <p14:tracePt t="163488" x="3965575" y="2493963"/>
          <p14:tracePt t="163503" x="3965575" y="2600325"/>
          <p14:tracePt t="163520" x="3965575" y="2722563"/>
          <p14:tracePt t="163537" x="3908425" y="2836863"/>
          <p14:tracePt t="163553" x="3857625" y="2951163"/>
          <p14:tracePt t="163570" x="3800475" y="3065463"/>
          <p14:tracePt t="163586" x="3729038" y="3200400"/>
          <p14:tracePt t="163604" x="3622675" y="3357563"/>
          <p14:tracePt t="163620" x="3565525" y="3479800"/>
          <p14:tracePt t="163637" x="3494088" y="3614738"/>
          <p14:tracePt t="163654" x="3386138" y="3751263"/>
          <p14:tracePt t="163671" x="3286125" y="3908425"/>
          <p14:tracePt t="163687" x="3186113" y="4043363"/>
          <p14:tracePt t="163705" x="3071813" y="4157663"/>
          <p14:tracePt t="163720" x="3014663" y="4200525"/>
          <p14:tracePt t="163737" x="2971800" y="4243388"/>
          <p14:tracePt t="163737" x="2943225" y="4265613"/>
          <p14:tracePt t="163755" x="2894013" y="4286250"/>
          <p14:tracePt t="163770" x="2851150" y="4322763"/>
          <p14:tracePt t="163787" x="2814638" y="4337050"/>
          <p14:tracePt t="163802" x="2743200" y="4379913"/>
          <p14:tracePt t="163820" x="2614613" y="4437063"/>
          <p14:tracePt t="163835" x="2465388" y="4494213"/>
          <p14:tracePt t="163854" x="2314575" y="4557713"/>
          <p14:tracePt t="163870" x="2214563" y="4594225"/>
          <p14:tracePt t="163886" x="2171700" y="4608513"/>
          <p14:tracePt t="163903" x="2128838" y="4614863"/>
          <p14:tracePt t="163919" x="2043113" y="4651375"/>
          <p14:tracePt t="163919" x="1957388" y="4665663"/>
          <p14:tracePt t="163939" x="1908175" y="4665663"/>
          <p14:tracePt t="163953" x="1728788" y="4672013"/>
          <p14:tracePt t="163971" x="1622425" y="4672013"/>
          <p14:tracePt t="163987" x="1557338" y="4672013"/>
          <p14:tracePt t="164004" x="1479550" y="4672013"/>
          <p14:tracePt t="164019" x="1414463" y="4637088"/>
          <p14:tracePt t="164036" x="1385888" y="4629150"/>
          <p14:tracePt t="164053" x="1379538" y="4622800"/>
          <p14:tracePt t="164070" x="1357313" y="4572000"/>
          <p14:tracePt t="164086" x="1322388" y="4500563"/>
          <p14:tracePt t="164103" x="1257300" y="4365625"/>
          <p14:tracePt t="164120" x="1185863" y="4214813"/>
          <p14:tracePt t="164136" x="1128713" y="4014788"/>
          <p14:tracePt t="164153" x="1065213" y="3786188"/>
          <p14:tracePt t="164169" x="936625" y="3400425"/>
          <p14:tracePt t="164186" x="914400" y="3186113"/>
          <p14:tracePt t="164203" x="885825" y="3043238"/>
          <p14:tracePt t="164219" x="885825" y="2908300"/>
          <p14:tracePt t="164236" x="885825" y="2779713"/>
          <p14:tracePt t="164253" x="885825" y="2714625"/>
          <p14:tracePt t="164269" x="885825" y="2636838"/>
          <p14:tracePt t="164286" x="885825" y="2557463"/>
          <p14:tracePt t="164303" x="900113" y="2465388"/>
          <p14:tracePt t="164319" x="914400" y="2379663"/>
          <p14:tracePt t="164336" x="928688" y="2322513"/>
          <p14:tracePt t="164352" x="979488" y="2251075"/>
          <p14:tracePt t="164368" x="1065213" y="2151063"/>
          <p14:tracePt t="164386" x="1171575" y="2065338"/>
          <p14:tracePt t="164402" x="1257300" y="2014538"/>
          <p14:tracePt t="164419" x="1328738" y="1951038"/>
          <p14:tracePt t="164435" x="1479550" y="1871663"/>
          <p14:tracePt t="164454" x="1614488" y="1814513"/>
          <p14:tracePt t="164469" x="1814513" y="1751013"/>
          <p14:tracePt t="164486" x="1993900" y="1693863"/>
          <p14:tracePt t="164502" x="2122488" y="1657350"/>
          <p14:tracePt t="164519" x="2171700" y="1651000"/>
          <p14:tracePt t="164536" x="2208213" y="1643063"/>
          <p14:tracePt t="164552" x="2228850" y="1636713"/>
          <p14:tracePt t="164569" x="2322513" y="1636713"/>
          <p14:tracePt t="164586" x="2457450" y="1636713"/>
          <p14:tracePt t="164602" x="2651125" y="1636713"/>
          <p14:tracePt t="164618" x="2857500" y="1636713"/>
          <p14:tracePt t="164635" x="2994025" y="1636713"/>
          <p14:tracePt t="164652" x="3100388" y="1651000"/>
          <p14:tracePt t="164669" x="3151188" y="1651000"/>
          <p14:tracePt t="164685" x="3222625" y="1665288"/>
          <p14:tracePt t="164702" x="3300413" y="1679575"/>
          <p14:tracePt t="164719" x="3394075" y="1700213"/>
          <p14:tracePt t="164735" x="3557588" y="1743075"/>
          <p14:tracePt t="164753" x="3722688" y="1800225"/>
          <p14:tracePt t="164768" x="3922713" y="1871663"/>
          <p14:tracePt t="164768" x="4029075" y="1908175"/>
          <p14:tracePt t="164786" x="4143375" y="1957388"/>
          <p14:tracePt t="164802" x="4179888" y="1965325"/>
          <p14:tracePt t="164819" x="4186238" y="1971675"/>
          <p14:tracePt t="166394" x="4179888" y="1971675"/>
          <p14:tracePt t="166410" x="4151313" y="1971675"/>
          <p14:tracePt t="166418" x="4143375" y="1971675"/>
          <p14:tracePt t="166433" x="4137025" y="1979613"/>
          <p14:tracePt t="166434" x="4122738" y="1979613"/>
          <p14:tracePt t="166449" x="4114800" y="1985963"/>
          <p14:tracePt t="166466" x="4108450" y="1993900"/>
          <p14:tracePt t="166483" x="4086225" y="2000250"/>
          <p14:tracePt t="166500" x="4071938" y="2000250"/>
          <p14:tracePt t="166517" x="4051300" y="2000250"/>
          <p14:tracePt t="166534" x="4037013" y="2000250"/>
          <p14:tracePt t="166550" x="4022725" y="2008188"/>
          <p14:tracePt t="166567" x="4014788" y="2008188"/>
          <p14:tracePt t="166582" x="4000500" y="2008188"/>
          <p14:tracePt t="166599" x="3957638" y="2008188"/>
          <p14:tracePt t="166615" x="3900488" y="2022475"/>
          <p14:tracePt t="166632" x="3865563" y="2043113"/>
          <p14:tracePt t="166649" x="3786188" y="2065338"/>
          <p14:tracePt t="166666" x="3736975" y="2093913"/>
          <p14:tracePt t="166682" x="3651250" y="2157413"/>
          <p14:tracePt t="166698" x="3579813" y="2214563"/>
          <p14:tracePt t="166716" x="3508375" y="2271713"/>
          <p14:tracePt t="166732" x="3471863" y="2308225"/>
          <p14:tracePt t="166750" x="3422650" y="2371725"/>
          <p14:tracePt t="166766" x="3386138" y="2414588"/>
          <p14:tracePt t="166783" x="3314700" y="2508250"/>
          <p14:tracePt t="166799" x="3251200" y="2593975"/>
          <p14:tracePt t="166815" x="3171825" y="2686050"/>
          <p14:tracePt t="166832" x="3094038" y="2765425"/>
          <p14:tracePt t="166849" x="3022600" y="2865438"/>
          <p14:tracePt t="166866" x="2979738" y="2936875"/>
          <p14:tracePt t="166882" x="2914650" y="3022600"/>
          <p14:tracePt t="166899" x="2871788" y="3079750"/>
          <p14:tracePt t="166915" x="2800350" y="3157538"/>
          <p14:tracePt t="166932" x="2765425" y="3194050"/>
          <p14:tracePt t="166949" x="2714625" y="3243263"/>
          <p14:tracePt t="166965" x="2671763" y="3294063"/>
          <p14:tracePt t="166982" x="2622550" y="3336925"/>
          <p14:tracePt t="167015" x="2586038" y="3365500"/>
          <p14:tracePt t="167016" x="2536825" y="3408363"/>
          <p14:tracePt t="167032" x="2465388" y="3457575"/>
          <p14:tracePt t="167032" x="2422525" y="3486150"/>
          <p14:tracePt t="167050" x="2379663" y="3508375"/>
          <p14:tracePt t="167065" x="2293938" y="3557588"/>
          <p14:tracePt t="167082" x="2251075" y="3594100"/>
          <p14:tracePt t="167099" x="2228850" y="3629025"/>
          <p14:tracePt t="167115" x="2222500" y="3708400"/>
          <p14:tracePt t="167131" x="2193925" y="3779838"/>
          <p14:tracePt t="167148" x="2157413" y="3922713"/>
          <p14:tracePt t="167165" x="2122488" y="4022725"/>
          <p14:tracePt t="167181" x="2093913" y="4114800"/>
          <p14:tracePt t="167199" x="2079625" y="4200525"/>
          <p14:tracePt t="167215" x="2071688" y="4257675"/>
          <p14:tracePt t="167232" x="2057400" y="4300538"/>
          <p14:tracePt t="167248" x="2057400" y="4337050"/>
          <p14:tracePt t="167248" x="2057400" y="4343400"/>
          <p14:tracePt t="167267" x="2057400" y="4351338"/>
          <p14:tracePt t="167330" x="2071688" y="4357688"/>
          <p14:tracePt t="167338" x="2128838" y="4343400"/>
          <p14:tracePt t="167347" x="2222500" y="4322763"/>
          <p14:tracePt t="167365" x="2300288" y="4257675"/>
          <p14:tracePt t="167382" x="2365375" y="4186238"/>
          <p14:tracePt t="167397" x="2408238" y="4071938"/>
          <p14:tracePt t="167415" x="2457450" y="3971925"/>
          <p14:tracePt t="167431" x="2479675" y="3857625"/>
          <p14:tracePt t="167448" x="2508250" y="3779838"/>
          <p14:tracePt t="167465" x="2528888" y="3679825"/>
          <p14:tracePt t="167481" x="2608263" y="3543300"/>
          <p14:tracePt t="167498" x="2651125" y="3471863"/>
          <p14:tracePt t="167514" x="2708275" y="3414713"/>
          <p14:tracePt t="167532" x="2736850" y="3386138"/>
          <p14:tracePt t="167548" x="2771775" y="3351213"/>
          <p14:tracePt t="167565" x="2786063" y="3351213"/>
          <p14:tracePt t="167581" x="2808288" y="3343275"/>
          <p14:tracePt t="167599" x="2836863" y="3336925"/>
          <p14:tracePt t="167614" x="2879725" y="3336925"/>
          <p14:tracePt t="167631" x="2957513" y="3371850"/>
          <p14:tracePt t="167648" x="3065463" y="3443288"/>
          <p14:tracePt t="167664" x="3157538" y="3522663"/>
          <p14:tracePt t="167664" x="3200400" y="3565525"/>
          <p14:tracePt t="167682" x="3228975" y="3600450"/>
          <p14:tracePt t="167698" x="3228975" y="3651250"/>
          <p14:tracePt t="167715" x="3228975" y="3679825"/>
          <p14:tracePt t="167730" x="3228975" y="3700463"/>
          <p14:tracePt t="167748" x="3228975" y="3708400"/>
          <p14:tracePt t="167764" x="3214688" y="3729038"/>
          <p14:tracePt t="167781" x="3194050" y="3729038"/>
          <p14:tracePt t="167798" x="3151188" y="3729038"/>
          <p14:tracePt t="167814" x="3036888" y="3700463"/>
          <p14:tracePt t="167831" x="2851150" y="3608388"/>
          <p14:tracePt t="167848" x="2636838" y="3514725"/>
          <p14:tracePt t="167864" x="2436813" y="3436938"/>
          <p14:tracePt t="167880" x="2300288" y="3351213"/>
          <p14:tracePt t="167898" x="2251075" y="3300413"/>
          <p14:tracePt t="167914" x="2236788" y="3286125"/>
          <p14:tracePt t="167931" x="2214563" y="3265488"/>
          <p14:tracePt t="167948" x="2185988" y="3243263"/>
          <p14:tracePt t="167964" x="2157413" y="3214688"/>
          <p14:tracePt t="167980" x="2122488" y="3157538"/>
          <p14:tracePt t="167997" x="2079625" y="3094038"/>
          <p14:tracePt t="168014" x="2043113" y="3036888"/>
          <p14:tracePt t="168031" x="2000250" y="2965450"/>
          <p14:tracePt t="168047" x="1985963" y="2928938"/>
          <p14:tracePt t="168064" x="1943100" y="2857500"/>
          <p14:tracePt t="168082" x="1914525" y="2786063"/>
          <p14:tracePt t="168098" x="1879600" y="2751138"/>
          <p14:tracePt t="168114" x="1843088" y="2714625"/>
          <p14:tracePt t="168130" x="1808163" y="2693988"/>
          <p14:tracePt t="168147" x="1771650" y="2679700"/>
          <p14:tracePt t="168164" x="1751013" y="2665413"/>
          <p14:tracePt t="168180" x="1728788" y="2651125"/>
          <p14:tracePt t="168225" x="1722438" y="2651125"/>
          <p14:tracePt t="168233" x="1714500" y="2643188"/>
          <p14:tracePt t="168289" x="1708150" y="2643188"/>
          <p14:tracePt t="168305" x="1700213" y="2643188"/>
          <p14:tracePt t="168329" x="1679575" y="2643188"/>
          <p14:tracePt t="168337" x="1671638" y="2657475"/>
          <p14:tracePt t="168337" x="1671638" y="2665413"/>
          <p14:tracePt t="168346" x="1651000" y="2714625"/>
          <p14:tracePt t="168362" x="1651000" y="2743200"/>
          <p14:tracePt t="168380" x="1643063" y="2786063"/>
          <p14:tracePt t="168396" x="1636713" y="2814638"/>
          <p14:tracePt t="168413" x="1614488" y="2843213"/>
          <p14:tracePt t="168429" x="1608138" y="2871788"/>
          <p14:tracePt t="168446" x="1608138" y="2886075"/>
          <p14:tracePt t="168464" x="1600200" y="2908300"/>
          <p14:tracePt t="168479" x="1593850" y="2928938"/>
          <p14:tracePt t="168497" x="1593850" y="2943225"/>
          <p14:tracePt t="168512" x="1593850" y="2986088"/>
          <p14:tracePt t="168531" x="1593850" y="3014663"/>
          <p14:tracePt t="168547" x="1571625" y="3036888"/>
          <p14:tracePt t="168564" x="1571625" y="3071813"/>
          <p14:tracePt t="168579" x="1571625" y="3086100"/>
          <p14:tracePt t="168596" x="1565275" y="3108325"/>
          <p14:tracePt t="168613" x="1565275" y="3151188"/>
          <p14:tracePt t="168629" x="1565275" y="3165475"/>
          <p14:tracePt t="168646" x="1565275" y="3208338"/>
          <p14:tracePt t="168662" x="1565275" y="3243263"/>
          <p14:tracePt t="168679" x="1565275" y="3286125"/>
          <p14:tracePt t="168695" x="1565275" y="3328988"/>
          <p14:tracePt t="168712" x="1565275" y="3379788"/>
          <p14:tracePt t="168729" x="1565275" y="3451225"/>
          <p14:tracePt t="168746" x="1565275" y="3486150"/>
          <p14:tracePt t="168762" x="1565275" y="3522663"/>
          <p14:tracePt t="168779" x="1565275" y="3551238"/>
          <p14:tracePt t="168795" x="1565275" y="3622675"/>
          <p14:tracePt t="168812" x="1565275" y="3671888"/>
          <p14:tracePt t="168829" x="1565275" y="3714750"/>
          <p14:tracePt t="168846" x="1565275" y="3751263"/>
          <p14:tracePt t="168863" x="1565275" y="3771900"/>
          <p14:tracePt t="168879" x="1543050" y="3836988"/>
          <p14:tracePt t="168896" x="1528763" y="3879850"/>
          <p14:tracePt t="168912" x="1508125" y="3937000"/>
          <p14:tracePt t="168929" x="1485900" y="4000500"/>
          <p14:tracePt t="168947" x="1471613" y="4014788"/>
          <p14:tracePt t="168962" x="1457325" y="4043363"/>
          <p14:tracePt t="168979" x="1436688" y="4065588"/>
          <p14:tracePt t="168995" x="1428750" y="4071938"/>
          <p14:tracePt t="169012" x="1393825" y="4086225"/>
          <p14:tracePt t="169028" x="1365250" y="4094163"/>
          <p14:tracePt t="169046" x="1357313" y="4100513"/>
          <p14:tracePt t="169089" x="1328738" y="4100513"/>
          <p14:tracePt t="169097" x="1293813" y="4086225"/>
          <p14:tracePt t="169105" x="1271588" y="4086225"/>
          <p14:tracePt t="169113" x="1228725" y="4079875"/>
          <p14:tracePt t="169113" x="1214438" y="4065588"/>
          <p14:tracePt t="169145" x="1208088" y="4057650"/>
          <p14:tracePt t="169146" x="1179513" y="4022725"/>
          <p14:tracePt t="169163" x="1165225" y="4000500"/>
          <p14:tracePt t="169178" x="1143000" y="3965575"/>
          <p14:tracePt t="169196" x="1136650" y="3894138"/>
          <p14:tracePt t="169211" x="1136650" y="3814763"/>
          <p14:tracePt t="169228" x="1179513" y="3671888"/>
          <p14:tracePt t="169245" x="1293813" y="3529013"/>
          <p14:tracePt t="169261" x="1393825" y="3394075"/>
          <p14:tracePt t="169279" x="1465263" y="3286125"/>
          <p14:tracePt t="169295" x="1536700" y="3179763"/>
          <p14:tracePt t="169312" x="1585913" y="3094038"/>
          <p14:tracePt t="169329" x="1628775" y="3036888"/>
          <p14:tracePt t="169329" x="1657350" y="3000375"/>
          <p14:tracePt t="169346" x="1685925" y="2965450"/>
          <p14:tracePt t="169361" x="1708150" y="2951163"/>
          <p14:tracePt t="169378" x="1751013" y="2951163"/>
          <p14:tracePt t="169395" x="1851025" y="2951163"/>
          <p14:tracePt t="169412" x="1979613" y="2951163"/>
          <p14:tracePt t="169428" x="2128838" y="3022600"/>
          <p14:tracePt t="169445" x="2228850" y="3094038"/>
          <p14:tracePt t="169462" x="2279650" y="3136900"/>
          <p14:tracePt t="169478" x="2328863" y="3214688"/>
          <p14:tracePt t="169495" x="2371725" y="3279775"/>
          <p14:tracePt t="169511" x="2457450" y="3422650"/>
          <p14:tracePt t="169528" x="2586038" y="3508375"/>
          <p14:tracePt t="169544" x="2743200" y="3565525"/>
          <p14:tracePt t="169562" x="2836863" y="3571875"/>
          <p14:tracePt t="169579" x="2908300" y="3571875"/>
          <p14:tracePt t="169595" x="3014663" y="3571875"/>
          <p14:tracePt t="169612" x="3094038" y="3551238"/>
          <p14:tracePt t="169628" x="3165475" y="3551238"/>
          <p14:tracePt t="169645" x="3222625" y="3529013"/>
          <p14:tracePt t="169661" x="3279775" y="3486150"/>
          <p14:tracePt t="169678" x="3357563" y="3414713"/>
          <p14:tracePt t="169694" x="3457575" y="3336925"/>
          <p14:tracePt t="169711" x="3565525" y="3236913"/>
          <p14:tracePt t="169728" x="3671888" y="3186113"/>
          <p14:tracePt t="169744" x="3794125" y="3094038"/>
          <p14:tracePt t="169762" x="3836988" y="3057525"/>
          <p14:tracePt t="169777" x="3843338" y="3051175"/>
          <p14:tracePt t="169795" x="3851275" y="3008313"/>
          <p14:tracePt t="169811" x="3879850" y="2965450"/>
          <p14:tracePt t="169828" x="3900488" y="2871788"/>
          <p14:tracePt t="169844" x="3922713" y="2771775"/>
          <p14:tracePt t="169861" x="3922713" y="2693988"/>
          <p14:tracePt t="169878" x="3922713" y="2614613"/>
          <p14:tracePt t="169894" x="3908425" y="2522538"/>
          <p14:tracePt t="169912" x="3879850" y="2451100"/>
          <p14:tracePt t="169927" x="3871913" y="2408238"/>
          <p14:tracePt t="169927" x="3851275" y="2365375"/>
          <p14:tracePt t="169946" x="3829050" y="2343150"/>
          <p14:tracePt t="169961" x="3751263" y="2243138"/>
          <p14:tracePt t="169978" x="3671888" y="2165350"/>
          <p14:tracePt t="169994" x="3608388" y="2093913"/>
          <p14:tracePt t="170011" x="3571875" y="2028825"/>
          <p14:tracePt t="170027" x="3543300" y="2008188"/>
          <p14:tracePt t="170044" x="3529013" y="1993900"/>
          <p14:tracePt t="170061" x="3508375" y="1985963"/>
          <p14:tracePt t="170078" x="3471863" y="1971675"/>
          <p14:tracePt t="170095" x="3457575" y="1957388"/>
          <p14:tracePt t="170111" x="3436938" y="1957388"/>
          <p14:tracePt t="170128" x="3365500" y="1957388"/>
          <p14:tracePt t="170144" x="3300413" y="1957388"/>
          <p14:tracePt t="170144" x="3265488" y="1957388"/>
          <p14:tracePt t="170162" x="3222625" y="1957388"/>
          <p14:tracePt t="170177" x="3151188" y="1957388"/>
          <p14:tracePt t="170194" x="3122613" y="1965325"/>
          <p14:tracePt t="170210" x="3086100" y="1971675"/>
          <p14:tracePt t="170226" x="3057525" y="1971675"/>
          <p14:tracePt t="170243" x="3008313" y="1985963"/>
          <p14:tracePt t="170260" x="2965450" y="2008188"/>
          <p14:tracePt t="170277" x="2928938" y="2022475"/>
          <p14:tracePt t="170293" x="2879725" y="2051050"/>
          <p14:tracePt t="170310" x="2857500" y="2079625"/>
          <p14:tracePt t="170326" x="2822575" y="2114550"/>
          <p14:tracePt t="170344" x="2800350" y="2151063"/>
          <p14:tracePt t="170360" x="2771775" y="2228850"/>
          <p14:tracePt t="170376" x="2751138" y="2351088"/>
          <p14:tracePt t="170394" x="2722563" y="2451100"/>
          <p14:tracePt t="170410" x="2700338" y="2565400"/>
          <p14:tracePt t="170427" x="2651125" y="2665413"/>
          <p14:tracePt t="170443" x="2651125" y="2714625"/>
          <p14:tracePt t="170460" x="2651125" y="2757488"/>
          <p14:tracePt t="170477" x="2643188" y="2814638"/>
          <p14:tracePt t="170493" x="2643188" y="2886075"/>
          <p14:tracePt t="170509" x="2643188" y="2965450"/>
          <p14:tracePt t="170526" x="2643188" y="3051175"/>
          <p14:tracePt t="170543" x="2643188" y="3143250"/>
          <p14:tracePt t="170560" x="2643188" y="3222625"/>
          <p14:tracePt t="170560" x="2643188" y="3257550"/>
          <p14:tracePt t="170578" x="2643188" y="3300413"/>
          <p14:tracePt t="170593" x="2643188" y="3357563"/>
          <p14:tracePt t="170610" x="2643188" y="3408363"/>
          <p14:tracePt t="170626" x="2643188" y="3479800"/>
          <p14:tracePt t="170643" x="2643188" y="3579813"/>
          <p14:tracePt t="170660" x="2628900" y="3686175"/>
          <p14:tracePt t="170677" x="2608263" y="3786188"/>
          <p14:tracePt t="170692" x="2600325" y="3836988"/>
          <p14:tracePt t="170709" x="2586038" y="3886200"/>
          <p14:tracePt t="170726" x="2579688" y="3914775"/>
          <p14:tracePt t="170743" x="2579688" y="3943350"/>
          <p14:tracePt t="170760" x="2565400" y="3965575"/>
          <p14:tracePt t="170776" x="2565400" y="4008438"/>
          <p14:tracePt t="170776" x="2565400" y="4029075"/>
          <p14:tracePt t="170793" x="2565400" y="4071938"/>
          <p14:tracePt t="170809" x="2565400" y="4108450"/>
          <p14:tracePt t="170826" x="2565400" y="4129088"/>
          <p14:tracePt t="170843" x="2565400" y="4137025"/>
          <p14:tracePt t="170859" x="2565400" y="4151313"/>
          <p14:tracePt t="170876" x="2565400" y="4165600"/>
          <p14:tracePt t="170892" x="2565400" y="4171950"/>
          <p14:tracePt t="170910" x="2565400" y="4179888"/>
          <p14:tracePt t="170926" x="2565400" y="4214813"/>
          <p14:tracePt t="170944" x="2565400" y="4243388"/>
          <p14:tracePt t="170959" x="2551113" y="4286250"/>
          <p14:tracePt t="170976" x="2543175" y="4322763"/>
          <p14:tracePt t="170992" x="2543175" y="4379913"/>
          <p14:tracePt t="171009" x="2536825" y="4394200"/>
          <p14:tracePt t="171025" x="2536825" y="4422775"/>
          <p14:tracePt t="171042" x="2514600" y="4465638"/>
          <p14:tracePt t="171059" x="2493963" y="4508500"/>
          <p14:tracePt t="171075" x="2465388" y="4565650"/>
          <p14:tracePt t="171093" x="2451100" y="4622800"/>
          <p14:tracePt t="171109" x="2428875" y="4700588"/>
          <p14:tracePt t="171126" x="2408238" y="4743450"/>
          <p14:tracePt t="171142" x="2400300" y="4794250"/>
          <p14:tracePt t="171160" x="2386013" y="4822825"/>
          <p14:tracePt t="171175" x="2371725" y="4865688"/>
          <p14:tracePt t="171192" x="2365375" y="4908550"/>
          <p14:tracePt t="171209" x="2357438" y="4929188"/>
          <p14:tracePt t="171225" x="2336800" y="4972050"/>
          <p14:tracePt t="171242" x="2328863" y="5014913"/>
          <p14:tracePt t="171258" x="2322513" y="5043488"/>
          <p14:tracePt t="171276" x="2293938" y="5072063"/>
          <p14:tracePt t="171291" x="2279650" y="5094288"/>
          <p14:tracePt t="171309" x="2257425" y="5114925"/>
          <p14:tracePt t="171325" x="2228850" y="5143500"/>
          <p14:tracePt t="171342" x="2208213" y="5165725"/>
          <p14:tracePt t="171359" x="2193925" y="5180013"/>
          <p14:tracePt t="171375" x="2157413" y="5214938"/>
          <p14:tracePt t="171392" x="2136775" y="5237163"/>
          <p14:tracePt t="171408" x="2093913" y="5257800"/>
          <p14:tracePt t="171426" x="2085975" y="5265738"/>
          <p14:tracePt t="171442" x="2071688" y="5272088"/>
          <p14:tracePt t="171458" x="2057400" y="5272088"/>
          <p14:tracePt t="171475" x="2043113" y="5280025"/>
          <p14:tracePt t="171491" x="2008188" y="5300663"/>
          <p14:tracePt t="171508" x="2000250" y="5300663"/>
          <p14:tracePt t="171524" x="1979613" y="5308600"/>
          <p14:tracePt t="171541" x="1943100" y="5322888"/>
          <p14:tracePt t="171558" x="1922463" y="5337175"/>
          <p14:tracePt t="171575" x="1885950" y="5337175"/>
          <p14:tracePt t="171591" x="1851025" y="5343525"/>
          <p14:tracePt t="171609" x="1814513" y="5351463"/>
          <p14:tracePt t="171625" x="1793875" y="5357813"/>
          <p14:tracePt t="171643" x="1722438" y="5380038"/>
          <p14:tracePt t="171658" x="1665288" y="5394325"/>
          <p14:tracePt t="171674" x="1622425" y="5394325"/>
          <p14:tracePt t="171691" x="1593850" y="5400675"/>
          <p14:tracePt t="171707" x="1571625" y="5400675"/>
          <p14:tracePt t="171726" x="1536700" y="5400675"/>
          <p14:tracePt t="171742" x="1493838" y="5400675"/>
          <p14:tracePt t="171759" x="1465263" y="5400675"/>
          <p14:tracePt t="171775" x="1408113" y="5400675"/>
          <p14:tracePt t="171792" x="1350963" y="5400675"/>
          <p14:tracePt t="171808" x="1271588" y="5386388"/>
          <p14:tracePt t="171825" x="1179513" y="5357813"/>
          <p14:tracePt t="171842" x="1122363" y="5337175"/>
          <p14:tracePt t="171858" x="1065213" y="5314950"/>
          <p14:tracePt t="171875" x="979488" y="5294313"/>
          <p14:tracePt t="171891" x="922338" y="5265738"/>
          <p14:tracePt t="171909" x="879475" y="5237163"/>
          <p14:tracePt t="171925" x="828675" y="5208588"/>
          <p14:tracePt t="171942" x="793750" y="5186363"/>
          <p14:tracePt t="171958" x="750888" y="5172075"/>
          <p14:tracePt t="171975" x="728663" y="5143500"/>
          <p14:tracePt t="171991" x="700088" y="5100638"/>
          <p14:tracePt t="172008" x="650875" y="5029200"/>
          <p14:tracePt t="172025" x="600075" y="4957763"/>
          <p14:tracePt t="172041" x="565150" y="4879975"/>
          <p14:tracePt t="172058" x="550863" y="4814888"/>
          <p14:tracePt t="172074" x="550863" y="4772025"/>
          <p14:tracePt t="172091" x="542925" y="4708525"/>
          <p14:tracePt t="172107" x="542925" y="4614863"/>
          <p14:tracePt t="172125" x="542925" y="4494213"/>
          <p14:tracePt t="172141" x="542925" y="4337050"/>
          <p14:tracePt t="172158" x="542925" y="4229100"/>
          <p14:tracePt t="172174" x="542925" y="4143375"/>
          <p14:tracePt t="172191" x="542925" y="4071938"/>
          <p14:tracePt t="172208" x="542925" y="4022725"/>
          <p14:tracePt t="172224" x="542925" y="3951288"/>
          <p14:tracePt t="172224" x="579438" y="3900488"/>
          <p14:tracePt t="172242" x="622300" y="3814763"/>
          <p14:tracePt t="172257" x="714375" y="3657600"/>
          <p14:tracePt t="172274" x="757238" y="3586163"/>
          <p14:tracePt t="172291" x="765175" y="3536950"/>
          <p14:tracePt t="172307" x="785813" y="3465513"/>
          <p14:tracePt t="172324" x="814388" y="3394075"/>
          <p14:tracePt t="172340" x="908050" y="3286125"/>
          <p14:tracePt t="172373" x="1036638" y="3165475"/>
          <p14:tracePt t="172374" x="1243013" y="2979738"/>
          <p14:tracePt t="172391" x="1471613" y="2814638"/>
          <p14:tracePt t="172407" x="1608138" y="2686050"/>
          <p14:tracePt t="172424" x="1700213" y="2608263"/>
          <p14:tracePt t="172424" x="1728788" y="2579688"/>
          <p14:tracePt t="172442" x="1851025" y="2508250"/>
          <p14:tracePt t="172458" x="1922463" y="2451100"/>
          <p14:tracePt t="172474" x="2028825" y="2386013"/>
          <p14:tracePt t="172490" x="2085975" y="2343150"/>
          <p14:tracePt t="172507" x="2157413" y="2308225"/>
          <p14:tracePt t="172523" x="2251075" y="2286000"/>
          <p14:tracePt t="172540" x="2357438" y="2271713"/>
          <p14:tracePt t="172557" x="2465388" y="2251075"/>
          <p14:tracePt t="172574" x="2628900" y="2208213"/>
          <p14:tracePt t="172590" x="2794000" y="2151063"/>
          <p14:tracePt t="172607" x="2979738" y="2093913"/>
          <p14:tracePt t="172623" x="3065463" y="2085975"/>
          <p14:tracePt t="172640" x="3114675" y="2065338"/>
          <p14:tracePt t="172640" x="3143250" y="2057400"/>
          <p14:tracePt t="172658" x="3157538" y="2057400"/>
          <p14:tracePt t="172673" x="3243263" y="2057400"/>
          <p14:tracePt t="172690" x="3271838" y="2051050"/>
          <p14:tracePt t="172706" x="3294063" y="2051050"/>
          <p14:tracePt t="172724" x="3328988" y="2043113"/>
          <p14:tracePt t="172739" x="3357563" y="2043113"/>
          <p14:tracePt t="172757" x="3400425" y="2043113"/>
          <p14:tracePt t="172773" x="3436938" y="2022475"/>
          <p14:tracePt t="172789" x="3465513" y="2014538"/>
          <p14:tracePt t="172954" x="3479800" y="2014538"/>
          <p14:tracePt t="173066" x="3486150" y="2014538"/>
          <p14:tracePt t="173074" x="3500438" y="2014538"/>
          <p14:tracePt t="173089" x="3529013" y="2036763"/>
          <p14:tracePt t="173091" x="3543300" y="2071688"/>
          <p14:tracePt t="173106" x="3551238" y="2100263"/>
          <p14:tracePt t="173123" x="3565525" y="2114550"/>
          <p14:tracePt t="173139" x="3565525" y="2143125"/>
          <p14:tracePt t="173157" x="3571875" y="2151063"/>
          <p14:tracePt t="173174" x="3579813" y="2185988"/>
          <p14:tracePt t="173190" x="3586163" y="2200275"/>
          <p14:tracePt t="173206" x="3608388" y="2243138"/>
          <p14:tracePt t="173223" x="3614738" y="2271713"/>
          <p14:tracePt t="173239" x="3636963" y="2308225"/>
          <p14:tracePt t="173255" x="3636963" y="2336800"/>
          <p14:tracePt t="173272" x="3651250" y="2365375"/>
          <p14:tracePt t="173289" x="3651250" y="2393950"/>
          <p14:tracePt t="173305" x="3657600" y="2414588"/>
          <p14:tracePt t="173322" x="3657600" y="2443163"/>
          <p14:tracePt t="173338" x="3657600" y="2465388"/>
          <p14:tracePt t="173356" x="3657600" y="2508250"/>
          <p14:tracePt t="173372" x="3657600" y="2557463"/>
          <p14:tracePt t="173389" x="3657600" y="2614613"/>
          <p14:tracePt t="173405" x="3657600" y="2657475"/>
          <p14:tracePt t="173423" x="3657600" y="2700338"/>
          <p14:tracePt t="173440" x="3657600" y="2736850"/>
          <p14:tracePt t="173455" x="3657600" y="2771775"/>
          <p14:tracePt t="173455" x="3665538" y="2779713"/>
          <p14:tracePt t="173474" x="3665538" y="2786063"/>
          <p14:tracePt t="173488" x="3665538" y="2843213"/>
          <p14:tracePt t="173506" x="3671888" y="2857500"/>
          <p14:tracePt t="173522" x="3671888" y="2886075"/>
          <p14:tracePt t="173539" x="3671888" y="2900363"/>
          <p14:tracePt t="173555" x="3671888" y="2943225"/>
          <p14:tracePt t="173572" x="3671888" y="2979738"/>
          <p14:tracePt t="173588" x="3671888" y="3008313"/>
          <p14:tracePt t="173605" x="3671888" y="3051175"/>
          <p14:tracePt t="173621" x="3671888" y="3086100"/>
          <p14:tracePt t="173638" x="3671888" y="3108325"/>
          <p14:tracePt t="173656" x="3671888" y="3128963"/>
          <p14:tracePt t="173672" x="3671888" y="3143250"/>
          <p14:tracePt t="173761" x="3671888" y="3165475"/>
          <p14:tracePt t="173771" x="3671888" y="3171825"/>
          <p14:tracePt t="173786" x="3671888" y="3179763"/>
          <p14:tracePt t="174098" x="3679825" y="3186113"/>
          <p14:tracePt t="174130" x="3686175" y="3186113"/>
          <p14:tracePt t="174138" x="3700463" y="3186113"/>
          <p14:tracePt t="174154" x="3722688" y="3186113"/>
          <p14:tracePt t="174186" x="3736975" y="3171825"/>
          <p14:tracePt t="174193" x="3765550" y="3171825"/>
          <p14:tracePt t="174210" x="3771900" y="3171825"/>
          <p14:tracePt t="174210" x="3779838" y="3165475"/>
          <p14:tracePt t="174222" x="3814763" y="3165475"/>
          <p14:tracePt t="174239" x="3829050" y="3165475"/>
          <p14:tracePt t="174255" x="3865563" y="3165475"/>
          <p14:tracePt t="174272" x="3914775" y="3165475"/>
          <p14:tracePt t="174289" x="3929063" y="3165475"/>
          <p14:tracePt t="174304" x="3943350" y="3165475"/>
          <p14:tracePt t="174322" x="3951288" y="3165475"/>
          <p14:tracePt t="174338" x="3965575" y="3171825"/>
          <p14:tracePt t="174355" x="3994150" y="3214688"/>
          <p14:tracePt t="174371" x="4022725" y="3271838"/>
          <p14:tracePt t="174388" x="4029075" y="3308350"/>
          <p14:tracePt t="174404" x="4043363" y="3328988"/>
          <p14:tracePt t="174421" x="4043363" y="3371850"/>
          <p14:tracePt t="174439" x="4043363" y="3429000"/>
          <p14:tracePt t="174454" x="4043363" y="3471863"/>
          <p14:tracePt t="174472" x="4043363" y="3514725"/>
          <p14:tracePt t="174513" x="4043363" y="3522663"/>
          <p14:tracePt t="174521" x="4014788" y="3536950"/>
          <p14:tracePt t="174535" x="4000500" y="3551238"/>
          <p14:tracePt t="174542" x="3979863" y="3565525"/>
          <p14:tracePt t="174554" x="3965575" y="3565525"/>
          <p14:tracePt t="174571" x="3943350" y="3571875"/>
          <p14:tracePt t="174587" x="3929063" y="3579813"/>
          <p14:tracePt t="174604" x="3894138" y="3594100"/>
          <p14:tracePt t="174621" x="3886200" y="3594100"/>
          <p14:tracePt t="174637" x="3865563" y="3600450"/>
          <p14:tracePt t="174655" x="3851275" y="3600450"/>
          <p14:tracePt t="174670" x="3822700" y="3614738"/>
          <p14:tracePt t="174688" x="3808413" y="3614738"/>
          <p14:tracePt t="174704" x="3729038" y="3643313"/>
          <p14:tracePt t="174722" x="3671888" y="3643313"/>
          <p14:tracePt t="174738" x="3636963" y="3643313"/>
          <p14:tracePt t="174754" x="3614738" y="3643313"/>
          <p14:tracePt t="174771" x="3594100" y="3643313"/>
          <p14:tracePt t="174787" x="3522663" y="3643313"/>
          <p14:tracePt t="174804" x="3465513" y="3643313"/>
          <p14:tracePt t="174820" x="3422650" y="3651250"/>
          <p14:tracePt t="174865" x="3414713" y="3657600"/>
          <p14:tracePt t="174869" x="3414713" y="3679825"/>
          <p14:tracePt t="174887" x="3436938" y="3722688"/>
          <p14:tracePt t="174887" x="3457575" y="3851275"/>
          <p14:tracePt t="174904" x="3457575" y="4057650"/>
          <p14:tracePt t="174904" x="3457575" y="4094163"/>
          <p14:tracePt t="174922" x="3436938" y="4108450"/>
          <p14:tracePt t="174937" x="3429000" y="4108450"/>
          <p14:tracePt t="175345" x="3422650" y="4108450"/>
          <p14:tracePt t="175351" x="3379788" y="4108450"/>
          <p14:tracePt t="175356" x="3371850" y="4108450"/>
          <p14:tracePt t="175449" x="3371850" y="4100513"/>
          <p14:tracePt t="175481" x="3371850" y="4094163"/>
          <p14:tracePt t="175490" x="3371850" y="4071938"/>
          <p14:tracePt t="175497" x="3379788" y="4065588"/>
          <p14:tracePt t="175529" x="3386138" y="4057650"/>
          <p14:tracePt t="175561" x="3386138" y="4051300"/>
          <p14:tracePt t="175569" x="3386138" y="4037013"/>
          <p14:tracePt t="175573" x="3379788" y="4029075"/>
          <p14:tracePt t="175586" x="3371850" y="4022725"/>
          <p14:tracePt t="175634" x="3365500" y="4022725"/>
          <p14:tracePt t="175642" x="3357563" y="4022725"/>
          <p14:tracePt t="175648" x="3351213" y="4022725"/>
          <p14:tracePt t="175652" x="3328988" y="4022725"/>
          <p14:tracePt t="175669" x="3322638" y="4022725"/>
          <p14:tracePt t="175714" x="3300413" y="4014788"/>
          <p14:tracePt t="175722" x="3286125" y="4014788"/>
          <p14:tracePt t="175746" x="3279775" y="4008438"/>
          <p14:tracePt t="175778" x="3271838" y="4008438"/>
          <p14:tracePt t="175793" x="3265488" y="4008438"/>
          <p14:tracePt t="175810" x="3251200" y="4008438"/>
          <p14:tracePt t="175825" x="3243263" y="4008438"/>
          <p14:tracePt t="175841" x="3236913" y="4008438"/>
          <p14:tracePt t="175857" x="3222625" y="3994150"/>
          <p14:tracePt t="175913" x="3214688" y="3994150"/>
          <p14:tracePt t="176009" x="3200400" y="3986213"/>
          <p14:tracePt t="177273" x="3208338" y="3979863"/>
          <p14:tracePt t="177281" x="3214688" y="3979863"/>
          <p14:tracePt t="177289" x="3228975" y="3979863"/>
          <p14:tracePt t="177290" x="3236913" y="3979863"/>
          <p14:tracePt t="177300" x="3251200" y="3979863"/>
          <p14:tracePt t="177317" x="3300413" y="3994150"/>
          <p14:tracePt t="177333" x="3343275" y="4043363"/>
          <p14:tracePt t="177349" x="3394075" y="4094163"/>
          <p14:tracePt t="177367" x="3443288" y="4171950"/>
          <p14:tracePt t="177383" x="3486150" y="4243388"/>
          <p14:tracePt t="177400" x="3536950" y="4314825"/>
          <p14:tracePt t="177416" x="3571875" y="4400550"/>
          <p14:tracePt t="177433" x="3579813" y="4422775"/>
          <p14:tracePt t="177450" x="3586163" y="4443413"/>
          <p14:tracePt t="177467" x="3608388" y="4465638"/>
          <p14:tracePt t="177483" x="3622675" y="4465638"/>
          <p14:tracePt t="177499" x="3665538" y="4465638"/>
          <p14:tracePt t="177516" x="3736975" y="4465638"/>
          <p14:tracePt t="177533" x="3779838" y="4465638"/>
          <p14:tracePt t="177551" x="3851275" y="4465638"/>
          <p14:tracePt t="177567" x="3922713" y="4465638"/>
          <p14:tracePt t="177584" x="3994150" y="4465638"/>
          <p14:tracePt t="177600" x="4051300" y="4457700"/>
          <p14:tracePt t="177617" x="4137025" y="4443413"/>
          <p14:tracePt t="177633" x="4251325" y="4422775"/>
          <p14:tracePt t="177651" x="4343400" y="4414838"/>
          <p14:tracePt t="177666" x="4437063" y="4408488"/>
          <p14:tracePt t="177683" x="4508500" y="4379913"/>
          <p14:tracePt t="177700" x="4551363" y="4365625"/>
          <p14:tracePt t="177716" x="4629150" y="4343400"/>
          <p14:tracePt t="177734" x="4672013" y="4343400"/>
          <p14:tracePt t="177750" x="4729163" y="4343400"/>
          <p14:tracePt t="177768" x="4772025" y="4343400"/>
          <p14:tracePt t="177783" x="4829175" y="4343400"/>
          <p14:tracePt t="177800" x="4894263" y="4343400"/>
          <p14:tracePt t="177817" x="4986338" y="4343400"/>
          <p14:tracePt t="177833" x="5243513" y="4343400"/>
          <p14:tracePt t="177850" x="5414963" y="4343400"/>
          <p14:tracePt t="177866" x="5572125" y="4343400"/>
          <p14:tracePt t="177883" x="5680075" y="4343400"/>
          <p14:tracePt t="177899" x="5757863" y="4329113"/>
          <p14:tracePt t="177917" x="5843588" y="4308475"/>
          <p14:tracePt t="177933" x="6000750" y="4257675"/>
          <p14:tracePt t="177950" x="6180138" y="4179888"/>
          <p14:tracePt t="177966" x="6351588" y="4100513"/>
          <p14:tracePt t="177982" x="6537325" y="4008438"/>
          <p14:tracePt t="178000" x="6723063" y="3871913"/>
          <p14:tracePt t="178017" x="6951663" y="3686175"/>
          <p14:tracePt t="178017" x="7029450" y="3608388"/>
          <p14:tracePt t="178034" x="7186613" y="3451225"/>
          <p14:tracePt t="178050" x="7300913" y="3322638"/>
          <p14:tracePt t="178066" x="7415213" y="3200400"/>
          <p14:tracePt t="178082" x="7500938" y="3065463"/>
          <p14:tracePt t="178100" x="7543800" y="2979738"/>
          <p14:tracePt t="178115" x="7572375" y="2908300"/>
          <p14:tracePt t="178133" x="7572375" y="2843213"/>
          <p14:tracePt t="178149" x="7580313" y="2814638"/>
          <p14:tracePt t="178166" x="7594600" y="2771775"/>
          <p14:tracePt t="178182" x="7623175" y="2728913"/>
          <p14:tracePt t="178199" x="7637463" y="2657475"/>
          <p14:tracePt t="178216" x="7680325" y="2579688"/>
          <p14:tracePt t="178232" x="7723188" y="2500313"/>
          <p14:tracePt t="178250" x="7723188" y="2486025"/>
          <p14:tracePt t="178314" x="7723188" y="2471738"/>
          <p14:tracePt t="178322" x="7723188" y="2465388"/>
          <p14:tracePt t="178322" x="7723188" y="2457450"/>
          <p14:tracePt t="178338" x="7723188" y="2443163"/>
          <p14:tracePt t="178458" x="7723188" y="2436813"/>
          <p14:tracePt t="178474" x="7708900" y="2443163"/>
          <p14:tracePt t="178482" x="7694613" y="2471738"/>
          <p14:tracePt t="178490" x="7658100" y="2565400"/>
          <p14:tracePt t="178498" x="7643813" y="2622550"/>
          <p14:tracePt t="178516" x="7623175" y="2665413"/>
          <p14:tracePt t="178532" x="7623175" y="2700338"/>
          <p14:tracePt t="178550" x="7615238" y="2714625"/>
          <p14:tracePt t="178565" x="7615238" y="2751138"/>
          <p14:tracePt t="178582" x="7586663" y="2808288"/>
          <p14:tracePt t="178599" x="7543800" y="2894013"/>
          <p14:tracePt t="178615" x="7508875" y="2928938"/>
          <p14:tracePt t="178631" x="7472363" y="2986088"/>
          <p14:tracePt t="178648" x="7458075" y="3000375"/>
          <p14:tracePt t="178648" x="7458075" y="3008313"/>
          <p14:tracePt t="178666" x="7437438" y="3043238"/>
          <p14:tracePt t="178682" x="7400925" y="3071813"/>
          <p14:tracePt t="178698" x="7386638" y="3086100"/>
          <p14:tracePt t="178715" x="7366000" y="3100388"/>
          <p14:tracePt t="178731" x="7358063" y="3128963"/>
          <p14:tracePt t="178748" x="7323138" y="3171825"/>
          <p14:tracePt t="178765" x="7315200" y="3222625"/>
          <p14:tracePt t="178782" x="7294563" y="3271838"/>
          <p14:tracePt t="178798" x="7265988" y="3343275"/>
          <p14:tracePt t="178814" x="7223125" y="3429000"/>
          <p14:tracePt t="178831" x="7165975" y="3529013"/>
          <p14:tracePt t="178831" x="7158038" y="3586163"/>
          <p14:tracePt t="178850" x="7115175" y="3657600"/>
          <p14:tracePt t="178864" x="7000875" y="3922713"/>
          <p14:tracePt t="178881" x="6908800" y="4094163"/>
          <p14:tracePt t="178897" x="6851650" y="4194175"/>
          <p14:tracePt t="178915" x="6800850" y="4271963"/>
          <p14:tracePt t="178931" x="6751638" y="4314825"/>
          <p14:tracePt t="178947" x="6694488" y="4357688"/>
          <p14:tracePt t="178965" x="6629400" y="4408488"/>
          <p14:tracePt t="178982" x="6500813" y="4465638"/>
          <p14:tracePt t="178998" x="6386513" y="4522788"/>
          <p14:tracePt t="179014" x="6186488" y="4557713"/>
          <p14:tracePt t="179032" x="6008688" y="4614863"/>
          <p14:tracePt t="179047" x="5922963" y="4622800"/>
          <p14:tracePt t="179047" x="5908675" y="4622800"/>
          <p14:tracePt t="179065" x="5894388" y="4622800"/>
          <p14:tracePt t="179080" x="5865813" y="4622800"/>
          <p14:tracePt t="179099" x="5815013" y="4594225"/>
          <p14:tracePt t="179114" x="5686425" y="4471988"/>
          <p14:tracePt t="179131" x="5543550" y="4343400"/>
          <p14:tracePt t="179147" x="5351463" y="4122738"/>
          <p14:tracePt t="179164" x="5200650" y="3914775"/>
          <p14:tracePt t="179181" x="5080000" y="3708400"/>
          <p14:tracePt t="179197" x="5022850" y="3529013"/>
          <p14:tracePt t="179214" x="5014913" y="3371850"/>
          <p14:tracePt t="179230" x="4994275" y="3257550"/>
          <p14:tracePt t="179247" x="4957763" y="3143250"/>
          <p14:tracePt t="179264" x="4929188" y="3057525"/>
          <p14:tracePt t="179280" x="4929188" y="2914650"/>
          <p14:tracePt t="179297" x="4929188" y="2794000"/>
          <p14:tracePt t="179314" x="4951413" y="2665413"/>
          <p14:tracePt t="179330" x="5022850" y="2508250"/>
          <p14:tracePt t="179347" x="5057775" y="2400300"/>
          <p14:tracePt t="179364" x="5165725" y="2228850"/>
          <p14:tracePt t="179380" x="5222875" y="2143125"/>
          <p14:tracePt t="179397" x="5294313" y="2036763"/>
          <p14:tracePt t="179413" x="5372100" y="1922463"/>
          <p14:tracePt t="179431" x="5451475" y="1843088"/>
          <p14:tracePt t="179447" x="5557838" y="1736725"/>
          <p14:tracePt t="179463" x="5614988" y="1685925"/>
          <p14:tracePt t="179463" x="5665788" y="1651000"/>
          <p14:tracePt t="179481" x="5680075" y="1628775"/>
          <p14:tracePt t="179497" x="5765800" y="1571625"/>
          <p14:tracePt t="179515" x="5865813" y="1528763"/>
          <p14:tracePt t="179530" x="5980113" y="1508125"/>
          <p14:tracePt t="179547" x="6043613" y="1485900"/>
          <p14:tracePt t="179563" x="6094413" y="1485900"/>
          <p14:tracePt t="179580" x="6157913" y="1485900"/>
          <p14:tracePt t="179597" x="6200775" y="1485900"/>
          <p14:tracePt t="179614" x="6265863" y="1485900"/>
          <p14:tracePt t="179631" x="6329363" y="1485900"/>
          <p14:tracePt t="179647" x="6365875" y="1485900"/>
          <p14:tracePt t="179665" x="6451600" y="1493838"/>
          <p14:tracePt t="179680" x="6551613" y="1514475"/>
          <p14:tracePt t="179680" x="6594475" y="1536700"/>
          <p14:tracePt t="179698" x="6657975" y="1550988"/>
          <p14:tracePt t="179714" x="6765925" y="1585913"/>
          <p14:tracePt t="179731" x="6823075" y="1608138"/>
          <p14:tracePt t="179747" x="6886575" y="1608138"/>
          <p14:tracePt t="179764" x="6943725" y="1614488"/>
          <p14:tracePt t="179781" x="6994525" y="1643063"/>
          <p14:tracePt t="179797" x="7051675" y="1665288"/>
          <p14:tracePt t="179814" x="7129463" y="1708150"/>
          <p14:tracePt t="179830" x="7215188" y="1757363"/>
          <p14:tracePt t="179848" x="7265988" y="1785938"/>
          <p14:tracePt t="179864" x="7366000" y="1843088"/>
          <p14:tracePt t="179881" x="7423150" y="1893888"/>
          <p14:tracePt t="179896" x="7500938" y="1951038"/>
          <p14:tracePt t="179914" x="7537450" y="1971675"/>
          <p14:tracePt t="179930" x="7558088" y="1993900"/>
          <p14:tracePt t="179947" x="7566025" y="2000250"/>
          <p14:tracePt t="179964" x="7586663" y="2043113"/>
          <p14:tracePt t="179980" x="7586663" y="2071688"/>
          <p14:tracePt t="179997" x="7586663" y="2100263"/>
          <p14:tracePt t="180013" x="7586663" y="2157413"/>
          <p14:tracePt t="180031" x="7586663" y="2214563"/>
          <p14:tracePt t="180047" x="7586663" y="2293938"/>
          <p14:tracePt t="180064" x="7572375" y="2351088"/>
          <p14:tracePt t="180079" x="7537450" y="2451100"/>
          <p14:tracePt t="180096" x="7508875" y="2557463"/>
          <p14:tracePt t="180115" x="7466013" y="2636838"/>
          <p14:tracePt t="180130" x="7437438" y="2728913"/>
          <p14:tracePt t="180147" x="7429500" y="2808288"/>
          <p14:tracePt t="180163" x="7380288" y="2922588"/>
          <p14:tracePt t="180180" x="7358063" y="3008313"/>
          <p14:tracePt t="180196" x="7351713" y="3100388"/>
          <p14:tracePt t="180213" x="7300913" y="3208338"/>
          <p14:tracePt t="180230" x="7258050" y="3308350"/>
          <p14:tracePt t="180246" x="7200900" y="3414713"/>
          <p14:tracePt t="180263" x="7151688" y="3494088"/>
          <p14:tracePt t="180279" x="7094538" y="3579813"/>
          <p14:tracePt t="180297" x="7051675" y="3651250"/>
          <p14:tracePt t="180313" x="7000875" y="3743325"/>
          <p14:tracePt t="180330" x="6972300" y="3779838"/>
          <p14:tracePt t="180346" x="6929438" y="3836988"/>
          <p14:tracePt t="180364" x="6886575" y="3871913"/>
          <p14:tracePt t="180379" x="6829425" y="3929063"/>
          <p14:tracePt t="180396" x="6780213" y="3979863"/>
          <p14:tracePt t="180413" x="6723063" y="4022725"/>
          <p14:tracePt t="180429" x="6665913" y="4079875"/>
          <p14:tracePt t="180446" x="6643688" y="4100513"/>
          <p14:tracePt t="180462" x="6615113" y="4129088"/>
          <p14:tracePt t="180480" x="6594475" y="4171950"/>
          <p14:tracePt t="180496" x="6537325" y="4229100"/>
          <p14:tracePt t="180513" x="6443663" y="4308475"/>
          <p14:tracePt t="180529" x="6357938" y="4365625"/>
          <p14:tracePt t="180547" x="6329363" y="4371975"/>
          <p14:tracePt t="180563" x="6323013" y="4371975"/>
          <p14:tracePt t="180579" x="6280150" y="4379913"/>
          <p14:tracePt t="180596" x="6180138" y="4379913"/>
          <p14:tracePt t="180612" x="5972175" y="4379913"/>
          <p14:tracePt t="180629" x="5686425" y="4265613"/>
          <p14:tracePt t="180645" x="5437188" y="4165600"/>
          <p14:tracePt t="180663" x="5229225" y="4029075"/>
          <p14:tracePt t="180679" x="5108575" y="3914775"/>
          <p14:tracePt t="180696" x="5000625" y="3822700"/>
          <p14:tracePt t="180712" x="4857750" y="3729038"/>
          <p14:tracePt t="180728" x="4594225" y="3557588"/>
          <p14:tracePt t="180746" x="4394200" y="3465513"/>
          <p14:tracePt t="180762" x="4243388" y="3400425"/>
          <p14:tracePt t="180779" x="4065588" y="3351213"/>
          <p14:tracePt t="180795" x="3922713" y="3322638"/>
          <p14:tracePt t="180813" x="3822700" y="3300413"/>
          <p14:tracePt t="180829" x="3714750" y="3300413"/>
          <p14:tracePt t="180846" x="3622675" y="3286125"/>
          <p14:tracePt t="180862" x="3543300" y="3279775"/>
          <p14:tracePt t="180879" x="3465513" y="3271838"/>
          <p14:tracePt t="180895" x="3379788" y="3271838"/>
          <p14:tracePt t="180912" x="3300413" y="3251200"/>
          <p14:tracePt t="180929" x="3179763" y="3251200"/>
          <p14:tracePt t="180947" x="3157538" y="3251200"/>
          <p14:tracePt t="180962" x="3151188" y="3251200"/>
          <p14:tracePt t="181042" x="3143250" y="3251200"/>
          <p14:tracePt t="188465" x="3136900" y="3251200"/>
          <p14:tracePt t="188473" x="3086100" y="3265488"/>
          <p14:tracePt t="188477" x="3051175" y="3308350"/>
          <p14:tracePt t="188486" x="2994025" y="3365500"/>
          <p14:tracePt t="188500" x="2965450" y="3429000"/>
          <p14:tracePt t="188517" x="2936875" y="3451225"/>
          <p14:tracePt t="188534" x="2928938" y="3457575"/>
          <p14:tracePt t="188550" x="2894013" y="3494088"/>
          <p14:tracePt t="188567" x="2851150" y="3551238"/>
          <p14:tracePt t="188583" x="2757488" y="3657600"/>
          <p14:tracePt t="188601" x="2722563" y="3700463"/>
          <p14:tracePt t="188616" x="2628900" y="3794125"/>
          <p14:tracePt t="188635" x="2586038" y="3843338"/>
          <p14:tracePt t="188651" x="2536825" y="3900488"/>
          <p14:tracePt t="188668" x="2486025" y="3971925"/>
          <p14:tracePt t="188684" x="2386013" y="4079875"/>
          <p14:tracePt t="188701" x="2328863" y="4143375"/>
          <p14:tracePt t="188717" x="2236788" y="4222750"/>
          <p14:tracePt t="188734" x="2165350" y="4271963"/>
          <p14:tracePt t="188752" x="2079625" y="4329113"/>
          <p14:tracePt t="188768" x="1971675" y="4357688"/>
          <p14:tracePt t="188785" x="1857375" y="4379913"/>
          <p14:tracePt t="188801" x="1736725" y="4379913"/>
          <p14:tracePt t="188801" x="1679575" y="4379913"/>
          <p14:tracePt t="188818" x="1571625" y="4379913"/>
          <p14:tracePt t="188834" x="1479550" y="4365625"/>
          <p14:tracePt t="188851" x="1408113" y="4337050"/>
          <p14:tracePt t="188867" x="1343025" y="4308475"/>
          <p14:tracePt t="188884" x="1250950" y="4229100"/>
          <p14:tracePt t="188900" x="1165225" y="4108450"/>
          <p14:tracePt t="188917" x="1108075" y="3957638"/>
          <p14:tracePt t="188934" x="1079500" y="3843338"/>
          <p14:tracePt t="188951" x="1079500" y="3757613"/>
          <p14:tracePt t="188967" x="1093788" y="3671888"/>
          <p14:tracePt t="188984" x="1128713" y="3529013"/>
          <p14:tracePt t="189001" x="1171575" y="3351213"/>
          <p14:tracePt t="189017" x="1214438" y="3151188"/>
          <p14:tracePt t="189035" x="1250950" y="3036888"/>
          <p14:tracePt t="189050" x="1271588" y="2951163"/>
          <p14:tracePt t="189067" x="1279525" y="2879725"/>
          <p14:tracePt t="189083" x="1300163" y="2771775"/>
          <p14:tracePt t="189100" x="1314450" y="2665413"/>
          <p14:tracePt t="189117" x="1322388" y="2586038"/>
          <p14:tracePt t="189133" x="1336675" y="2508250"/>
          <p14:tracePt t="189151" x="1365250" y="2436813"/>
          <p14:tracePt t="189166" x="1385888" y="2343150"/>
          <p14:tracePt t="189183" x="1436688" y="2222500"/>
          <p14:tracePt t="189200" x="1493838" y="2122488"/>
          <p14:tracePt t="189216" x="1614488" y="2000250"/>
          <p14:tracePt t="189234" x="1700213" y="1936750"/>
          <p14:tracePt t="189250" x="1822450" y="1879600"/>
          <p14:tracePt t="189267" x="1951038" y="1828800"/>
          <p14:tracePt t="189283" x="2114550" y="1808163"/>
          <p14:tracePt t="189301" x="2322513" y="1793875"/>
          <p14:tracePt t="189316" x="2593975" y="1779588"/>
          <p14:tracePt t="189333" x="2836863" y="1736725"/>
          <p14:tracePt t="189350" x="3065463" y="1700213"/>
          <p14:tracePt t="189366" x="3257550" y="1671638"/>
          <p14:tracePt t="189382" x="3400425" y="1657350"/>
          <p14:tracePt t="189399" x="3529013" y="1636713"/>
          <p14:tracePt t="189399" x="3586163" y="1622425"/>
          <p14:tracePt t="189418" x="3657600" y="1608138"/>
          <p14:tracePt t="189432" x="3779838" y="1608138"/>
          <p14:tracePt t="189450" x="3851275" y="1608138"/>
          <p14:tracePt t="189466" x="3922713" y="1608138"/>
          <p14:tracePt t="189484" x="4000500" y="1636713"/>
          <p14:tracePt t="189500" x="4043363" y="1651000"/>
          <p14:tracePt t="189517" x="4057650" y="1665288"/>
          <p14:tracePt t="189533" x="4086225" y="1693863"/>
          <p14:tracePt t="189549" x="4114800" y="1728788"/>
          <p14:tracePt t="189566" x="4122738" y="1757363"/>
          <p14:tracePt t="189582" x="4129088" y="1785938"/>
          <p14:tracePt t="189600" x="4129088" y="1851025"/>
          <p14:tracePt t="189615" x="4129088" y="1936750"/>
          <p14:tracePt t="189615" x="4129088" y="1993900"/>
          <p14:tracePt t="189634" x="4100513" y="2122488"/>
          <p14:tracePt t="189649" x="4051300" y="2286000"/>
          <p14:tracePt t="189666" x="3986213" y="2393950"/>
          <p14:tracePt t="189682" x="3943350" y="2471738"/>
          <p14:tracePt t="189699" x="3922713" y="2543175"/>
          <p14:tracePt t="189716" x="3879850" y="2622550"/>
          <p14:tracePt t="189732" x="3779838" y="2779713"/>
          <p14:tracePt t="189749" x="3694113" y="2936875"/>
          <p14:tracePt t="189766" x="3622675" y="3036888"/>
          <p14:tracePt t="189783" x="3551238" y="3143250"/>
          <p14:tracePt t="189799" x="3465513" y="3265488"/>
          <p14:tracePt t="189816" x="3414713" y="3365500"/>
          <p14:tracePt t="189832" x="3271838" y="3579813"/>
          <p14:tracePt t="189850" x="3194050" y="3714750"/>
          <p14:tracePt t="189865" x="3108325" y="3851275"/>
          <p14:tracePt t="189882" x="3036888" y="3971925"/>
          <p14:tracePt t="189899" x="2965450" y="4071938"/>
          <p14:tracePt t="189915" x="2851150" y="4229100"/>
          <p14:tracePt t="189932" x="2693988" y="4365625"/>
          <p14:tracePt t="189949" x="2522538" y="4494213"/>
          <p14:tracePt t="189965" x="2428875" y="4543425"/>
          <p14:tracePt t="189981" x="2408238" y="4551363"/>
          <p14:tracePt t="190049" x="2379663" y="4557713"/>
          <p14:tracePt t="190057" x="2365375" y="4557713"/>
          <p14:tracePt t="190065" x="2336800" y="4557713"/>
          <p14:tracePt t="190071" x="2314575" y="4557713"/>
          <p14:tracePt t="190082" x="2257425" y="4551363"/>
          <p14:tracePt t="190099" x="2208213" y="4471988"/>
          <p14:tracePt t="190115" x="2157413" y="4357688"/>
          <p14:tracePt t="190131" x="2151063" y="4237038"/>
          <p14:tracePt t="190149" x="2151063" y="4079875"/>
          <p14:tracePt t="190165" x="2151063" y="3971925"/>
          <p14:tracePt t="190181" x="2151063" y="3908425"/>
          <p14:tracePt t="190198" x="2151063" y="3829050"/>
          <p14:tracePt t="190215" x="2151063" y="3765550"/>
          <p14:tracePt t="190232" x="2128838" y="3671888"/>
          <p14:tracePt t="190248" x="2108200" y="3571875"/>
          <p14:tracePt t="190266" x="2100263" y="3551238"/>
          <p14:tracePt t="190282" x="2100263" y="3543300"/>
          <p14:tracePt t="190299" x="2100263" y="3536950"/>
          <p14:tracePt t="190315" x="2100263" y="3529013"/>
          <p14:tracePt t="190331" x="2100263" y="3514725"/>
          <p14:tracePt t="190348" x="2100263" y="3500438"/>
          <p14:tracePt t="190364" x="2122488" y="3494088"/>
          <p14:tracePt t="190381" x="2165350" y="3486150"/>
          <p14:tracePt t="190397" x="2222500" y="3486150"/>
          <p14:tracePt t="190415" x="2308225" y="3486150"/>
          <p14:tracePt t="190431" x="2436813" y="3486150"/>
          <p14:tracePt t="190448" x="2579688" y="3443288"/>
          <p14:tracePt t="190464" x="2757488" y="3436938"/>
          <p14:tracePt t="190481" x="2865438" y="3436938"/>
          <p14:tracePt t="190497" x="2914650" y="3436938"/>
          <p14:tracePt t="190514" x="2994025" y="3436938"/>
          <p14:tracePt t="190531" x="3028950" y="3443288"/>
          <p14:tracePt t="190548" x="3086100" y="3443288"/>
          <p14:tracePt t="190565" x="3136900" y="3443288"/>
          <p14:tracePt t="190581" x="3208338" y="3436938"/>
          <p14:tracePt t="190598" x="3294063" y="3365500"/>
          <p14:tracePt t="190614" x="3343275" y="3294063"/>
          <p14:tracePt t="190631" x="3379788" y="3194050"/>
          <p14:tracePt t="190647" x="3400425" y="3065463"/>
          <p14:tracePt t="190664" x="3422650" y="2936875"/>
          <p14:tracePt t="190680" x="3422650" y="2843213"/>
          <p14:tracePt t="190697" x="3422650" y="2814638"/>
          <p14:tracePt t="190714" x="3422650" y="2808288"/>
          <p14:tracePt t="190848" x="3422650" y="2865438"/>
          <p14:tracePt t="190858" x="3422650" y="2900363"/>
          <p14:tracePt t="190865" x="3422650" y="2914650"/>
          <p14:tracePt t="190873" x="3422650" y="2957513"/>
          <p14:tracePt t="190881" x="3422650" y="3014663"/>
          <p14:tracePt t="190881" x="3422650" y="3028950"/>
          <p14:tracePt t="190897" x="3422650" y="3051175"/>
          <p14:tracePt t="190913" x="3408363" y="3079750"/>
          <p14:tracePt t="190930" x="3379788" y="3094038"/>
          <p14:tracePt t="190947" x="3365500" y="3094038"/>
          <p14:tracePt t="190964" x="3328988" y="3094038"/>
          <p14:tracePt t="190980" x="3214688" y="3043238"/>
          <p14:tracePt t="190996" x="3008313" y="2936875"/>
          <p14:tracePt t="191013" x="2828925" y="2871788"/>
          <p14:tracePt t="191030" x="2771775" y="2857500"/>
          <p14:tracePt t="191089" x="2786063" y="2894013"/>
          <p14:tracePt t="191097" x="2857500" y="3022600"/>
          <p14:tracePt t="191105" x="2936875" y="3186113"/>
          <p14:tracePt t="191113" x="3036888" y="3343275"/>
          <p14:tracePt t="191130" x="3108325" y="3429000"/>
          <p14:tracePt t="191147" x="3143250" y="3514725"/>
          <p14:tracePt t="191163" x="3143250" y="3529013"/>
          <p14:tracePt t="191209" x="3143250" y="3536950"/>
          <p14:tracePt t="191217" x="3128963" y="3536950"/>
          <p14:tracePt t="191220" x="3094038" y="3536950"/>
          <p14:tracePt t="191229" x="2951163" y="3508375"/>
          <p14:tracePt t="191246" x="2836863" y="3471863"/>
          <p14:tracePt t="191264" x="2765425" y="3451225"/>
          <p14:tracePt t="191280" x="2728913" y="3451225"/>
          <p14:tracePt t="191297" x="2722563" y="3451225"/>
          <p14:tracePt t="191337" x="2714625" y="3451225"/>
          <p14:tracePt t="191345" x="2679700" y="3508375"/>
          <p14:tracePt t="191354" x="2665413" y="3536950"/>
          <p14:tracePt t="191363" x="2628900" y="3571875"/>
          <p14:tracePt t="191380" x="2557463" y="3608388"/>
          <p14:tracePt t="191396" x="2436813" y="3622675"/>
          <p14:tracePt t="191413" x="2257425" y="3636963"/>
          <p14:tracePt t="191429" x="2114550" y="3636963"/>
          <p14:tracePt t="191446" x="1993900" y="3636963"/>
          <p14:tracePt t="191463" x="1885950" y="3636963"/>
          <p14:tracePt t="191480" x="1822450" y="3636963"/>
          <p14:tracePt t="191496" x="1651000" y="3671888"/>
          <p14:tracePt t="191513" x="1493838" y="3694113"/>
          <p14:tracePt t="191530" x="1314450" y="3736975"/>
          <p14:tracePt t="191547" x="1222375" y="3743325"/>
          <p14:tracePt t="191563" x="1185863" y="3743325"/>
          <p14:tracePt t="191580" x="1171575" y="3743325"/>
          <p14:tracePt t="191597" x="1114425" y="3722688"/>
          <p14:tracePt t="191613" x="1028700" y="3657600"/>
          <p14:tracePt t="191630" x="936625" y="3579813"/>
          <p14:tracePt t="191646" x="879475" y="3522663"/>
          <p14:tracePt t="191663" x="842963" y="3471863"/>
          <p14:tracePt t="191679" x="808038" y="3394075"/>
          <p14:tracePt t="191696" x="808038" y="3228975"/>
          <p14:tracePt t="191713" x="808038" y="3079750"/>
          <p14:tracePt t="191729" x="808038" y="2971800"/>
          <p14:tracePt t="191746" x="836613" y="2857500"/>
          <p14:tracePt t="191762" x="885825" y="2722563"/>
          <p14:tracePt t="191780" x="950913" y="2557463"/>
          <p14:tracePt t="191796" x="1028700" y="2422525"/>
          <p14:tracePt t="191814" x="1085850" y="2308225"/>
          <p14:tracePt t="191830" x="1114425" y="2208213"/>
          <p14:tracePt t="191845" x="1150938" y="2136775"/>
          <p14:tracePt t="191863" x="1200150" y="2071688"/>
          <p14:tracePt t="191879" x="1222375" y="2051050"/>
          <p14:tracePt t="191896" x="1228725" y="2043113"/>
          <p14:tracePt t="191938" x="1236663" y="2036763"/>
          <p14:tracePt t="191946" x="1265238" y="2028825"/>
          <p14:tracePt t="191953" x="1328738" y="2028825"/>
          <p14:tracePt t="191962" x="1479550" y="2028825"/>
          <p14:tracePt t="191978" x="1657350" y="2028825"/>
          <p14:tracePt t="191995" x="1908175" y="2028825"/>
          <p14:tracePt t="192012" x="2151063" y="2028825"/>
          <p14:tracePt t="192029" x="2371725" y="2028825"/>
          <p14:tracePt t="192046" x="2528888" y="2028825"/>
          <p14:tracePt t="192062" x="2686050" y="2028825"/>
          <p14:tracePt t="192079" x="2828925" y="2028825"/>
          <p14:tracePt t="192095" x="2928938" y="2028825"/>
          <p14:tracePt t="192095" x="3014663" y="2028825"/>
          <p14:tracePt t="192113" x="3057525" y="2028825"/>
          <p14:tracePt t="192129" x="3214688" y="2028825"/>
          <p14:tracePt t="192146" x="3322638" y="2051050"/>
          <p14:tracePt t="192162" x="3429000" y="2085975"/>
          <p14:tracePt t="192179" x="3536950" y="2122488"/>
          <p14:tracePt t="192195" x="3565525" y="2136775"/>
          <p14:tracePt t="192211" x="3579813" y="2151063"/>
          <p14:tracePt t="192229" x="3579813" y="2165350"/>
          <p14:tracePt t="192245" x="3579813" y="2179638"/>
          <p14:tracePt t="192262" x="3579813" y="2228850"/>
          <p14:tracePt t="192279" x="3579813" y="2293938"/>
          <p14:tracePt t="192296" x="3579813" y="2371725"/>
          <p14:tracePt t="192313" x="3579813" y="2443163"/>
          <p14:tracePt t="192328" x="3529013" y="2614613"/>
          <p14:tracePt t="192347" x="3479800" y="2728913"/>
          <p14:tracePt t="192362" x="3436938" y="2828925"/>
          <p14:tracePt t="192379" x="3379788" y="2943225"/>
          <p14:tracePt t="192395" x="3322638" y="3028950"/>
          <p14:tracePt t="192412" x="3294063" y="3114675"/>
          <p14:tracePt t="192428" x="3257550" y="3151188"/>
          <p14:tracePt t="192446" x="3208338" y="3200400"/>
          <p14:tracePt t="192461" x="3151188" y="3257550"/>
          <p14:tracePt t="192478" x="3057525" y="3322638"/>
          <p14:tracePt t="192495" x="2971800" y="3379788"/>
          <p14:tracePt t="192512" x="2871788" y="3422650"/>
          <p14:tracePt t="192512" x="2851150" y="3443288"/>
          <p14:tracePt t="192545" x="2751138" y="3508375"/>
          <p14:tracePt t="192546" x="2693988" y="3536950"/>
          <p14:tracePt t="192562" x="2622550" y="3586163"/>
          <p14:tracePt t="192579" x="2551113" y="3636963"/>
          <p14:tracePt t="192596" x="2486025" y="3679825"/>
          <p14:tracePt t="192612" x="2428875" y="3708400"/>
          <p14:tracePt t="192629" x="2393950" y="3736975"/>
          <p14:tracePt t="192644" x="2357438" y="3765550"/>
          <p14:tracePt t="192662" x="2336800" y="3779838"/>
          <p14:tracePt t="192679" x="2322513" y="3786188"/>
          <p14:tracePt t="192694" x="2300288" y="3808413"/>
          <p14:tracePt t="193205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7.3|156.2|305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9|84|56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3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1_cod4e">
  <a:themeElements>
    <a:clrScheme name="1_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1_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lnDef>
  </a:objectDefaults>
  <a:extraClrSchemeLst>
    <a:extraClrScheme>
      <a:clrScheme name="1_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24860</TotalTime>
  <Words>574</Words>
  <Application>Microsoft Office PowerPoint</Application>
  <PresentationFormat>On-screen Show (4:3)</PresentationFormat>
  <Paragraphs>125</Paragraphs>
  <Slides>11</Slides>
  <Notes>11</Notes>
  <HiddenSlides>0</HiddenSlides>
  <MMClips>11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Arial Black</vt:lpstr>
      <vt:lpstr>Calibri</vt:lpstr>
      <vt:lpstr>Times New Roman</vt:lpstr>
      <vt:lpstr>Verdana</vt:lpstr>
      <vt:lpstr>Wingdings</vt:lpstr>
      <vt:lpstr>Wingdings 2</vt:lpstr>
      <vt:lpstr>1_cod4e</vt:lpstr>
      <vt:lpstr>Aspect</vt:lpstr>
      <vt:lpstr>Office Theme</vt:lpstr>
      <vt:lpstr>Advanced Computer Architecture  Fall 2020</vt:lpstr>
      <vt:lpstr>Copyright Notice</vt:lpstr>
      <vt:lpstr>PowerPoint Presentation</vt:lpstr>
      <vt:lpstr>Cache inclusion policy</vt:lpstr>
      <vt:lpstr>Directory Protocols</vt:lpstr>
      <vt:lpstr>Directory Protocols</vt:lpstr>
      <vt:lpstr>Directory Protocols</vt:lpstr>
      <vt:lpstr>Messages</vt:lpstr>
      <vt:lpstr>Directory Protocols</vt:lpstr>
      <vt:lpstr>Directory Protocols</vt:lpstr>
      <vt:lpstr>Directory Protocols</vt:lpstr>
    </vt:vector>
  </TitlesOfParts>
  <Company>Ashenden Designs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Ashenden</dc:creator>
  <cp:lastModifiedBy>mina yousefnezhad</cp:lastModifiedBy>
  <cp:revision>766</cp:revision>
  <dcterms:created xsi:type="dcterms:W3CDTF">2008-07-27T22:34:41Z</dcterms:created>
  <dcterms:modified xsi:type="dcterms:W3CDTF">2022-01-20T08:29:34Z</dcterms:modified>
</cp:coreProperties>
</file>

<file path=docProps/thumbnail.jpeg>
</file>